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2"/>
  </p:notesMasterIdLst>
  <p:sldIdLst>
    <p:sldId id="256" r:id="rId3"/>
    <p:sldId id="258" r:id="rId4"/>
    <p:sldId id="264" r:id="rId5"/>
    <p:sldId id="265" r:id="rId6"/>
    <p:sldId id="268" r:id="rId7"/>
    <p:sldId id="266" r:id="rId8"/>
    <p:sldId id="267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8132"/>
    <a:srgbClr val="ED5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7" autoAdjust="0"/>
    <p:restoredTop sz="75647" autoAdjust="0"/>
  </p:normalViewPr>
  <p:slideViewPr>
    <p:cSldViewPr snapToGrid="0" showGuides="1">
      <p:cViewPr varScale="1">
        <p:scale>
          <a:sx n="86" d="100"/>
          <a:sy n="86" d="100"/>
        </p:scale>
        <p:origin x="1386" y="84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안녕하십니까 </a:t>
            </a:r>
            <a:r>
              <a:rPr lang="ko-KR" altLang="en-US" dirty="0" err="1"/>
              <a:t>제로스톤에</a:t>
            </a:r>
            <a:r>
              <a:rPr lang="ko-KR" altLang="en-US" dirty="0"/>
              <a:t> 발표를 맡은 </a:t>
            </a:r>
            <a:r>
              <a:rPr lang="ko-KR" altLang="en-US" dirty="0" err="1"/>
              <a:t>안석준입니다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오늘은 </a:t>
            </a:r>
            <a:r>
              <a:rPr lang="ko-KR" altLang="en-US" dirty="0" err="1"/>
              <a:t>요레요레</a:t>
            </a:r>
            <a:r>
              <a:rPr lang="ko-KR" altLang="en-US" dirty="0"/>
              <a:t> 관련 문헌 조사를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저희가 계획했던 일정입니다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현재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1~8</a:t>
            </a:r>
            <a:r>
              <a:rPr lang="ko-KR" altLang="en-US" dirty="0"/>
              <a:t>주차까지의 과정을 진행했으며</a:t>
            </a:r>
            <a:r>
              <a:rPr lang="en-US" altLang="ko-KR" dirty="0"/>
              <a:t>, </a:t>
            </a:r>
            <a:r>
              <a:rPr lang="ko-KR" altLang="en-US" dirty="0"/>
              <a:t>본격적인 진행을 했던 </a:t>
            </a:r>
            <a:r>
              <a:rPr lang="en-US" altLang="ko-KR" dirty="0"/>
              <a:t>3</a:t>
            </a:r>
            <a:r>
              <a:rPr lang="ko-KR" altLang="en-US" dirty="0"/>
              <a:t>주차부터 이야기해보겠습니다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우선 레이아웃 기획입니다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생각보다 홈페이지에 필요한 기능이 적다고 느껴져 무척이나 </a:t>
            </a:r>
            <a:r>
              <a:rPr lang="ko-KR" altLang="en-US" dirty="0" err="1"/>
              <a:t>단촐한</a:t>
            </a:r>
            <a:r>
              <a:rPr lang="ko-KR" altLang="en-US" dirty="0"/>
              <a:t> 모습의 기획을 한 뒤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ko-KR" altLang="en-US" dirty="0"/>
              <a:t>이후 </a:t>
            </a:r>
            <a:r>
              <a:rPr lang="ko-KR" altLang="en-US" dirty="0" err="1"/>
              <a:t>베너를</a:t>
            </a:r>
            <a:r>
              <a:rPr lang="ko-KR" altLang="en-US" dirty="0"/>
              <a:t> 추가하여 이곳을 통해 다양한 이슈들을 안내할 예정입니다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검색을 누르면 기존에 생각했던 방식으로 메뉴들을 소개해 줄 예정이며</a:t>
            </a:r>
            <a:r>
              <a:rPr lang="en-US" altLang="ko-KR" dirty="0"/>
              <a:t>, </a:t>
            </a:r>
            <a:r>
              <a:rPr lang="ko-KR" altLang="en-US" dirty="0"/>
              <a:t>다양한 옵션들과 재료를 삭제 및 추가할 수 있게 할 예정입니다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디자인도 조금은 더 색감이 있게 조절하기로 했습니다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저희의 기본 알고리즘 입니다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몇 차례 회의를 해봤으나</a:t>
            </a:r>
            <a:r>
              <a:rPr lang="en-US" altLang="ko-KR" dirty="0"/>
              <a:t>,</a:t>
            </a:r>
            <a:r>
              <a:rPr lang="ko-KR" altLang="en-US" dirty="0"/>
              <a:t> 현재로서는 크게 추가나 보완할 만한 사항이 없어서</a:t>
            </a:r>
            <a:r>
              <a:rPr lang="en-US" altLang="ko-KR" dirty="0"/>
              <a:t>, </a:t>
            </a:r>
            <a:r>
              <a:rPr lang="ko-KR" altLang="en-US" dirty="0"/>
              <a:t>지금 당장은 수정없이 진행하기로 하였습니다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작업에 따라 혹시 모를 기능 추가에 맞춰 알고리즘은 보완하기로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/>
              <a:t>요레요레는</a:t>
            </a:r>
            <a:r>
              <a:rPr lang="ko-KR" altLang="en-US" dirty="0"/>
              <a:t> 기존 </a:t>
            </a:r>
            <a:r>
              <a:rPr lang="en-US" altLang="ko-KR" dirty="0"/>
              <a:t>80</a:t>
            </a:r>
            <a:r>
              <a:rPr lang="ko-KR" altLang="en-US" dirty="0"/>
              <a:t>여가지의 메뉴 데이터를 입력해 뒀으나</a:t>
            </a:r>
            <a:r>
              <a:rPr lang="en-US" altLang="ko-KR" dirty="0"/>
              <a:t>, 20</a:t>
            </a:r>
            <a:r>
              <a:rPr lang="ko-KR" altLang="en-US" dirty="0"/>
              <a:t>가지의 메뉴를 더 추가하여 현재 총 </a:t>
            </a:r>
            <a:r>
              <a:rPr lang="en-US" altLang="ko-KR" dirty="0"/>
              <a:t>106</a:t>
            </a:r>
            <a:r>
              <a:rPr lang="ko-KR" altLang="en-US" dirty="0"/>
              <a:t>가지의 메뉴 데이터를 갖고 있습니다</a:t>
            </a:r>
            <a:r>
              <a:rPr lang="en-US" altLang="ko-KR" dirty="0"/>
              <a:t>. </a:t>
            </a:r>
            <a:r>
              <a:rPr lang="ko-KR" altLang="en-US" dirty="0"/>
              <a:t>이외에도 더 많은 메뉴를 추가할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안녕하세요 </a:t>
            </a:r>
            <a:r>
              <a:rPr lang="ko-KR" altLang="en-US" dirty="0" err="1"/>
              <a:t>요레요레팀</a:t>
            </a:r>
            <a:r>
              <a:rPr lang="ko-KR" altLang="en-US" dirty="0"/>
              <a:t> 팀장인 </a:t>
            </a:r>
            <a:r>
              <a:rPr lang="ko-KR" altLang="en-US" dirty="0" err="1"/>
              <a:t>김영휘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저는 기획을 토대로 실질적인 구현에 집중했는데요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우선은 현재 진행 중인 </a:t>
            </a:r>
            <a:r>
              <a:rPr lang="ko-KR" altLang="en-US" dirty="0" err="1"/>
              <a:t>요레요레의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레이아웃입니다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재료들을 입력하고</a:t>
            </a:r>
            <a:r>
              <a:rPr lang="en-US" altLang="ko-KR" dirty="0"/>
              <a:t>, </a:t>
            </a:r>
            <a:r>
              <a:rPr lang="ko-KR" altLang="en-US" dirty="0"/>
              <a:t>입력한 재료를 간단하게 지울 수 있게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그리고 레이아웃과 동시에 진행중인 서버의 코드입니다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현재 제작된 </a:t>
            </a:r>
            <a:r>
              <a:rPr lang="en-US" altLang="ko-KR" dirty="0"/>
              <a:t>HTML</a:t>
            </a:r>
            <a:r>
              <a:rPr lang="ko-KR" altLang="en-US" dirty="0"/>
              <a:t>에서 입력하는 데이터들을 서버를 통해 받아오는 부분까지는 구현이 완료되었습니다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앞으로 남은</a:t>
            </a:r>
            <a:r>
              <a:rPr lang="en-US" altLang="ko-KR" dirty="0"/>
              <a:t> </a:t>
            </a:r>
            <a:r>
              <a:rPr lang="ko-KR" altLang="en-US" dirty="0"/>
              <a:t>기간동안 팀원과 함께 </a:t>
            </a:r>
            <a:r>
              <a:rPr lang="en-US" altLang="ko-KR" dirty="0"/>
              <a:t>HTML</a:t>
            </a:r>
            <a:r>
              <a:rPr lang="ko-KR" altLang="en-US" dirty="0"/>
              <a:t> 레이아웃 및 서버 코딩에 착수할 예정이며</a:t>
            </a:r>
            <a:r>
              <a:rPr lang="en-US" altLang="ko-KR" dirty="0"/>
              <a:t>, 1</a:t>
            </a:r>
            <a:r>
              <a:rPr lang="ko-KR" altLang="en-US" dirty="0"/>
              <a:t>차적인 시제품이 나온 다음 부족한 부분을 채우고</a:t>
            </a:r>
            <a:r>
              <a:rPr lang="en-US" altLang="ko-KR" dirty="0"/>
              <a:t>, </a:t>
            </a:r>
            <a:r>
              <a:rPr lang="ko-KR" altLang="en-US" dirty="0"/>
              <a:t>더 다양한 기능들을 추가할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이상으로 발표를 마치겠습니다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혹시 질문 있으신가요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6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DD146-6E5D-4BDE-BF78-80FD5975C189}"/>
              </a:ext>
            </a:extLst>
          </p:cNvPr>
          <p:cNvSpPr txBox="1"/>
          <p:nvPr/>
        </p:nvSpPr>
        <p:spPr>
          <a:xfrm>
            <a:off x="3705840" y="4037431"/>
            <a:ext cx="4777152" cy="83099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5</a:t>
            </a:r>
            <a:r>
              <a:rPr lang="ko-KR" altLang="en-US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월 </a:t>
            </a:r>
            <a:r>
              <a:rPr lang="en-US" altLang="ko-KR" sz="4800" b="1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4</a:t>
            </a:r>
            <a:r>
              <a:rPr lang="ko-KR" altLang="en-US" sz="4800" b="1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일 </a:t>
            </a:r>
            <a:r>
              <a:rPr lang="ko-KR" altLang="en-US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3E205-9730-44A8-9383-1423498BAA66}"/>
              </a:ext>
            </a:extLst>
          </p:cNvPr>
          <p:cNvSpPr txBox="1"/>
          <p:nvPr/>
        </p:nvSpPr>
        <p:spPr>
          <a:xfrm>
            <a:off x="4023371" y="96652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제로스톤</a:t>
            </a:r>
            <a:endParaRPr lang="ko-KR" altLang="en-US" sz="6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6724B3-22D1-4CC0-A5CA-751F77AFCAD9}"/>
              </a:ext>
            </a:extLst>
          </p:cNvPr>
          <p:cNvGrpSpPr/>
          <p:nvPr/>
        </p:nvGrpSpPr>
        <p:grpSpPr>
          <a:xfrm>
            <a:off x="7108695" y="864278"/>
            <a:ext cx="1297885" cy="1117912"/>
            <a:chOff x="2988979" y="2312408"/>
            <a:chExt cx="1066290" cy="9279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328F3-EA8F-472F-9FBC-BFA89FD6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979" y="2319783"/>
              <a:ext cx="609653" cy="9205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A6A46E-C741-464A-96DD-4EE31A49C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1"/>
            <a:stretch/>
          </p:blipFill>
          <p:spPr>
            <a:xfrm>
              <a:off x="3346219" y="2313714"/>
              <a:ext cx="646232" cy="5211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8A8479-0CCF-4E10-B488-81DD29B1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14" b="44551"/>
            <a:stretch/>
          </p:blipFill>
          <p:spPr>
            <a:xfrm>
              <a:off x="3609974" y="2312408"/>
              <a:ext cx="382477" cy="51044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5D43481-A435-40C0-A098-D1C1EE2E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1" t="66288" r="-1"/>
            <a:stretch/>
          </p:blipFill>
          <p:spPr>
            <a:xfrm>
              <a:off x="3293805" y="2930013"/>
              <a:ext cx="761464" cy="31034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59551AE-D136-4162-8C39-59F0491D6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9"/>
            <a:stretch/>
          </p:blipFill>
          <p:spPr>
            <a:xfrm>
              <a:off x="3633788" y="2313715"/>
              <a:ext cx="358663" cy="920576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E69C9C5-6640-4815-8746-EA095C1C4955}"/>
                </a:ext>
              </a:extLst>
            </p:cNvPr>
            <p:cNvCxnSpPr>
              <a:cxnSpLocks/>
            </p:cNvCxnSpPr>
            <p:nvPr/>
          </p:nvCxnSpPr>
          <p:spPr>
            <a:xfrm>
              <a:off x="3624089" y="2945161"/>
              <a:ext cx="1922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A2D36B-0BE3-4400-B3DF-1D51E7824F03}"/>
              </a:ext>
            </a:extLst>
          </p:cNvPr>
          <p:cNvSpPr txBox="1"/>
          <p:nvPr/>
        </p:nvSpPr>
        <p:spPr>
          <a:xfrm>
            <a:off x="1483199" y="2488892"/>
            <a:ext cx="922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재료 기반 메뉴 추천 프로그램 </a:t>
            </a:r>
            <a:r>
              <a:rPr lang="en-US" altLang="ko-KR" sz="4000" dirty="0"/>
              <a:t>‘</a:t>
            </a:r>
            <a:r>
              <a:rPr lang="ko-KR" altLang="en-US" sz="4000" dirty="0" err="1">
                <a:solidFill>
                  <a:srgbClr val="C00000"/>
                </a:solidFill>
              </a:rPr>
              <a:t>요레요레</a:t>
            </a:r>
            <a:r>
              <a:rPr lang="en-US" altLang="ko-KR" sz="4000" dirty="0"/>
              <a:t>’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CEEF7-5CB4-4F18-90F5-C19B0A8FE37C}"/>
              </a:ext>
            </a:extLst>
          </p:cNvPr>
          <p:cNvSpPr txBox="1"/>
          <p:nvPr/>
        </p:nvSpPr>
        <p:spPr>
          <a:xfrm>
            <a:off x="0" y="5417307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팀장 </a:t>
            </a:r>
            <a:r>
              <a:rPr lang="ko-KR" altLang="en-US" sz="3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김영휘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16037010</a:t>
            </a:r>
          </a:p>
          <a:p>
            <a:pPr algn="r"/>
            <a:r>
              <a: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안석준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16037028</a:t>
            </a:r>
          </a:p>
        </p:txBody>
      </p: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현황</a:t>
            </a:r>
            <a:endParaRPr lang="en-US" sz="4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BF25F0-6751-4F0F-9694-7E154CF6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8436"/>
              </p:ext>
            </p:extLst>
          </p:nvPr>
        </p:nvGraphicFramePr>
        <p:xfrm>
          <a:off x="603115" y="1572032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80659"/>
              </p:ext>
            </p:extLst>
          </p:nvPr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407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48934"/>
              </p:ext>
            </p:extLst>
          </p:nvPr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레이아웃 기획</a:t>
            </a:r>
            <a:endParaRPr 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A81BC-11B4-4FB7-944F-8692454F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90" y="1431925"/>
            <a:ext cx="6924675" cy="4400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E53DF9-5A99-47E3-B5BA-365D23287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702" y="1472746"/>
            <a:ext cx="6877050" cy="4305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E76E05-000F-4904-B68C-EFE08672A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702" y="1472746"/>
            <a:ext cx="5978527" cy="5299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B8892F-5924-4534-A11C-3A1A98E39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7513" y="1460300"/>
            <a:ext cx="5978528" cy="52902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1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알고리즘 보완</a:t>
            </a:r>
            <a:endParaRPr lang="en-US" sz="4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BF25F0-6751-4F0F-9694-7E154CF6F79D}"/>
              </a:ext>
            </a:extLst>
          </p:cNvPr>
          <p:cNvGraphicFramePr>
            <a:graphicFrameLocks noGrp="1"/>
          </p:cNvGraphicFramePr>
          <p:nvPr/>
        </p:nvGraphicFramePr>
        <p:xfrm>
          <a:off x="603115" y="1572032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4657"/>
              </p:ext>
            </p:extLst>
          </p:nvPr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8BE07F3-3452-4EF8-809E-8E0B6DE7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01" y="1861959"/>
            <a:ext cx="7033169" cy="3085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89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en-US" altLang="ko-KR" sz="4400" dirty="0"/>
              <a:t>DB </a:t>
            </a:r>
            <a:r>
              <a:rPr lang="ko-KR" altLang="en-US" sz="4400" dirty="0"/>
              <a:t>추가 및 변경</a:t>
            </a:r>
            <a:endParaRPr lang="en-US" sz="4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BF25F0-6751-4F0F-9694-7E154CF6F79D}"/>
              </a:ext>
            </a:extLst>
          </p:cNvPr>
          <p:cNvGraphicFramePr>
            <a:graphicFrameLocks noGrp="1"/>
          </p:cNvGraphicFramePr>
          <p:nvPr/>
        </p:nvGraphicFramePr>
        <p:xfrm>
          <a:off x="603115" y="1572032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72276"/>
              </p:ext>
            </p:extLst>
          </p:nvPr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3DF06B8-B07B-4ECC-9041-1B9B060A4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73" y="1281112"/>
            <a:ext cx="6753225" cy="3857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5600D1-2C9E-4FD0-9762-904A67D49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723" y="5024437"/>
            <a:ext cx="6734175" cy="180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2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en-US" altLang="ko-KR" sz="4400" dirty="0"/>
              <a:t>HTML </a:t>
            </a:r>
            <a:r>
              <a:rPr lang="ko-KR" altLang="en-US" sz="4400" dirty="0"/>
              <a:t>레이아웃 작성</a:t>
            </a:r>
            <a:endParaRPr lang="en-US" sz="4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BF25F0-6751-4F0F-9694-7E154CF6F79D}"/>
              </a:ext>
            </a:extLst>
          </p:cNvPr>
          <p:cNvGraphicFramePr>
            <a:graphicFrameLocks noGrp="1"/>
          </p:cNvGraphicFramePr>
          <p:nvPr/>
        </p:nvGraphicFramePr>
        <p:xfrm>
          <a:off x="603115" y="1572032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4942"/>
              </p:ext>
            </p:extLst>
          </p:nvPr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57003CC-73EA-4027-BB6A-22EDD8F3D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6" y="1572031"/>
            <a:ext cx="6875019" cy="414296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5BB270F-AB4B-409A-B4B1-69F198304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5" y="1572031"/>
            <a:ext cx="6875019" cy="4142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서버 코드 작성</a:t>
            </a:r>
            <a:endParaRPr lang="en-US" sz="4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BF25F0-6751-4F0F-9694-7E154CF6F79D}"/>
              </a:ext>
            </a:extLst>
          </p:cNvPr>
          <p:cNvGraphicFramePr>
            <a:graphicFrameLocks noGrp="1"/>
          </p:cNvGraphicFramePr>
          <p:nvPr/>
        </p:nvGraphicFramePr>
        <p:xfrm>
          <a:off x="603115" y="1572032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95147"/>
              </p:ext>
            </p:extLst>
          </p:nvPr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ED1F183-C2F7-4B36-B258-67C34488C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572031"/>
            <a:ext cx="7882614" cy="422869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D4075C-C9A6-4FD5-9D36-22B744418226}"/>
              </a:ext>
            </a:extLst>
          </p:cNvPr>
          <p:cNvGrpSpPr/>
          <p:nvPr/>
        </p:nvGrpSpPr>
        <p:grpSpPr>
          <a:xfrm>
            <a:off x="6096000" y="1729535"/>
            <a:ext cx="5800726" cy="3840254"/>
            <a:chOff x="6096000" y="1729535"/>
            <a:chExt cx="5800726" cy="3840254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BCB714D-99E9-4851-9C65-8167BA221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6" t="65988" r="57707" b="2252"/>
            <a:stretch/>
          </p:blipFill>
          <p:spPr>
            <a:xfrm>
              <a:off x="7636422" y="1729535"/>
              <a:ext cx="4260304" cy="3212317"/>
            </a:xfrm>
            <a:prstGeom prst="ellipse">
              <a:avLst/>
            </a:prstGeom>
            <a:ln w="19050" cap="rnd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9287797-F3E5-4910-9DC6-DBC1E608105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096000" y="2199968"/>
              <a:ext cx="2164329" cy="228498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CB12604-BA9C-44A8-9150-B7B5D8BEF377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6753226" y="4941852"/>
              <a:ext cx="3013348" cy="62793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26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서버 코드 작성</a:t>
            </a:r>
            <a:endParaRPr lang="en-US" sz="4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BF25F0-6751-4F0F-9694-7E154CF6F79D}"/>
              </a:ext>
            </a:extLst>
          </p:cNvPr>
          <p:cNvGraphicFramePr>
            <a:graphicFrameLocks noGrp="1"/>
          </p:cNvGraphicFramePr>
          <p:nvPr/>
        </p:nvGraphicFramePr>
        <p:xfrm>
          <a:off x="603115" y="1572032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/>
        </p:nvGraphicFramePr>
        <p:xfrm>
          <a:off x="603115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429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8303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162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heme/theme1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1089</Words>
  <Application>Microsoft Office PowerPoint</Application>
  <PresentationFormat>와이드스크린</PresentationFormat>
  <Paragraphs>382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바탕</vt:lpstr>
      <vt:lpstr>Arial</vt:lpstr>
      <vt:lpstr>Calibri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Dana Pearson</cp:lastModifiedBy>
  <cp:revision>116</cp:revision>
  <dcterms:created xsi:type="dcterms:W3CDTF">2020-01-20T05:08:25Z</dcterms:created>
  <dcterms:modified xsi:type="dcterms:W3CDTF">2021-05-03T13:39:10Z</dcterms:modified>
</cp:coreProperties>
</file>