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>
        <p:scale>
          <a:sx n="100" d="100"/>
          <a:sy n="100" d="100"/>
        </p:scale>
        <p:origin x="247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97C-D46F-4FC8-2A96-D76EF67E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196DE-14B7-D4A2-665E-9D1EC3B7D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5319-BB7D-BA71-F422-8230CAED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B322-26D8-6AC1-3465-00B64F64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9D25-8BDF-0910-A8B4-4250623A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6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56B9-7950-7D78-3E6D-7EC1150B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C52C1-A006-6BD2-DC02-C3C88782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8DA6-C5AA-8C91-FD05-F46EF41C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47E3-BAC4-F76E-84DA-C605E54F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7D38-CA38-EE16-8B4B-363A2436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C959E-94A6-2360-8C41-FCD9A751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A966-3F08-90DC-F0D0-A7E8CC305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573D-534E-A2DE-A332-8AAC4B56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B8FB-B429-29BE-1215-9AB93156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10C9-427B-361A-3C1F-B7354DDF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2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37F4-B939-0643-777B-9D10BC11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7D1E-7AEB-4C58-B677-B7346DCC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3137-0E31-00D6-BAD5-4E576082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3C7C-E784-C31C-5FAF-A7DFB33D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BE0A-7772-1B5A-268E-F3EC70D4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ED4-EC2F-C3F0-06B6-64618D42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5B278-0506-8153-32E4-8D7FF7BC3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364DC-259A-E9F1-E583-3C4832C5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E93-F9CA-7A8D-EE67-FB8F0BB4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EB61-26DE-9F54-20EF-7C3CA9E1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1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B97-D7C5-53D2-9FD9-096C9541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898F-8A1D-0B7B-FEB1-7572A531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35C0D-4ADA-3D3E-D794-E24BBE98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B528-F651-BC51-7B99-BB8B452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68E4-5719-E365-1872-A9B2FC73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3197D-DDAB-C793-730C-A592E7E7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F973-7BB0-3618-2433-9E943A55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BFA7-BF60-8394-7C49-6FD0F1E1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FA6D9-BB28-6D73-1B98-AA24F97B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1A9BC-F5B2-3630-2179-AEC6F4088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80E3-0232-7EDF-469C-B51D4337B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D8C96-040E-0E75-9DBB-BD99F4EB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52B4C-28B5-60E0-9DD2-EE2743D0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5B6DB-F00D-AC64-581B-F1465348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7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1B85-EA09-601E-CA06-B86EA371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8C858-87D7-0FE4-5DB1-9D38D0D3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C36B-3236-D581-65F0-D1544BDB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4EFEF-955C-7486-5FFE-5691DA5C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C2ED-8A5C-5479-1C56-1EE93135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BBF1C-FCFE-5E9D-9312-B29C4C1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2E614-3DA4-8BFB-0C35-D4477FFE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4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43F4-EB1C-F454-1B87-7D9918AA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4E3F-F9DE-73D5-C064-09ACD223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8C84D-B936-57D1-9F6B-6694766A7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CACD-F065-A77E-48B1-C4E83C52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98B3-4561-A005-501F-BF29C731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042BB-8814-B25B-59AB-FA4288D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3EEA-22F7-6CC8-0101-9A6BC32C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725A0-C3F2-3BA4-4306-EEEAB0D7D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A370-60FD-01AB-9E92-1915C0B7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16417-0BF5-B8B3-655B-05C6FDDE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4B049-89A3-66AF-8685-C5E68C27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D332A-3A1C-57B1-9C08-15A99B4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3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725E3-16DE-DC9C-B0A7-93FE27D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463C-3A89-1F87-6C4F-C683EFC1E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166B-764D-EBCA-AC7D-79A474A1A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66BD-D0AE-4E69-A4D5-99A8101E3167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7667-709B-A6CC-518F-FD729C17A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2FC05-F7D8-4405-5917-60EC81B16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1421-D028-4F1E-8543-313A87A406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9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electronic engineering, electrical wiring, circuit&#10;&#10;Description automatically generated">
            <a:extLst>
              <a:ext uri="{FF2B5EF4-FFF2-40B4-BE49-F238E27FC236}">
                <a16:creationId xmlns:a16="http://schemas.microsoft.com/office/drawing/2014/main" id="{ED3422BF-70F7-0BCB-A0A5-49A7B1DD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9816" cy="3286126"/>
          </a:xfrm>
          <a:prstGeom prst="rect">
            <a:avLst/>
          </a:prstGeom>
        </p:spPr>
      </p:pic>
      <p:pic>
        <p:nvPicPr>
          <p:cNvPr id="7" name="Picture 6" descr="A picture containing tool, plastic, indoor, household hardware&#10;&#10;Description automatically generated">
            <a:extLst>
              <a:ext uri="{FF2B5EF4-FFF2-40B4-BE49-F238E27FC236}">
                <a16:creationId xmlns:a16="http://schemas.microsoft.com/office/drawing/2014/main" id="{7F2EB96E-1667-8287-081A-6AF37810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4"/>
          <a:stretch/>
        </p:blipFill>
        <p:spPr>
          <a:xfrm>
            <a:off x="2127" y="3429000"/>
            <a:ext cx="6857689" cy="2444001"/>
          </a:xfrm>
          <a:prstGeom prst="rect">
            <a:avLst/>
          </a:prstGeom>
        </p:spPr>
      </p:pic>
      <p:pic>
        <p:nvPicPr>
          <p:cNvPr id="9" name="Picture 8" descr="A picture containing electrical wiring, cable, electronics, electronic engineering&#10;&#10;Description automatically generated">
            <a:extLst>
              <a:ext uri="{FF2B5EF4-FFF2-40B4-BE49-F238E27FC236}">
                <a16:creationId xmlns:a16="http://schemas.microsoft.com/office/drawing/2014/main" id="{1687AEBF-39EC-8313-6EDC-4A42B290C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5" y="0"/>
            <a:ext cx="5036278" cy="58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6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Hao Kwah</dc:creator>
  <cp:lastModifiedBy>Yi Hao Kwah</cp:lastModifiedBy>
  <cp:revision>1</cp:revision>
  <dcterms:created xsi:type="dcterms:W3CDTF">2023-05-27T13:16:48Z</dcterms:created>
  <dcterms:modified xsi:type="dcterms:W3CDTF">2023-05-27T13:21:10Z</dcterms:modified>
</cp:coreProperties>
</file>