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525B-F2AC-8B7E-6A1E-675BC3CE5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9A21E-DF3F-E64C-ED00-E29029E9E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F45D-437C-DC13-9167-465F9EF7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DEFC-053E-DE62-BC2E-3DE8C117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2C9B-42D8-27A0-51FD-E78F0CCF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8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CB2D-409E-4079-9F3D-4E67C86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CBB16-EB43-5DC5-0E79-2338FFACB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DF58-417C-AFD2-E32B-5274E4C7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E795-146F-E52A-C060-D88A609C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7C6B-C3B1-A8C2-7EED-410702EA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0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90F1E-779C-B184-4143-98D3348A3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F89DE-108D-F7BC-7FF6-C23B0EA6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35A5-D0C6-08A3-D969-365047C8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DD03-0FA2-859D-D50C-E1CF7D6E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69C7-DB29-3F7E-5F8F-558CF8CB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7C93-977E-0238-1EB4-C9CE4D83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8636-BE09-D614-E1EA-57027E1C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7024-E90F-E575-6F3B-EFE53F59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D592-AF58-F380-937C-DE70AAFA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6E07-F5A1-AA60-A376-16C735E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2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FCC1-6874-6709-7542-E89CAD86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C9B6-C9AA-E6D3-CD5A-980400B4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2373-9E6B-29C7-7061-7FBDA2FC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8D6A-8583-DEBC-6678-4037A3B2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69D8-73D2-FC9E-2AAB-1261EE39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02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8B17-536A-E2BC-B41F-77993D8B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4449-759E-3F03-D217-F18B0693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E3324-F238-FE8F-A683-D1F617EF6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23425-E8BA-F4F1-7073-793D87E9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8B33-91A8-86CB-BF19-7BA1DE15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969AC-7CE2-1AED-A93B-F4C84E30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DB2-36E7-D3B2-5F85-1ECC7206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0978-EE3B-9CFC-6967-516ED5B5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1AAD5-1655-9D5C-F419-E0185021E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49041-0357-D958-8CB7-3B582A03D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50DA0-F45C-794A-4796-4C19026A9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3B1D7-0A30-BE12-A387-4D6AB220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D5F51-8EAC-FC6F-356D-621E2A0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82234-7CF9-C304-8EB1-6EE826C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71C0-B054-6B64-4B80-7114D87C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8C7E2-E25C-9D69-7924-7FE80742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F10B5-0331-F68C-B62B-C07D5171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7F9CE-0900-6D66-FFC0-EAC290A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9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13644-2334-CDF3-71D7-2C011B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3D270-3320-8D18-FBB1-EF67336D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67CCB-35BD-8CBE-4E49-BF4ABF34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7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2200-DD03-367F-D23E-466E2CA0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BAB5-FF14-9C4E-5A54-0C21E25F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4B8-AF9A-3C6B-C159-5BEA7DEB1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801C2-31C0-BF70-A0E8-B1609D9F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F4CC-92C7-F2F0-166A-6D7FCC18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B8B7-155C-7B12-2440-7B13BA9B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9D7F-6525-664A-079C-DE0E8F5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5977F-93DA-72F9-F61C-76DF2E4CD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3B7ED-506C-1F5F-0527-FCFAC5260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29872-47E4-5444-A864-CAB9DB0C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8A56E-296C-AAE6-36FD-BE852157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5E40B-9378-1F7A-E1D9-A8237776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44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6CE81-0DFD-C3A7-B3AA-66051851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DE6EA-A32A-8AAB-9E36-7EF97258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A2E6-F387-ABA9-4CF3-4BDF4B4D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AC33-9A77-4917-A946-6371DB93294D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D804-19AC-0BA9-CC6E-B095E8A45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982D-F5EE-F79E-87B5-3CB85B0B8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E39C-E55D-4D13-9F01-161A5FB8E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 with low confidence">
            <a:extLst>
              <a:ext uri="{FF2B5EF4-FFF2-40B4-BE49-F238E27FC236}">
                <a16:creationId xmlns:a16="http://schemas.microsoft.com/office/drawing/2014/main" id="{879F4D0E-BA46-F8F6-B5D2-B08FE41D8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0" r="7593"/>
          <a:stretch/>
        </p:blipFill>
        <p:spPr>
          <a:xfrm>
            <a:off x="1" y="3034616"/>
            <a:ext cx="3045758" cy="2223184"/>
          </a:xfrm>
          <a:prstGeom prst="rect">
            <a:avLst/>
          </a:prstGeom>
        </p:spPr>
      </p:pic>
      <p:pic>
        <p:nvPicPr>
          <p:cNvPr id="7" name="Picture 6" descr="A close-up of a metal cylinder&#10;&#10;Description automatically generated with low confidence">
            <a:extLst>
              <a:ext uri="{FF2B5EF4-FFF2-40B4-BE49-F238E27FC236}">
                <a16:creationId xmlns:a16="http://schemas.microsoft.com/office/drawing/2014/main" id="{0E393E41-4452-403D-71D9-6E4733FD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1"/>
          <a:stretch/>
        </p:blipFill>
        <p:spPr>
          <a:xfrm>
            <a:off x="3117479" y="0"/>
            <a:ext cx="3727073" cy="5257800"/>
          </a:xfrm>
          <a:prstGeom prst="rect">
            <a:avLst/>
          </a:prstGeom>
        </p:spPr>
      </p:pic>
      <p:pic>
        <p:nvPicPr>
          <p:cNvPr id="9" name="Picture 8" descr="A picture containing darkness, space, astronomical object, moon&#10;&#10;Description automatically generated">
            <a:extLst>
              <a:ext uri="{FF2B5EF4-FFF2-40B4-BE49-F238E27FC236}">
                <a16:creationId xmlns:a16="http://schemas.microsoft.com/office/drawing/2014/main" id="{6FA96CB1-80CF-8F01-6D1E-E28B36138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8"/>
          <a:stretch/>
        </p:blipFill>
        <p:spPr>
          <a:xfrm>
            <a:off x="6916272" y="793377"/>
            <a:ext cx="4757928" cy="3440834"/>
          </a:xfrm>
          <a:prstGeom prst="rect">
            <a:avLst/>
          </a:prstGeom>
        </p:spPr>
      </p:pic>
      <p:pic>
        <p:nvPicPr>
          <p:cNvPr id="11" name="Picture 10" descr="A picture containing electrical wiring, cable, electronics, electronic engineering&#10;&#10;Description automatically generated">
            <a:extLst>
              <a:ext uri="{FF2B5EF4-FFF2-40B4-BE49-F238E27FC236}">
                <a16:creationId xmlns:a16="http://schemas.microsoft.com/office/drawing/2014/main" id="{AE9F9329-5648-2BB4-1479-273618911F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4"/>
          <a:stretch/>
        </p:blipFill>
        <p:spPr>
          <a:xfrm>
            <a:off x="0" y="0"/>
            <a:ext cx="3045759" cy="29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Hao Kwah</dc:creator>
  <cp:lastModifiedBy>Yi Hao Kwah</cp:lastModifiedBy>
  <cp:revision>1</cp:revision>
  <dcterms:created xsi:type="dcterms:W3CDTF">2023-05-27T13:56:24Z</dcterms:created>
  <dcterms:modified xsi:type="dcterms:W3CDTF">2023-05-27T13:58:42Z</dcterms:modified>
</cp:coreProperties>
</file>