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2889-B543-45B3-A128-6DFA8636AADC}" v="5" dt="2022-05-09T12:23:0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Hao Kwah" userId="4cfe921f-ad9d-4132-8f4a-4eeee655d617" providerId="ADAL" clId="{F3FB2889-B543-45B3-A128-6DFA8636AADC}"/>
    <pc:docChg chg="custSel modSld">
      <pc:chgData name="Yi Hao Kwah" userId="4cfe921f-ad9d-4132-8f4a-4eeee655d617" providerId="ADAL" clId="{F3FB2889-B543-45B3-A128-6DFA8636AADC}" dt="2022-05-09T17:46:53.217" v="1296" actId="20577"/>
      <pc:docMkLst>
        <pc:docMk/>
      </pc:docMkLst>
      <pc:sldChg chg="addSp modSp mod">
        <pc:chgData name="Yi Hao Kwah" userId="4cfe921f-ad9d-4132-8f4a-4eeee655d617" providerId="ADAL" clId="{F3FB2889-B543-45B3-A128-6DFA8636AADC}" dt="2022-05-09T17:31:01.597" v="1145" actId="20577"/>
        <pc:sldMkLst>
          <pc:docMk/>
          <pc:sldMk cId="4131757223" sldId="256"/>
        </pc:sldMkLst>
        <pc:spChg chg="add mod">
          <ac:chgData name="Yi Hao Kwah" userId="4cfe921f-ad9d-4132-8f4a-4eeee655d617" providerId="ADAL" clId="{F3FB2889-B543-45B3-A128-6DFA8636AADC}" dt="2022-05-09T12:21:19.348" v="1" actId="1076"/>
          <ac:spMkLst>
            <pc:docMk/>
            <pc:sldMk cId="4131757223" sldId="256"/>
            <ac:spMk id="6" creationId="{8E465E16-82EF-CB35-A69F-992A88D9EB71}"/>
          </ac:spMkLst>
        </pc:spChg>
        <pc:spChg chg="add mod">
          <ac:chgData name="Yi Hao Kwah" userId="4cfe921f-ad9d-4132-8f4a-4eeee655d617" providerId="ADAL" clId="{F3FB2889-B543-45B3-A128-6DFA8636AADC}" dt="2022-05-09T12:21:21.940" v="3" actId="1076"/>
          <ac:spMkLst>
            <pc:docMk/>
            <pc:sldMk cId="4131757223" sldId="256"/>
            <ac:spMk id="7" creationId="{FBBA845E-1358-23A4-9051-E2D98271F2D4}"/>
          </ac:spMkLst>
        </pc:spChg>
        <pc:spChg chg="add mod">
          <ac:chgData name="Yi Hao Kwah" userId="4cfe921f-ad9d-4132-8f4a-4eeee655d617" providerId="ADAL" clId="{F3FB2889-B543-45B3-A128-6DFA8636AADC}" dt="2022-05-09T17:31:01.597" v="1145" actId="20577"/>
          <ac:spMkLst>
            <pc:docMk/>
            <pc:sldMk cId="4131757223" sldId="256"/>
            <ac:spMk id="8" creationId="{7E47C210-4DB0-F16B-F785-23DB270FF60C}"/>
          </ac:spMkLst>
        </pc:spChg>
        <pc:picChg chg="mod">
          <ac:chgData name="Yi Hao Kwah" userId="4cfe921f-ad9d-4132-8f4a-4eeee655d617" providerId="ADAL" clId="{F3FB2889-B543-45B3-A128-6DFA8636AADC}" dt="2022-05-09T12:22:57.849" v="318" actId="1076"/>
          <ac:picMkLst>
            <pc:docMk/>
            <pc:sldMk cId="4131757223" sldId="256"/>
            <ac:picMk id="5" creationId="{F7D2EB1D-E7A5-0D1B-FF93-B0ED6B9D9ABD}"/>
          </ac:picMkLst>
        </pc:picChg>
      </pc:sldChg>
      <pc:sldChg chg="addSp modSp mod">
        <pc:chgData name="Yi Hao Kwah" userId="4cfe921f-ad9d-4132-8f4a-4eeee655d617" providerId="ADAL" clId="{F3FB2889-B543-45B3-A128-6DFA8636AADC}" dt="2022-05-09T17:46:53.217" v="1296" actId="20577"/>
        <pc:sldMkLst>
          <pc:docMk/>
          <pc:sldMk cId="3230822890" sldId="257"/>
        </pc:sldMkLst>
        <pc:spChg chg="add mod">
          <ac:chgData name="Yi Hao Kwah" userId="4cfe921f-ad9d-4132-8f4a-4eeee655d617" providerId="ADAL" clId="{F3FB2889-B543-45B3-A128-6DFA8636AADC}" dt="2022-05-09T17:46:53.217" v="1296" actId="20577"/>
          <ac:spMkLst>
            <pc:docMk/>
            <pc:sldMk cId="3230822890" sldId="257"/>
            <ac:spMk id="6" creationId="{DEA078CC-C7F4-C70A-B42A-D15C1943A1AC}"/>
          </ac:spMkLst>
        </pc:spChg>
        <pc:picChg chg="mod modCrop">
          <ac:chgData name="Yi Hao Kwah" userId="4cfe921f-ad9d-4132-8f4a-4eeee655d617" providerId="ADAL" clId="{F3FB2889-B543-45B3-A128-6DFA8636AADC}" dt="2022-05-09T17:33:09.773" v="1276" actId="14100"/>
          <ac:picMkLst>
            <pc:docMk/>
            <pc:sldMk cId="3230822890" sldId="257"/>
            <ac:picMk id="5" creationId="{55CC3963-9993-CC91-5320-4F2F2B6EF9F4}"/>
          </ac:picMkLst>
        </pc:picChg>
      </pc:sldChg>
      <pc:sldChg chg="addSp modSp mod">
        <pc:chgData name="Yi Hao Kwah" userId="4cfe921f-ad9d-4132-8f4a-4eeee655d617" providerId="ADAL" clId="{F3FB2889-B543-45B3-A128-6DFA8636AADC}" dt="2022-05-09T17:32:51.379" v="1263" actId="1076"/>
        <pc:sldMkLst>
          <pc:docMk/>
          <pc:sldMk cId="1921303350" sldId="258"/>
        </pc:sldMkLst>
        <pc:spChg chg="mod">
          <ac:chgData name="Yi Hao Kwah" userId="4cfe921f-ad9d-4132-8f4a-4eeee655d617" providerId="ADAL" clId="{F3FB2889-B543-45B3-A128-6DFA8636AADC}" dt="2022-05-09T17:31:56.809" v="1169" actId="20577"/>
          <ac:spMkLst>
            <pc:docMk/>
            <pc:sldMk cId="1921303350" sldId="258"/>
            <ac:spMk id="7" creationId="{109151BF-C4BC-1556-7E6E-06A16C6A44D4}"/>
          </ac:spMkLst>
        </pc:spChg>
        <pc:spChg chg="mod">
          <ac:chgData name="Yi Hao Kwah" userId="4cfe921f-ad9d-4132-8f4a-4eeee655d617" providerId="ADAL" clId="{F3FB2889-B543-45B3-A128-6DFA8636AADC}" dt="2022-05-09T17:29:13.055" v="1068" actId="20577"/>
          <ac:spMkLst>
            <pc:docMk/>
            <pc:sldMk cId="1921303350" sldId="258"/>
            <ac:spMk id="9" creationId="{0794172E-0B18-1771-21A7-F7F7B91712BE}"/>
          </ac:spMkLst>
        </pc:spChg>
        <pc:spChg chg="add mod">
          <ac:chgData name="Yi Hao Kwah" userId="4cfe921f-ad9d-4132-8f4a-4eeee655d617" providerId="ADAL" clId="{F3FB2889-B543-45B3-A128-6DFA8636AADC}" dt="2022-05-09T17:32:51.379" v="1263" actId="1076"/>
          <ac:spMkLst>
            <pc:docMk/>
            <pc:sldMk cId="1921303350" sldId="258"/>
            <ac:spMk id="11" creationId="{2B373A76-BFBF-9596-05AE-6113B4D256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63E7-5838-408E-0078-FECBE85D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AD168-BE6E-D8F7-578A-236DFE7D5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5F59-D268-07F2-7895-38DA683E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80CF-032B-80DA-9726-B9A97EB7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30E3-CCF7-56E5-F8F1-90ADC7C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2785-7133-ACC2-1F14-D0D527DB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6976D-CBDB-E8DE-EA60-F64B6FE9F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BE45-6D3F-E1F1-241D-4D052C76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AC4E-93EF-D056-1976-AB77B3A2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B97B-8F02-371A-64F7-2CAE132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73874-18A2-46B1-46AF-96747D87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D2336-843C-B033-F3FC-672AEA2B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34A1-7AFF-8CF1-D1C3-7288272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1AAA-F6D5-7F0D-5A16-A4D418F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7940-ECC9-AF7F-5174-03E389D9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D40-C8E3-D97F-6F8B-6CA9C7B5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DEAE-B779-CC5F-CCA8-A5A2BC72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21EB-094D-5A9D-3659-02DA2E76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A383-2192-9B56-2786-440CA9D1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54B2-8F00-15D4-78D1-09894B4F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98E1-4B21-80A7-F4C5-75A7AC75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BE83-A433-BA36-B08E-88C7486D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4308-CF16-F357-C391-9F2F6F09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4FD5-C8FB-6984-C8EA-D35C2AB8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1263-6217-92FC-C539-4F773D3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E20C-02A1-EC41-DBAD-1EF36A25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948A-4DF3-D9FD-D6AF-7BB2B7CC0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B0E7-FE4B-3695-7AA7-8EA43FCA9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1F1B-8C36-4150-C187-75D40080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3C4D-BF3E-3A3E-03EE-A0D9E24D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AD3DA-CA3C-E76D-6F2B-4FDD7629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F5C6-2333-B509-B53A-459CA07B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47C5-C18C-2F0F-B948-0027D3FD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C53FC-F76D-9744-E3A8-77697046E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2295C-29D4-C830-2FF1-C035C5D4A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E16F-B3F3-25FB-A75A-2E4C0D2CF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0A30-64C7-6FC8-DDE8-3EC11BAC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81311-456A-A515-0969-CC40FAC2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376A6-B120-2D16-3543-EB159638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9BF2-5C5D-52F6-1347-37B533E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B12D-89D0-7C5F-90EE-C70A454D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FE830-CA17-75C6-B310-2F929660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7581F-1D2F-4CB1-5296-A4D44CD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16E1C-EB59-8422-B9F2-FE8E7555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544E3-AE90-0CC8-D348-DA19031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C9FAF-B7C4-E742-5F37-3B0836B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8F04-DCD1-10E1-725D-81B222A9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5F02-9B3D-4B54-12D8-4B582547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C84A-BBF7-3B43-02E7-9B32CD5F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A2D8-E4FE-A159-FB4A-7A31AF56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3605-9A4B-67CC-7278-D5D27DBA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177D-A553-E8CB-E591-4CC2AA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A720-5EC2-D323-988F-15FA7B80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3338A-136E-D554-D748-E6AE29241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15314-2FB3-94C9-7CC3-53AE5CD1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E147-1849-CF90-242E-C4619CE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21024-E7A1-AB0E-11F9-8E55E117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6D62B-AA5E-A6C0-149E-609C9CA5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89CD6-8EE5-0286-1A44-0F17B10A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3428-6190-48D8-1431-95C026F0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0D69-8F29-ECC0-8E60-75F58AEF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013D-7C65-4F75-9CA6-B700BA2B4F0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9612-151B-5844-639B-87BD5B801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801B-AC86-7DA5-1CD7-AE9F49431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B865-1CEF-42C4-8B8D-414719986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FFE65-D777-AC94-D4BD-8456A4AF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" y="0"/>
            <a:ext cx="9144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9255DF3-27BC-B6A6-A491-34F6F8985D40}"/>
              </a:ext>
            </a:extLst>
          </p:cNvPr>
          <p:cNvSpPr/>
          <p:nvPr/>
        </p:nvSpPr>
        <p:spPr>
          <a:xfrm>
            <a:off x="4617368" y="1764632"/>
            <a:ext cx="1000125" cy="1034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FB8FF4-82A5-04F1-B388-530E58CD6A00}"/>
              </a:ext>
            </a:extLst>
          </p:cNvPr>
          <p:cNvSpPr/>
          <p:nvPr/>
        </p:nvSpPr>
        <p:spPr>
          <a:xfrm>
            <a:off x="1707983" y="1612232"/>
            <a:ext cx="1000125" cy="1034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A0688-F5B6-0311-692C-051B4DE206C3}"/>
              </a:ext>
            </a:extLst>
          </p:cNvPr>
          <p:cNvSpPr/>
          <p:nvPr/>
        </p:nvSpPr>
        <p:spPr>
          <a:xfrm>
            <a:off x="7026690" y="1933074"/>
            <a:ext cx="1000125" cy="1034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51BF-C4BC-1556-7E6E-06A16C6A44D4}"/>
              </a:ext>
            </a:extLst>
          </p:cNvPr>
          <p:cNvSpPr txBox="1"/>
          <p:nvPr/>
        </p:nvSpPr>
        <p:spPr>
          <a:xfrm>
            <a:off x="1881465" y="360584"/>
            <a:ext cx="61453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Never turn on these three valves (circled in red), cos that means the bottle(s) will be emptied out to atmosphere. </a:t>
            </a:r>
          </a:p>
          <a:p>
            <a:r>
              <a:rPr lang="en-US" dirty="0"/>
              <a:t>Notice that outside of this cabinet, the pipe leads to the sign: </a:t>
            </a:r>
            <a:r>
              <a:rPr lang="en-US" dirty="0" err="1"/>
              <a:t>avblåsing</a:t>
            </a:r>
            <a:r>
              <a:rPr lang="en-US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242886-EDA5-098C-FFE7-011A90ACF15A}"/>
              </a:ext>
            </a:extLst>
          </p:cNvPr>
          <p:cNvSpPr/>
          <p:nvPr/>
        </p:nvSpPr>
        <p:spPr>
          <a:xfrm>
            <a:off x="5528513" y="2646948"/>
            <a:ext cx="1000125" cy="103471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4172E-0B18-1771-21A7-F7F7B91712BE}"/>
              </a:ext>
            </a:extLst>
          </p:cNvPr>
          <p:cNvSpPr txBox="1"/>
          <p:nvPr/>
        </p:nvSpPr>
        <p:spPr>
          <a:xfrm>
            <a:off x="5617493" y="3735487"/>
            <a:ext cx="35184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these corresponding to the bottle. Order does not matter. Check that the bottle is not empty. Ok if fully open.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38F362-F4C5-E4CB-6FCA-C49BC9C93CC7}"/>
              </a:ext>
            </a:extLst>
          </p:cNvPr>
          <p:cNvSpPr/>
          <p:nvPr/>
        </p:nvSpPr>
        <p:spPr>
          <a:xfrm>
            <a:off x="4978203" y="4804339"/>
            <a:ext cx="1000125" cy="103471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0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2EB1D-E7A5-0D1B-FF93-B0ED6B9D9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78" y="0"/>
            <a:ext cx="51435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465E16-82EF-CB35-A69F-992A88D9EB71}"/>
              </a:ext>
            </a:extLst>
          </p:cNvPr>
          <p:cNvSpPr/>
          <p:nvPr/>
        </p:nvSpPr>
        <p:spPr>
          <a:xfrm>
            <a:off x="6162176" y="2021306"/>
            <a:ext cx="1000125" cy="103471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BA845E-1358-23A4-9051-E2D98271F2D4}"/>
              </a:ext>
            </a:extLst>
          </p:cNvPr>
          <p:cNvSpPr/>
          <p:nvPr/>
        </p:nvSpPr>
        <p:spPr>
          <a:xfrm>
            <a:off x="5929566" y="3713748"/>
            <a:ext cx="1000125" cy="1034716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7C210-4DB0-F16B-F785-23DB270FF60C}"/>
              </a:ext>
            </a:extLst>
          </p:cNvPr>
          <p:cNvSpPr txBox="1"/>
          <p:nvPr/>
        </p:nvSpPr>
        <p:spPr>
          <a:xfrm>
            <a:off x="206419" y="1219201"/>
            <a:ext cx="36514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 key for adjusting pressure, </a:t>
            </a:r>
          </a:p>
          <a:p>
            <a:r>
              <a:rPr lang="en-US" dirty="0"/>
              <a:t>And key are both on top of this cabinet.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Turn on the valves circled in green</a:t>
            </a:r>
          </a:p>
          <a:p>
            <a:r>
              <a:rPr lang="en-US" dirty="0"/>
              <a:t>(correspond to the -&gt; and &lt;- arrows).</a:t>
            </a:r>
          </a:p>
          <a:p>
            <a:r>
              <a:rPr lang="en-US" dirty="0"/>
              <a:t>Order does not matter.</a:t>
            </a:r>
          </a:p>
          <a:p>
            <a:endParaRPr lang="en-US" dirty="0"/>
          </a:p>
          <a:p>
            <a:r>
              <a:rPr lang="en-US" dirty="0"/>
              <a:t>Pressure indicator.</a:t>
            </a:r>
          </a:p>
          <a:p>
            <a:r>
              <a:rPr lang="en-US" dirty="0"/>
              <a:t>look at the label for the direction to turn to increase/decrease pressure: b/n 5 to 7 bar (MAX). </a:t>
            </a:r>
          </a:p>
        </p:txBody>
      </p:sp>
    </p:spTree>
    <p:extLst>
      <p:ext uri="{BB962C8B-B14F-4D97-AF65-F5344CB8AC3E}">
        <p14:creationId xmlns:p14="http://schemas.microsoft.com/office/powerpoint/2010/main" val="413175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CC3963-9993-CC91-5320-4F2F2B6EF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3" t="88" r="1250" b="-88"/>
          <a:stretch/>
        </p:blipFill>
        <p:spPr>
          <a:xfrm>
            <a:off x="5203658" y="0"/>
            <a:ext cx="6988342" cy="6329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078CC-C7F4-C70A-B42A-D15C1943A1AC}"/>
              </a:ext>
            </a:extLst>
          </p:cNvPr>
          <p:cNvSpPr txBox="1"/>
          <p:nvPr/>
        </p:nvSpPr>
        <p:spPr>
          <a:xfrm>
            <a:off x="130218" y="360949"/>
            <a:ext cx="4676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 control system on Norwegian 2</a:t>
            </a:r>
            <a:r>
              <a:rPr lang="en-US" baseline="30000" dirty="0"/>
              <a:t>nd</a:t>
            </a:r>
            <a:r>
              <a:rPr lang="en-US" dirty="0"/>
              <a:t> floor, inside gas room.</a:t>
            </a:r>
          </a:p>
          <a:p>
            <a:endParaRPr lang="en-US" dirty="0"/>
          </a:p>
          <a:p>
            <a:r>
              <a:rPr lang="en-US" dirty="0"/>
              <a:t>Turn on heater.</a:t>
            </a:r>
          </a:p>
          <a:p>
            <a:r>
              <a:rPr lang="en-US" dirty="0"/>
              <a:t>Then, turn on the key knob.</a:t>
            </a:r>
          </a:p>
          <a:p>
            <a:endParaRPr lang="en-US" dirty="0"/>
          </a:p>
          <a:p>
            <a:r>
              <a:rPr lang="en-US" dirty="0"/>
              <a:t>For a very short instant, gas high level emergency will light up. But should go off almost instantly.</a:t>
            </a:r>
          </a:p>
          <a:p>
            <a:endParaRPr lang="en-US" dirty="0"/>
          </a:p>
          <a:p>
            <a:r>
              <a:rPr lang="en-US" dirty="0"/>
              <a:t>Wait until green light (solenoid valve open) is on (takes </a:t>
            </a:r>
            <a:r>
              <a:rPr lang="en-US"/>
              <a:t>some time).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is when NH3 has vaporized, and you can use the gas.   </a:t>
            </a:r>
          </a:p>
          <a:p>
            <a:endParaRPr lang="en-US" dirty="0"/>
          </a:p>
          <a:p>
            <a:r>
              <a:rPr lang="en-US" dirty="0"/>
              <a:t>To shut down system, repeat everything in reverse. </a:t>
            </a:r>
          </a:p>
        </p:txBody>
      </p:sp>
    </p:spTree>
    <p:extLst>
      <p:ext uri="{BB962C8B-B14F-4D97-AF65-F5344CB8AC3E}">
        <p14:creationId xmlns:p14="http://schemas.microsoft.com/office/powerpoint/2010/main" val="323082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Hao Kwah</dc:creator>
  <cp:lastModifiedBy>Yi Hao Kwah</cp:lastModifiedBy>
  <cp:revision>2</cp:revision>
  <dcterms:created xsi:type="dcterms:W3CDTF">2022-05-09T12:17:07Z</dcterms:created>
  <dcterms:modified xsi:type="dcterms:W3CDTF">2023-05-28T08:28:10Z</dcterms:modified>
</cp:coreProperties>
</file>