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EE74-613D-6FCA-3279-9054DA3B2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0AC03-9B64-FF6A-7586-A013EDC3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7774-5C9F-786B-25DD-C79576A1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F0EF-3661-40E5-8402-6F8DCE5762FD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78E2-AD67-5554-D1C1-5513C40E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AE26C-D732-0F13-3FC6-69EF83D6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4281-4C30-45F5-AE71-0D545BF60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B8C2-FFEA-00F1-61A0-7BC4D307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C8416-C9FB-8FA0-C75E-80FBF74A8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F67E8-8D2D-D506-1218-0E5089DA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F0EF-3661-40E5-8402-6F8DCE5762FD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1F92-BB78-BF53-670D-5CDD0D65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3A6D0-ED50-D514-4040-88A810A2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4281-4C30-45F5-AE71-0D545BF60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5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4897C-9945-E35A-4A7C-018340DCF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61B8-8331-FFAE-ACB6-B70E7DA75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658BE-175B-D55A-A14B-63CAA7AF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F0EF-3661-40E5-8402-6F8DCE5762FD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6596-F0E2-BDE7-7BF9-B24FFFB8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D572-38F1-CA0C-8DD4-FFA2D4CB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4281-4C30-45F5-AE71-0D545BF60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03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A1C4-8529-77A6-DB9F-BC4317DE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7178-0BF1-3E90-F0F1-2C50A359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077B7-00BA-981D-B1BF-E358990D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F0EF-3661-40E5-8402-6F8DCE5762FD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76734-6A1E-548A-8A94-C554CA4F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A28C2-3A03-A5AB-0CB5-6A7A3F11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4281-4C30-45F5-AE71-0D545BF60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27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E6AE-5BED-C7F4-CBA6-54B0A4F6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AA22-E9A7-66AA-BE26-41844545C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5A9D-FB16-A161-EDB3-3DFC2674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F0EF-3661-40E5-8402-6F8DCE5762FD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B25E-DC39-18B6-A3E1-8736A16E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987F-D59A-AB59-907C-A69904EC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4281-4C30-45F5-AE71-0D545BF60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21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2D09-B7F3-BDAC-50C8-2740F1E7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4936-6E65-E1D3-1989-B4CFE7742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3C905-A8B8-6040-CFC5-0F489C685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81BE3-8108-0DCF-1A04-BFFDE1F6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F0EF-3661-40E5-8402-6F8DCE5762FD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268FA-068D-6108-1D98-EC5A7090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D0ADA-9102-C0EC-3FB3-AA5E7E95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4281-4C30-45F5-AE71-0D545BF60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24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EC40-7CDB-B004-F73D-52C9CFCC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8012B-D2D6-B25D-A4B2-15067953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C1E97-486A-8381-1C12-592000999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BFAC6-DF87-85ED-29E6-BA3A2D793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942E9-3731-EC88-DE70-89FDB0376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9D631-6B23-FA90-2440-40063A90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F0EF-3661-40E5-8402-6F8DCE5762FD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F13D9-1509-9E49-23A0-8D52A96F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ECFE9-0FF8-0F7C-FF9B-8F9B580D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4281-4C30-45F5-AE71-0D545BF60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94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253F-E04D-F1CD-AD0C-98F7960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BA64-D3D0-7332-4B55-5D69F2B2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F0EF-3661-40E5-8402-6F8DCE5762FD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97C97-4639-D6BD-DA1B-16A40374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792A4-DC58-427B-5DF7-275213D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4281-4C30-45F5-AE71-0D545BF60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7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9845A-075B-118B-557F-420BFD0A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F0EF-3661-40E5-8402-6F8DCE5762FD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F7C3F-4335-E8D4-4AA8-B502A56B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04628-827E-A52A-7B02-B77C5FD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4281-4C30-45F5-AE71-0D545BF60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98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0427-C8D7-C1B3-E466-56CBD588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CBA9-864F-29A2-9DF2-CD1033E6F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1353A-08BC-6DE9-8EB2-DC0A359CA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3C91-1173-AAF1-8E2E-376ABF2E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F0EF-3661-40E5-8402-6F8DCE5762FD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A2E80-C5B9-FB84-80EB-582EFD36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5E30C-CF93-ACD7-0C00-ECE61117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4281-4C30-45F5-AE71-0D545BF60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7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C75C-0073-ED76-9DF3-492D6A5F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A28BF-72A0-0EBC-23C4-2EF85F972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E272D-8CF9-C61B-A122-3FEF9B60F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BDB27-CEBE-873A-505B-F5FF3017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F0EF-3661-40E5-8402-6F8DCE5762FD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996D0-83B2-8038-F8EF-BD25F8C2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E4B3B-B34D-CB91-11C5-4D879661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4281-4C30-45F5-AE71-0D545BF60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5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92654-5E06-70EC-4275-BF1F17E9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D967-6E46-B505-7391-6033CAD9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9854-293F-D26C-80C2-BEB3121AA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F0EF-3661-40E5-8402-6F8DCE5762FD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45BD-9618-334C-DF6D-5FA883DDC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27C22-7417-A5B5-0688-102673F46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54281-4C30-45F5-AE71-0D545BF606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01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electronic engineering, electrical wiring, circuit&#10;&#10;Description automatically generated">
            <a:extLst>
              <a:ext uri="{FF2B5EF4-FFF2-40B4-BE49-F238E27FC236}">
                <a16:creationId xmlns:a16="http://schemas.microsoft.com/office/drawing/2014/main" id="{04B57E04-A68C-F3BD-8764-D83EAC687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14837" cy="2881347"/>
          </a:xfrm>
          <a:prstGeom prst="rect">
            <a:avLst/>
          </a:prstGeom>
        </p:spPr>
      </p:pic>
      <p:pic>
        <p:nvPicPr>
          <p:cNvPr id="7" name="Picture 6" descr="A picture containing tool, plastic, indoor, household hardware&#10;&#10;Description automatically generated">
            <a:extLst>
              <a:ext uri="{FF2B5EF4-FFF2-40B4-BE49-F238E27FC236}">
                <a16:creationId xmlns:a16="http://schemas.microsoft.com/office/drawing/2014/main" id="{170F7D14-284D-59B4-0C69-08B1D18D3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77" y="3040735"/>
            <a:ext cx="6057032" cy="1919392"/>
          </a:xfrm>
          <a:prstGeom prst="rect">
            <a:avLst/>
          </a:prstGeom>
        </p:spPr>
      </p:pic>
      <p:pic>
        <p:nvPicPr>
          <p:cNvPr id="9" name="Picture 8" descr="A picture containing electrical wiring, cable, electronics, electronic engineering&#10;&#10;Description automatically generated">
            <a:extLst>
              <a:ext uri="{FF2B5EF4-FFF2-40B4-BE49-F238E27FC236}">
                <a16:creationId xmlns:a16="http://schemas.microsoft.com/office/drawing/2014/main" id="{777DBDA9-CE05-E801-64FF-A29C99ACC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253460" cy="49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5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Hao Kwah</dc:creator>
  <cp:lastModifiedBy>Yi Hao Kwah</cp:lastModifiedBy>
  <cp:revision>1</cp:revision>
  <dcterms:created xsi:type="dcterms:W3CDTF">2023-05-17T06:54:44Z</dcterms:created>
  <dcterms:modified xsi:type="dcterms:W3CDTF">2023-05-17T06:56:51Z</dcterms:modified>
</cp:coreProperties>
</file>