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982" r:id="rId3"/>
    <p:sldId id="983" r:id="rId4"/>
    <p:sldId id="984" r:id="rId5"/>
  </p:sldIdLst>
  <p:sldSz cx="9144000" cy="6858000" type="letter"/>
  <p:notesSz cx="7099300" cy="10234613"/>
  <p:custDataLst>
    <p:tags r:id="rId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D831"/>
    <a:srgbClr val="FF0000"/>
    <a:srgbClr val="0000FF"/>
    <a:srgbClr val="DCE6F2"/>
    <a:srgbClr val="600000"/>
    <a:srgbClr val="FF6600"/>
    <a:srgbClr val="F3BA1B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5"/>
    <p:restoredTop sz="91407"/>
  </p:normalViewPr>
  <p:slideViewPr>
    <p:cSldViewPr snapToGrid="0" showGuides="1">
      <p:cViewPr varScale="1">
        <p:scale>
          <a:sx n="89" d="100"/>
          <a:sy n="89" d="100"/>
        </p:scale>
        <p:origin x="1218" y="42"/>
      </p:cViewPr>
      <p:guideLst>
        <p:guide orient="horz" pos="2038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>
            <a:lvl1pPr algn="r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/>
          <a:lstStyle/>
          <a:p>
            <a:pPr lvl="0" algn="r" defTabSz="952500" eaLnBrk="1" hangingPunct="1">
              <a:buNone/>
            </a:pPr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‹#›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>
            <a:lvl1pPr algn="r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/>
          <a:lstStyle/>
          <a:p>
            <a:pPr lvl="0" algn="r" defTabSz="952500" eaLnBrk="1" hangingPunct="1">
              <a:buNone/>
            </a:pPr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‹#›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5235" tIns="47617" rIns="95235" bIns="47617" anchor="b" anchorCtr="0"/>
          <a:lstStyle/>
          <a:p>
            <a:pPr lvl="0" algn="r" defTabSz="952500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1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5235" tIns="47617" rIns="95235" bIns="47617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7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5235" tIns="47617" rIns="95235" bIns="47617" anchor="b" anchorCtr="0"/>
          <a:lstStyle/>
          <a:p>
            <a:pPr lvl="0" algn="r" defTabSz="952500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2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5235" tIns="47617" rIns="95235" bIns="47617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6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5235" tIns="47617" rIns="95235" bIns="47617" anchor="b" anchorCtr="0"/>
          <a:lstStyle/>
          <a:p>
            <a:pPr lvl="0" algn="r" defTabSz="952500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3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5235" tIns="47617" rIns="95235" bIns="47617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69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60350"/>
            <a:ext cx="7772400" cy="9366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404813"/>
            <a:ext cx="2193925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0" y="404813"/>
            <a:ext cx="6429375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404813"/>
            <a:ext cx="8775700" cy="503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82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078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78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04813"/>
            <a:ext cx="8775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8"/>
          <p:cNvSpPr>
            <a:spLocks noGrp="1"/>
          </p:cNvSpPr>
          <p:nvPr>
            <p:ph type="body" idx="1"/>
          </p:nvPr>
        </p:nvSpPr>
        <p:spPr>
          <a:xfrm>
            <a:off x="203200" y="1125538"/>
            <a:ext cx="8229600" cy="5000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23"/>
          <p:cNvSpPr>
            <a:spLocks noChangeArrowheads="1"/>
          </p:cNvSpPr>
          <p:nvPr/>
        </p:nvSpPr>
        <p:spPr bwMode="auto">
          <a:xfrm>
            <a:off x="0" y="680532"/>
            <a:ext cx="9150350" cy="46038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1588" y="609095"/>
            <a:ext cx="9150350" cy="26988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4"/>
          <p:cNvSpPr>
            <a:spLocks noChangeArrowheads="1"/>
          </p:cNvSpPr>
          <p:nvPr/>
        </p:nvSpPr>
        <p:spPr bwMode="auto">
          <a:xfrm>
            <a:off x="0" y="640845"/>
            <a:ext cx="915035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88" y="583695"/>
            <a:ext cx="9150350" cy="26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40"/>
          <p:cNvSpPr>
            <a:spLocks noChangeArrowheads="1"/>
          </p:cNvSpPr>
          <p:nvPr/>
        </p:nvSpPr>
        <p:spPr bwMode="auto">
          <a:xfrm>
            <a:off x="1588" y="6224588"/>
            <a:ext cx="915035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8"/>
          <p:cNvSpPr>
            <a:spLocks noChangeArrowheads="1"/>
          </p:cNvSpPr>
          <p:nvPr/>
        </p:nvSpPr>
        <p:spPr bwMode="auto">
          <a:xfrm>
            <a:off x="1588" y="6251575"/>
            <a:ext cx="9150350" cy="63500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542925" y="6448425"/>
            <a:ext cx="5261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Jerry</a:t>
            </a:r>
          </a:p>
        </p:txBody>
      </p:sp>
      <p:sp>
        <p:nvSpPr>
          <p:cNvPr id="1035" name="Text Box 65"/>
          <p:cNvSpPr txBox="1">
            <a:spLocks noChangeArrowheads="1"/>
          </p:cNvSpPr>
          <p:nvPr/>
        </p:nvSpPr>
        <p:spPr bwMode="auto">
          <a:xfrm>
            <a:off x="57150" y="6415088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"/>
            <a:ext cx="8229600" cy="7032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（本题三选一）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1052513"/>
            <a:ext cx="8353425" cy="2376487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Tx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皇后问题。给出代码和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N=5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时的求解结果。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Tx/>
              <a:buSzTx/>
              <a:buFontTx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约瑟夫环问题。给出用循环链表和递推两种算法时的代码。并给出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n=41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m=3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时的求解结果。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Tx/>
              <a:buSzTx/>
              <a:buFontTx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容器的综合运用。任选一篇新概念英语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的课文，给出统计结果。</a:t>
            </a:r>
          </a:p>
        </p:txBody>
      </p:sp>
    </p:spTree>
    <p:extLst>
      <p:ext uri="{BB962C8B-B14F-4D97-AF65-F5344CB8AC3E}">
        <p14:creationId xmlns:p14="http://schemas.microsoft.com/office/powerpoint/2010/main" val="1194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"/>
            <a:ext cx="8229600" cy="7032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1052513"/>
            <a:ext cx="8353425" cy="2376487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Tx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从讲述的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种排序算法中任选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种，对长度分别为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1e6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1e7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1e8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的线性表进行排序。分别在三台设备上操作，给出代码和统计结果。</a:t>
            </a:r>
          </a:p>
        </p:txBody>
      </p:sp>
    </p:spTree>
    <p:extLst>
      <p:ext uri="{BB962C8B-B14F-4D97-AF65-F5344CB8AC3E}">
        <p14:creationId xmlns:p14="http://schemas.microsoft.com/office/powerpoint/2010/main" val="42456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"/>
            <a:ext cx="8229600" cy="7032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1052513"/>
            <a:ext cx="8353425" cy="2376487"/>
          </a:xfrm>
        </p:spPr>
        <p:txBody>
          <a:bodyPr vert="horz" wrap="square" lIns="91440" tIns="45720" rIns="91440" bIns="45720" anchor="t" anchorCtr="0"/>
          <a:lstStyle/>
          <a:p>
            <a:pPr algn="just"/>
            <a:r>
              <a:rPr lang="zh-CN" altLang="zh-CN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二选一。鼓励选择题目</a:t>
            </a:r>
            <a:r>
              <a:rPr lang="en-US" altLang="zh-CN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。不限制编程语言和编译环境。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《药物》数据集：</a:t>
            </a:r>
            <a:endParaRPr lang="en-US" altLang="zh-CN" kern="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just"/>
            <a:r>
              <a:rPr lang="en-US" altLang="zh-CN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《恒星》数据及介绍：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24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138a189-d92f-4396-8af4-171385bab81c"/>
  <p:tag name="COMMONDATA" val="eyJoZGlkIjoiMTJlNGExMTkyOGM3YzNkOTAxY2E5MDE1YjY0YTk5YWQ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kzNTg1MzI5OTI4IiwKCSJHcm91cElkIiA6ICIyNzQ0MTYyNjEiLAoJIkltYWdlIiA6ICJpVkJPUncwS0dnb0FBQUFOU1VoRVVnQUFBc29BQUFHSENBWUFBQUNwdUhSdkFBQUFDWEJJV1hNQUFBc1RBQUFMRXdFQW1wd1lBQUFnQUVsRVFWUjRuT3pkZTN3VTVkay8vczgxdSt3bUlZa1FTZ0lJaWhvaHVDSFpuU0Fxb09Yd0NJaFNpcWZ5SVBaUmFvdUhxbTA5VmV1eFZxRlMvWG1rYWg4VnNRV3JJbWhWcUxab2Z5b0ttcGxOTU1wWmxFQk9FazRCY3RpZDYvdEhFaCtVUUU2NzJRMzV2Rjh2WHlXWm1YcyttKzdlZSsyOTk5d0R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SEZoTVE2QUJFUk5TOHJLNnRYUWtLQ0tTS21pQXhWMVpORlpJQ3Fwb2hJb3FvZUVKRXFWUzBHc0VGRWlnRGtoMElocTdDd3NEelcrWW1JT2lNV3lrUkVjU29uSnlmZE1Jd0xSZVJpQUdlS2lOSGFObFJWQVh5a3FpK0p5TXUyYlcrUGZGSWlvcU1UQzJVaW9qaVRrNU9UN1hLNWJoU1I2UUM2QVVCeWNqSjhQaDhHRFJxRXJLd3M5Ty9mSHhrWkdVaEtTa0pDUWdKcWFtcXdmLzkrbEpXVllkdTJiVmkzYmgzV3JWdUhvcUlpN05tenA3SHBFSUJYQVB6SnNxejhHRDA4SXFKT2c0VXlFVkdjeU03T0h0Q3RXN2Y3UkdRR0FFbEtTc0tZTVdNd2NlSkVEQjgrSEc2M3U5VnRoc05oV0phRlpjdVdZY1dLRmRpN2R5OVFQOUM4V0VSdXRTeHJZNlFmQnhIUjBZS0ZNaEZSN0JtbWFWNmhxZytKU1BlZVBYdGl4b3dadVBqaWk1R1VsQlN4azFSWFYyUEpraVY0L3ZublVWRlJBUUFIQU54bVdkWmpBTUlST3hFUjBWR0NoVElSVVF4bFptYW1wcWFtemdjdzFlMTJZL3IwNlpnMWF4WVNFaEtpZHM2YW1ock1uejhmOCtmUFIyMXRMVlQxWHdjT0hKaTJkdTNhSFZFN0tSRlJKOFJDbVlnb1JyS3pzd2Q0UEo1L0FoaHkvUEhIWS9iczJSZzhlSENIblgvTGxpMjQ5ZFpic1g3OWVxanFGbFVkSHd3R04zUllBQ0tpT09lS2RRQWlvcTdJNS9NZDUvRjQvaU1pSjQ4YU5Rcno1czFEMzc1OU96UkRqeDQ5Y041NTUySHIxcTNZdkhsekR4RzVJRDA5L1kyeXNqS09MQk1SZ1lVeUVWR0h5OHJLNnBXWW1QaStpSncwWWNJRVBQREFBL0I0UERISjRuYTdNWGJzV0ZSV1Z1S0xMNzVJRVpHcHZYcjFXbFJSVVZFVmswQkVSSEdFaFRJUlVRZnkrWHllaElTRXBTSXliTXlZTVpnelp3NE1vOVhMSTBlVWlHRFVxRkVvTFMzRit2WHJVMTB1MXc4VEVoSmUyTFZyVnlpbXdZaUlZb3lGTWhGUkJ4b3dZTUR0SWpJek16TVRqei8rZUp1V2ZJc0dFY0dJRVNQd3lTZWZvTHk4L05qRXhNU2VKU1VsYjhVNkZ4RlJMUEZpUGlLaUR1THorWEs5WG05K1ltS2lhOUdpUlJnd1lFQ3NJeDJpdkx3Y0YxNTRJYXFxcWh4VlBTc1lESDRZNjB4RVJMRVMyKy83aUlpNkVJL0g4d1FBMTg5Ly92TzRMSklCSUQwOUhUZmNjQU5FeERBTVl4NDRvRUpFWFJnTFpTS2lEcENibXp0ZVJFWWVkOXh4dVBUU1MyTWQ1NGdtVDU2TVFZTUdBVUJPSUJENFNhenpFQkhGQ2d0bElxSU9ZQmpHWFFCdzJXV1h4ZnppdmVZWWhvR3Jycm9LQUNBaXQ4WTREaEZSek1SM2IwMUVkQlF3VFhPSWlJem8zYnMzSmsrZUhPczRMVEpxMUNnY2UreXhBSkRqOS90UGpYVWVJcUpZWUtGTVJCUmxxam9kQU1hTkd4ZjNvOG1ORE1QQStlZWZEd0FRa1ZreGprTkVGQlB4c1M0UkVkRlJURVNtQWNDVUtWTmFmRXhlWGw2eis3ejAwa3M0NmFTVG10eTJiTmt5TEY2OEdPdldyVU5OVFEzNjl1MkxzV1BIWXViTW1VaEpTV2xSaHJGangrS3h4eDZEaUl4dmNYQWlvcU1JQzJVaW9pankrWHpIQWNoTVMwdkR5U2VmM09yajA5TFNrSlNVMU9TMmJ0MjZIZkk3eDNGd3h4MTNZUG55NVFDQTd0MjdJelUxRmNYRnhWaXdZQUhlZmZkZFBQUE1NK2pWcTFlejV4NHdZQURTMDlOUlhsNCtJRGMzZDFCQlFjSDZWajhBSXFKT2pJVXlFVkVVdWQzdU13Qmc2TkNoRUduOVNtczMzbmdqSmt5WTBPTDlGeXhZZ09YTGw4UHI5ZUxPTysvRWhBa1RJQ0pZdFdvVmZ2dmIzMkxyMXEyNDk5NTc4ZkRERHpmYmxvaGc1TWlSV0xKa0NVVGtIQUFzbEltb1Mra2NrK1dJaURvcGw4czFCRURqY210UlZWVlZoV2VlZVFZQWNOMTExMkhpeEluZkZ1ZW5uWFlhYnI3NVpnREErKysvajQwYk43YW96Vk5PT1FVQUlDSkRveENaaUNpdXNWQW1Jb29pVmZVQndJa25uaGoxYzYxWXNRTDc5KzlIY25JeXBrNmRlc2oyOGVQSEl5MHREUUR3NzMvL3UwVnROcXg4QVJFNUlYSkppWWc2QnhiS1JFUlJKQ0tEQVdEZ3dJRlJQOWNubjN3Q0FEQk5FMTZ2OTVEdExwY0xwbWtDQU5hc1dkT2lOdnYyN2R2NHorTWprWkdJcUROaG9VeEVGRVdxMmhNQWV2VG9FZlZ6TlU2bnlNek1QT3cralFYNzExOS8zYUkyazVPVEFRQ3EycktsTW9pSWppSzhtSStJS0lwRUpCV29YMzJpTFc2NzdUYmNkdHR0U0VoSVFFWkdCZ0tCQUtaTm05YmtDaHBsWldVQWdJeU1qTU8yMTd0M2J3REF6cDA3VzNUK3hNVEV4bisyN1FFUUVYVmlIRkVtSW9xdTdnQ1FrSkRRcW9QY2JqZlMwdEp3N0xISElqMDlIYUZRQ0Y5OTlSV1dMbDJLU3k2NUJDKysrT0loeDFSVlZhRzVjelZ1cTY2dWJsRU9qOGNEQUJDUjFqMEFJcUtqQUVlVWlZaWlheitBbE9ycTZsYU5LcTlhdGVvN1A5ZlYxV0hWcWxWNDlORkhzV25USnN5ZE94Y25ubmdpaGc4Zi91MCtqdU1BcUMreUQ4ZmxjclVxZkcxdExRQkFWVnRXV1JNUkhVVTRva3hFRkVXcXVnY0E5dTNiMTY1MnVuWHJobEdqUnVIWlo1OUZ2Mzc5QUFBdnZQRENJZnNBUUUxTnpXSGJhUnhKYm1uUmZ0REljL3NlQUJGUko4UkNtWWdvaWtSa0p3RHMyYk1uSXUwZHZQVGJaNTk5OXAxdGpVdS83ZGl4NDdESE4yNUxUMDl2MGZrYXAzT0lTRldyd3hJUmRYSXNsSW1Jb21zREFHelpzaVZpRFRZV3VkK2ZaM3pjY2NlaHVYTjkrZVdYQUk2OE1zYkJTa3BLQUFDcTJySmxNb2lJamlJc2xJbUlva2hWaXdCZzgrYk5FV3R6NjlhdEFBNGRGYzdOelFVQWZQcnBwOS9PVno2WTR6akl6ODhIZ08vTWJUNlM3ZHUzQXdCRTVNczJCeVlpNnFSWUtCTVJSWkdxZmdFQUd6WnNpRWg3bFpXVmVQWFZWd0VBWjU1NTVuZTJqUjgvSGtEOU1uSC8rdGUvRGpuMm5YZmVRVVZGQlpLU2tqQnUzTGdXblcvdDJyVUEvcS9nSnlMcVNsZ29FeEZGVVRnYy9oaW92eE9lcXJib21JVUxGK0twcDU1Q2NYSHh0Nzl6SEFjZmZmUVJycmppQ2xSV1ZxSkhqeDY0L1BMTHYzUGNpU2VlK0cyeFBIdjJiSHo0NFlmZmJ2djQ0NDh4Wjg0Y0FNRFBmdll6cEtRMGYvOFFWY1hLbFNzYno3KzhSZUdKaUk0aUV1c0FSRVJIdTBBZzhLV0lESHpsbFZkd3dna25OTHYvVTA4OWhhZWZmaG9Ba0pxYWl1N2R1MlBuenAzZnprbk95TWpBZ3c4K2lDRkRoaHh5N0o0OWV6QnIxaXlzWDc4ZUFIRE1NY2RBUkxCcjF5NEF3RG5ubklQZi8vNzNNSXpteDBtMmI5K095Wk1uQTBDSlpWbjlXdmh3aVlpT0dxMWJVSk9JaUZxdFgvMTZiaU1URWhKdyt1bW5ON3QvU2tvS3FxcXFVRjFkalQxNzltRHYzcjFJU2txQ3orZkR0R25UY09lZGQzNjdSTnozZWIxZW5IdnV1WEM3M2ZqbW0yL3d6VGZmQUFDeXM3UHh5MS8rRXJObXpZSkl5OFpJWG4vOWRYejAwVWRRMWFXbHBhVkxXdnlBaVlpT0VoeFJKaUtLc2tBZ2tDc2l3WDc5K3VHMTExNXIwV2h1cktrcUxycm9vc1pWTW1aWmx2VjByRE1SRVhXMCtPK3RpWWc2dDI0QXpnSHcyZmJ0Mi9IT08rL0VPaytMZlB6eHg5OHVKUWRnWGlBUW1KMlptZW1OWlNZaW9vN0dRcG1JS0VweWNuSk9DQVFDNzRySWJGWDFBTUF6enp6VDVOSnQ4VVJWOGRSVFR6WCt1QXlBaXNodlUxTlRDM0p6YzF1MnJod1IwVkdBYzVTSmlLTEE3L2RmWWhqR215S1NDV0JyT0J6K2hXRVkyVHQzN3V6YnMyZFBaR2RueHpyaVliMzk5dHRZdEdnUkFLeXpMR3ZFRDM3d2d6Y053eGdwSWtNTXc3aThiOSsrS1Y2djkvMWR1M2FGWXAyVmlDaWFPRWVaaUNpQ2hnNGQydFB0ZGo4dUl0TUJxS291M3IxNzl4V2JOMi9lblpPVGM1ckw1VnFabkp4c3ZQenl5OGpJeUloMTNFTlVWbGJpZ2dzdXdPN2R1eDNIY2M0cEtDaDRHd0F5TXpPOXFhbXBmd0R3S3dCdUFKc0F6TEFzNitOWTVpVWlpaWFPS0JNUlJZaHBtbWU2WEs1M1JHUVVnRDJxZW8xdDI3ZnQzTG16QmdES3lzcTI5ZXZYTDdtdXJtNWtZV0VoSmsyYUJKY3JmcnJodXJvNjNITExMZGkwYVJORVpINHdHSHlvY1Z0bFpXVzRwS1Rrbll5TWpPVWljanFBTEFDWDllblRwM3R5Y3ZMN2xaV1Y0ZGdsSnlLS2p2anBvWW1JT2ltZnorZnAzNy8vM1FDZUZaRmpWSFYxS0JRNnU2Q2dZTVgzOS9WNnZlOG5KaWFlWFY1ZTNyKzB0QlNqUjQ5dThYSnQwYVNxZVBqaGg3RnMyVEtvYWxGWldkblV2WHYzMW4xL3Y5TFMwdTFwYVduUHVGd3VqNGlNRkpFelBSN1BUOUxUMDFlWGxaVnRpMFYySXFKb1lhRk1STlFPZnIvL1pMZmIvWWFJL0xlSWhBRE1zVzE3Um5sNWVXVlQrKy9hdFN1VWxwYjJoc3ZsbXJaaHc0YlVIVHQyWU9USWtURXRsbFVWanovK09GNTQ0UVdvYWptQU1SczJiUGptY1B0WFZGU0VTMHRMLzlXdlg3ODNWSFdVaUdRWmhuRlozNzU5RTlMUzBqNm9xS2pnNkRJUkhSVllLQk1SdFkwRUFvR1pobUg4UTBRR3F1b1d3ekIrYkZuV2ZBQkh2RmQxUlVWRlZVWkd4cHVHWVZ6d3hSZGZwQlFYRjJQRWlCRnd1OTBkay93Z3RiVzFtRHQzTGhZdVhBaFZyWEFjWjJJd0dGemJrbU5MU2twS2twT1RuL0Y2dlFrQXpnRHdRNWZMTmFOdjM3NnJTMHRMaTVzN25vZ28zc1grK3o0aW9rNG1LeXVyVjJKaTRsTWljb0dxS29CRnRiVzFzNHFLaXFwYTA0N2Y3ejlaUk40V2tZR0RCdy9HN05temNmenh4MGNwOWFGS1NrcHd4eDEzd0xadEFDaFIxWE5zMnk1b1MxdUJRR0NZaUN3QU1BUkFTRlVmcksydHZiT29xS2cya3BtSmlEb1NDMlVpb2xZd1RYTXNnTDhDNkt1cU8xWDEybUF3K0xlMnR1ZnorZEs4WHUvTEFNWjZQQjVjZGRWVitNbFBmZ0t2TjNyMzlxaXJxOE9TSlV2dzhNTVBvNmFtQmdCVzFkVFUvTGlvcUtpMFBlMW1abVo2VTFKUzdnRndrNGdZQURhRlFxRkxDZ3NMVjBVaU54RlJSMk9oVEVUVUFnTUhEa3hJUzB2N1BZQWJVZDkzZmlBaWwrVG41MzhkZ2VaZHBtbitGc0R2QUNTbXA2ZmpxcXV1d3ZqeDQ1R1FrQkNCNXV2VjF0Wml4WW9WbURkdkhyWnQyd1pWclJHUkJ5M0x1Z3RBeE5aRTl2djlmaEg1cTRqNEd0cDl3TEtzdXdFY2NuRWdFVkU4WTZGTVJOUU0welNIcU9wQ0VmR3JhZzJBKzJ6Yi9nT2FtWXZjV2cxVE1SNFdrWE1BU0VwS0NxWk9uWXF4WThmaWxGTk9hZE5TY283allPM2F0WGp2dmZld2VQRmk3TnExQ3cyNTMxWFYzN1IxcWtWemZENmZ4K3YxL2tGVmJ4QVJRMVUzT0k0em82Q2dZSFUwemtkRUZBMHNsSW1JRGs4Q2djQXNBQStMaUxlamlqM1RORTlYMVR0RVpEenFiKzZCWTQ0NUJxZWRkaHB5Y25Jd2NPQkFwS2VuSXkwdERRa0pDZkI0UEtpcnEwTjFkVFVxS3l0UlVWR0JyNzc2Q29XRmhWaTllalYyN05qUjJIUllWVmM0ampPN29LRGczV2craGtaNWVYbW1xcjRBNEJRMHpGMDJET09PL1B4OGppNFRVZHhqb1V4RTFJVHM3T3dNajhmekZ3Q1RWVlZGWkg1NWVmazF4Y1hGQnpvcVEwNU9UbiszMjMwbGdITlVOU0J0V0VPdUlmc2FBTXZyNnVxZVdyTm16ZWJJSnoyeWhybkw5d1A0VmNQbzhwZmhjSGg2WVdFaDcrcEhSSEdOaFRJUjBmZms1T1JNZExsY0MwU2tONEJ2VlBVcTI3WmZpV1VtbjgvWHgrUHhqQVl3VWtReVZYV0FpR1FBU0FMZ0JWQUQ0QUNBY2dCYlZYV1RpS3dNaFVMdkZSWVd4c1ZTYllGQVlCaUErWTF6bDFWMTdqSEhISFBuZSsrOUY3SDUwVVJFa2NSQ21ZaW9RVjVlWHBMak9MTkY1RnJVOTQ4clJHUkdmbjUrU2F5ekhTM3k4dks2cWVwOWpYT1hBV3dLaDhQVE9YZVppT0lSQzJVaUlnQkRodzRkNm5hN0Z6V01kaDRBY0xkbFdRL0VPdGZSS2pjM04yQVl4bDlGNUJRQUlSR1prNStmZnc4aXVQb0dFVkY3c1ZBbW9xN084UHY5MXhxR01SZEFOd0JmaE1QaFN3b0tDdXhZQnp2YStYdytqOGZqbVkzL203djhWVGdjbnNhNXkwUVVMMWdvRTFHWEZRZ0Urb25Jc3dBbXFLb0Q0T205ZS9mK2F1UEdqVFd4enRhVm1LYVpoL3FidUdTaGZtV09CMnpidmdOQU9MYkppS2lyWTZGTVJGMlMzKytmSWlMUGlraWFxcFlCK0lWdDI2L0hPbGRYMWJqdU1ocHU2S0txWHpxT000MXpsNGtvbGxnb0UxR1g0dlA1a3IxZTc1OEF6R3I0MVhKVi9hbHQyeFd4ekVYMUd1N3F0MUJFaGdBSU80NHpKeGdNM2dXT0xoTlJETEJRSnFJdUl5Y254M1M1WEl0RVpCQ0EvWTdqM0JZTUJoK0pkUzQ2aERzUUNNd1JrZCtnL24xcWs2cE9zMjM3MDFnSEk2S3VoWVV5RWNVTlZSVUFIdFN2Qzl3TmdOR0daaHdBZGFoZlY3aFdSQlNBMnpUTlh3TzRIL1YzdWxzVERvZi91NkNnb0NneXlTa2FHdTdxdHhEQVlEU3N1MnpiOXUyby8vK1lpQ2pxV0NnVFVkeFFWUStBZEFEOUFmUkdmZEhjV3JVQUtnQVVBeWdmT25Sb2hzZmplUjdBR05SZktQYUViZHMzb3I2WXB2am5OazF6TG9EclVUOTMrU3RWdlNnWURINXk4RTd0L0pEVjFJY3JJaUlXeWtRVVAxUTFCWUFQd0VjUmFPNk15Wk1uRDlxK2ZmdWpBSTVSMWUwaU10T3lySDlHb0czcVlJRkFZSmlJdkFBZ1MxVWR3ekR1ejgvUHZ3c05vOHZ0L0pEMW5ROVhJbEliMmZSRTFGbXhVQ2FpdUtHcXZRQ01BTkR1MVNkbXo1Nzk3M2ZlZVdmYzd0MjdWVlgvVVZ0YmUzbFJVVkZsKzFOU0RCbUJRR0N1aVB3YURTdGppTWhGbG1YbFIraEQxaGtBaWtSa2IwVFNFbEduMTViNWYwUkUwV0tnYmRNdERyRnIxNjV4aG1GVXFlclZ0bTFQWVpGOFZIQnMyNzRoSEE3bnFlcDZFVGxCVlZlYnBubjMzcjE3dmFnZlNXNlB0azczSWFLakZBdGxJam9xSlNVbGJUNzk5TlBQdG0zN3lWaG5vY2dxS0Npd2Jkc2VBdUJoRVJFQWQxMXd3UVgyKysrL1A2U2RUWHZCOTBVaUlpS0tSNnJhVzFVdjBHYU1HVE5Hdi83NjZ5UHVVMU5UYzdHcXRuZUVrZUtjYVpwNXBtbHVHRGR1bk41MDAwMUhmRTRzV3JSSTkrM2JkNlJkTHVSemhvZ094ay9PUk5UcDdONjlHK0h3a2U4LzRmRjR1SVJZRjJCWlZyNWxXWU9UazVQbk5iZnZndzgraUQxNzluUkVMQ0k2U3JoakhZQ0lpS2lkbktWTGw5NjljdVhLelFEK2RMaWRWQldHd2ZFaEltbzU5aGhFRlBjV0wxNk1qejQ2ZERFRHgzSHd0Ny85RFNVbEpURklSZkZteElnUld3NjN6WEVjcUNyY2JvNFBFVkhMc2NjZ29yaFdWMWVISjU1NEFsZGZmZlVoMnd6RHdMdnZ2b3YxNjlmam5udnVpVUU2aWtlZmYvNDVMcjMwMGlhM25YMzIyVTMrUGo4L1A1cVJpSWlJaU5xbnFZdjUzbm5uSFIweFlvVHUzYnYzMjkrWnBxbGZmdm1scXFxdVhyMWFodzBicHBzMmJlS0ZXVjFZVTgrZGcyM2Z2bDFOMDlTMWE5ZnlZajRpYWpGT3ZTQ2l1UGJTU3kvaHYvN3J2NUNjbk56azlsTlBQUlhaMmRsNDRva25PamdaZFNaRlJVVXdEQU1mZlBCQnJLTVFVU2ZDUXBtSTR0YUdEUnVRbjUrUDg4OC8vNGo3L2V4blA4Tjc3NzJIZGV2V2RWQXk2bXlXTDErT3l5NjdERXVXTEVGdExlOVFUVVF0dzBLWmlPTFdzODgraTl6Y1hPVG01aDV4djVFalIrTEVFMC9FMDA4LzNVSEpxRE5aczJZTmdzRWdaczZjaWV6c2JEejVKTzlCUTBSRVJKMk1xdmJldTNmdk5GWFZEUnMyNkxCaHcvU0REejQ0WkNMcHdYT1VHeTFkdWxUejh2SjAvZnIxbkcvYUJSMXVqbkpGUllXZWQ5NTV1blRwVWxWVkxTMHQxVEZqeHVoTEw3M0VPY3BFMUN5T0tCTlIzTGp0dHRzR3paMDdkellBdlAzMjJ4ZzBhQkJHamh6Wm9tUFBPZWNjSEhmY2NmanFxNitpbXBFNmowMmJObUhtekprWU9YSWtwa3laQWdESXlNakFRdzg5aEVjZmZSVDMzSE1QZHUzYTllMytmLzd6bjZldFc3ZXVXNnp5RWhFUkVUVkZBb0hBbGVQR2phczUrRGJFTzNmdWJISnBncVpHbEZWVkhjZmg2R0FYZGZDSWNsVlZsYzZiTjA5UFAvMTBmZnp4eDcvL3ZGRFYrbThzTHI3NFloMDFhcFRlZi8vOXFxcDY4ODAzNi9qeDR6Zm01dVlHWXYxNGlDZytjQjFsSW9xcDdPenNESS9IOHhjQWt3RTRHUmtaS3dDTUJZQWVQWG9BQUE0Y09JQU5HemFnZS9mdTJMeDVNd0FnTVRIeGtMWkVwS05pVXh5cnFxckNwNTkraWtjZWVRVERodzl2Y3AvTXpFd3NXclFJYjc3NUptcHFhZ0FBSG8rbk5Cd09uK1J5dVN6VE5PK3hMT3NQQUVJZEdKMkk0Z3pmVlloaUlDc3JxMWRDUW9JcElxYUlERlhWazBWa2dLcW1pRWlpcWg0UWtTcFZMUWF3UVVTS0FPU0hRaUdyc0xDd1BOYjVJeVVuSjJlaXkrVmFJQ0s5QVh3emRPalFtK2ZQbjc4SHdDc0g3MWRkWFkzUm8wZWpycTRPYnJjYmt5ZFB4dTIzMzk1Yzh4Y0IrSStJVkVRcFBzVVJWZTBGWUFTQTE5dlJ6SS9PUGZmY1NhV2xwVmVnZmlCcHJlTTQveDBNQm9NUkNSbEgyQWNSdFF3TFphSU9rcE9UazI0WXhvVWljakdBTTBXazFkY0lxS29DK0VoVlh4S1JsMjNiM2g3NXBOR1hsNWVYNURqT2JCRzVGb0NvNmdyRE1HWjgrdW1uSVFCbjRYdUZjaVBIY1NBaUxSMDVacUhjaGFocUNnQWZnRVB2ZGQ1eVp3QW95c3ZMOHdINEc0QVRBY0J4blB2cTZ1cCtYMVJVMUtuWGxXTWZSTlI2TEpTSm9pd25KeWZiNVhMZEtDTFRBWFFEZ09Ua1pQaDhQZ3dhTkFoWldWbm8zNzgvTWpJeWtKU1VoSVNFQk5UVTFHRC8vdjBvS3l2RHRtM2JzRzdkT3F4YnR3NUZSVVhZczJkUFk5TWgxQmVVZjdJc3E5UGNmM2ZvMEtGRDNXNzNJaEh4QVRqZ09NNWR3V0J3TGhDeFVjRkdQd0t3VWtSMlJLQXRpbk9xNmdHUURxQS9nTjRBdkswNHZBWkFCWUJpQU9VaVVvdjZlZk1QaThnMUFGd0Exb1pDb1VzS0N3dXRDRWVQT3ZaQlJHM0hRcGtvU3JLenN3ZDA2OWJ0UGhHWkFVQ1NrcEl3WnN3WVRKdzRFY09IRDRmYjNmcExCTUxoTUN6THdySmx5N0JpeFFyczNic1hxQi9rV1N3aXQxcVd0VEhTanlPQ0RML2ZmNjFoR0hOUi8yYjloZU00MHcvK1dqdENvNEtOemdCUUpDSjdJOUFXeFRsVkZRQWUxQmZJM2RDNlZaMGNBSFdvTDVoclJVUWJOL2o5L3BFaThxeUlES28vamQ1YlcxdDdYMmNZWFdZZlJOUitMSlNKSXM4d1RmTUtWWDFJUkxyMzdOa1RNMmJNd01VWFg0eWtwS1NJbmFTNnVocExsaXpCODg4L2o0cUtDZ0E0QU9BMnk3SWVBeENPMklraUlCQUk5Qk9SWndGTVVGVUh3Tk8xdGJYWGY3L1lhT2VvWUtPbVJnZUoya1B5OHZMK3BLclhBdWltcXArcjZpVnhQSGVaZlJCUmhMQlFKb3Fnek16TTFOVFUxUGtBcHJyZGJreWZQaDJ6WnMxQ1FrSkMxTTVaVTFPRCtmUG5ZLzc4K2FpdHJZV3EvdXZBZ1FQVDFxNWRHeGRURHZ4Ky81U0dFYmswVlMwVGtaOWJsdldQcHZadDU2aGdvOE9PRGhLMVJ5QVFPQVBBQWhISkJLQ080OXl6YTlldVAyN1pzcVU2MXRrYXNROGlpaXdXeWtRUmtwMmRQY0RqOGZ3VHdKRGpqejhlczJmUHh1REJnenZzL0Z1MmJNR3R0OTZLOWV2WFExVzNxT3I0WURDNG9jTUNmSS9QNTB2MmVyMS9BakNyNFZmTFZmV250bTN6NGpycXpBelROQjhDY0EwQXQ2cCtJU0tYeHNNY1hmWkJSSkhuaW5VQW9xT0J6K2M3enVQeC9FZEVUaDQxYWhUbXpadUh2bjM3ZG1pR0hqMTY0THp6enNQV3JWdXhlZlBtSGlKeVFYcDYraHRsWldVZFBxcVRrNU5qZHV2VzdXMFJtUUJnbjZyZVpOdjJkYVdscGZzN09ndFJoR2xKU2NueWpJeU1GU0l5dW1IdThzLzc5T25qU2s1T1hsbFpXUm1US1Fmc2c0aWlnNFV5VVR0bFpXWDFTa3hNZkY5RVRwb3dZUUllZU9BQmVEeWVtR1J4dTkwWU8zWXNLaXNyOGNVWFg2U0l5TlJldlhvdHFxaW9xT3FvQ0tacDNtQVl4b3NOYXlNWGhzUGhjNExCNEJzZGRINmlEbEZhV3JxMXBLVGs4VDU5K3FTSXlLa2lNc2JqOFV6TnlNajRxS3lzckxRanM3QVBJb29lRnNwRTdlRHorVHdKQ1FsTFJXVFltREZqTUdmT0hCaEdXNmJWUm82SVlOU29VU2d0TGNYNjlldFRYUzdYRHhNU0VsN1l0V3RYVk84d2xwMmRQYUIvLy82dkF2Z0ZBQVh3bUdWWkYzVjAwVURVZ2JTMHRQVHRQbjM2L0F2QVdTS1NaUmpHTC9yMjdTdmR1M2YvcUNOR2w5a0hFVVVYQzJXaWRoZ3dZTUR0SWpJek16TVRqei8rZUp1V1c0b0dFY0dJRVNQd3lTZWZvTHk4L05qRXhNU2VKU1VsYjBYcmZINi8veUszMjcwTVFKYXFiaGVSbjFpVzlRVHFMNndqT3FxVmxwWVdsNWFXUHRHM2I5OWpBQXdETU5icjlVN3AwNmZQeXRMUzBySm9ucHQ5RUZGMDhXSStvamJ5K1h5NVhxODNQekV4MGJWbzBTSU1HREFnMXBFT1VWNWVqZ3N2dkJCVlZWV09xcDRWREFZL2pHVDdEVmZZUHdMZ010U3ZwZnA2S0JTNmZNMmFOVHNqZVI2aXpxSmgzZVhuUmVRazFMOG03dHU1YytkOTBWZ1pnMzBRVWZURjl2c1pvazdNNC9FOEFjRDE4NS8vUEM3Zm9BQWdQVDBkTjl4d0EwVEVNQXhqSGlMNDRUZ25KK2UwMU5SVUcvVkY4bDRBVjltMi9XTVd5ZFNWQllQQkQyM2JIcXlxandJSWljanRQWHYyL0RRbko4ZU05TG02ZWg5RTFCRllLQk8xUVc1dTduZ1JHWG5jY2NmaDBrc3ZqWFdjSTVvOGVUSUdEUm9FQURtQlFPQW5FV2l5V3lBUXVOM2xjcTBFY0NLQS9IQTRQTXl5cktjaTBEYlIwU0JzMi9iMUFNYXA2bm9SOGJuZDdrOU4wN3g3NE1DQkVWblF1SXYzUVVRZGhvVXlVUnNZaG5FWEFGeDIyV1V4djNDbU9ZWmg0S3FycmdJQWlNaXQ3V2tySnlmbmhFQWc4SzZJM0NzaWp1TTREMWlXZFZwQlFjSDZpSVFsT29wWWx2VytiZHVuQVBqL0FJUUEzSldXbHJiYTcvZjcyOXQyVisyRGlEb2F2d0loYWlYVE5JY0ErTHgzNzk1NDY2MjM0djVOQ2dBY3g4R1BmL3hqYk51MkRZN2pEQThHZzUrMHRnMi8zMytKaUR3cElza0F2blljNTMrQ3dlQjdrVTlMZFBUeCsvMGpEY040RHNESkRiZHh2NmVpb21KdWNYSHhnZGEyMVZYN0lLSllpUDlYRjFHY1VkWHBBREJ1M0xoTzhRWUYxSS9vbkgvKytRQUFFWm5Wek83Zk1YVG8wSjZCUU9CdmhtSDhWVVM2QTNoNXo1NDlRMWtrRTdWY01CajgwTEtzVXdBOElpSmhFYm1uZCsvZW43Umw3bkpYNjRPSVlva2p5a1N0WkpybUJnQ1ppeFl0YXB4MzE2eVBQdm9JYjc3NUpnb0xDL0hOTjk4QUFJNDk5bGljZGRaWnVQVFNTOUdqUjQ4bWo4dkx5MnUyN1pkZWVna25uWFJTcy90OS9mWFhtRHAxS2dCc3RTenJ1SmJrTmszelRBQi9BekFBd0c3SGNYNFZEQWJudCtSWUltcGF3K3ZxT1FBbk5Zd3UvMkhuenAyelc3b3lSbXY2b0piMElZME13OEFubjN4M29EZldmUkJSck1YSGdvdEVuWVRQNXpzT1FHWmFXaHBPUHZua1p2ZXZxNnZETmRkY2cvejhmQUNBMSt0Rldsb2FkdS9lamMyYk4yUHo1czE0NDQwMzhQVFRUK1A0NDQ4L2JEdHBhV2xJU2twcWNsdTNidDFhbEgzQWdBRklUMDlIZVhuNWdOemMzRUZIbWxmczgvazhIby9uRGxYOW5ZZ0lnSFJQNGk0QUFDQUFTVVJCVkk5RG9kRDB3c0xDTDF0ME1pSTZMTXV5M3MvTHl4dmlPTTRjRWJrV3dKMXBhV2xUZS9UbzhkTmdNQmc4MHJHdDdZUDY5Ky9mN0Q1bFpXV29xNnZENk5HakQ3dFBSL2RCUlBHQ2hUSlJLN2pkN2pNQVlPalFvYWl2SDQrc3Vyb2ErZm41T1BYVVV6Rno1a3prNWVYQjVYSkJWYkZ5NVVyY2RkZGQrT2FiYjNENzdiZmpoUmRlT0d3N045NTRJeVpNbU5DdTdDS0NrU05IWXNtU0pSQ1Jjd0EwK1NibDkvdFBGcEcvaXNod0FMV3Era2ZidHU5Qy9kMzJpQ2dDOHZQejZ3RGM0UGY3RjR2SWN5SXlWRVR5VGRQOC9aNDllK1pzM0xpeHBxbmpXdHNIdmZiYWEwZmN2blBuVGt5YU5Ba0FjUEhGRng5MnY0N3NnNGppU2VlWTNFUVVKMXd1MXhBQUxaNXk0WEs1Y05OTk4rSEpKNS9FOE9IRDRYTFYzd3l6OFEzajFsdnJMd0QvL1BQUHNXblRwaWlsL2orbm5ISks0L21ITnJGWkFvSEFUTU13Q2tSa3VLcCs2VGpPV051Mjd3U0xaS0tvQ0FhREt3M0R5QWJ3c0lpRUFkeWRtcHE2S2hBSTVEYTFmMnY3b09hOCt1cXJxSzJ0eFFrbm5JQlRUejAxSW0wZVNUTjlFRkhjWWFGTTFBcXE2Z09BRTA4OHNVWDdKeVVsWWRxMGFZZmRmc1laWjN6Nzc2MWJ0N1l6WGZPT1BmWllBSUNJbkhEdzc3T3lzbm9GQW9HWFJlUVpWVTBBOE5kd09EeVVkOUVpaXI3OC9QdzZ5N0orSFE2SHg2cnFCZ0M1SXBJZkNBUisvLzExbDF2YkJ4MUpPQnpHNHNXTEFRQVhYWFJSdTl0cmljUDFRVVR4aW9VeVVTdUl5R0FBR0Rod1lFVGFPL2lLZFkvSEU1RTJqNlJ2Mzc2Ti8veDJRblFnRUJpWGxKUzBSa1F1VU5WS0FKZFlsblZwWVdIaHZxZ0hJcUp2RlJRVWZGQmJXNXZkY0ZjL0ZaRTcwdExTVnVmbTVnWWE5NGxrSC9UdXUrK2lyS3dNU1VsSk9PKzg4OXJkWGtzMDFRY1J4VE1XeWtTdG9LbzlBUngybFlyVyt1eXp6d0RVRjh4WldWa1JhZk5Ja3BPVEFRQ3Ftakp3NE1BRTB6UWZFSkYzQVBSVjFmZnI2dXI4dG0wdmlub1FJbXBTVVZGUnJXM2IxNnZxT0FEckFBeDF1VnlmbUtaNWQyWm1wamVTZmREZi8vNTNBTUNrU1pQUXZYdjNkcmZYRWdmM1FSMXlRcUoyNHNWOFJLMGdJcWtBSXZhbTBuZ0IzMWxubllXMHRMVEQ3bmZiYmJmaHR0dHVRMEpDQWpJeU1oQUlCREJ0MnJRV1hmVitzTVRFeE1aL3B2VHMyZk1qQUg1VnJSR1JlMjNidnE5dGo0S0lJczIyN2YvZjUvUGxlTDNlUHdLNEJzQmRLU2twVXdIMEJOcmZCMjNZc0FHV1pRRTQ4a1Y4amFMUUIzVk1aVTdVVGh4UkptcWQ3Z0NRa0pEUTNIN05XcnAwS1Q3NDRBTjR2VjVjZDkxMVRlN2pkcnVSbHBhR1k0ODlGdW5wNlFpRlF2anFxNit3ZE9sU1hITEpKWGp4eFJkYmRjN0c2UjBpNGhHUndhcTZYbFhQdEN5TFJUSlJuQ2txS3FxMUxPdlhqdU9NVWRYMUlwSWpJb2xBKy91Z3hyNGpMeS92aUdzZ1I3RVBhbjhuU3RRQk9LSk0xRHI3QWFSVVYxZTNhMFJuMWFwVm1ETm5Eb0Q2a1pyRHJhRzhhdFdxNy94Y1YxZUhWYXRXNGRGSEg4V21UWnN3ZCs1Y25IamlpUmcrZkhpTHpsdGJXd3NBVU5WcUFPZnUzTGx6VlV0dmNrQkVzUkVNQmovTXpNek1TVWxKdVVWRWJrUTcrNkE5ZS9aZytmTGxBSm9mVFk1eUgwUVU5emlpVE5RS3Fyb0hBUGJ0YS90MWJyWnQ0NFliYmtCZFhSMSs4WXRmdE9vaW1tN2R1bUhVcUZGNDl0bG4wYTlmUHdBNDR2ckwzMWRkL2UxNzB6N2J0di9ESXBtb2M5aTRjV09OYmR1L2owUWY5TnBycjZHNnVocTllL2ZHbURGalduVnNKUHVnVnAyWUtFWllLQk8xZ29qc0JPcEhaTm9pUHo4ZjExMTNIUTRjT0lDZi92U25tRFZyVnB2YVNVNU9icndWN0xjWEJMWkVWVlVWQUVCRXF0cDBZaUtLcWZiMlFZN2o0T1dYWHdZQW5ILysrZCt1N2Q1YTdJT29xMkNoVE5RNkd3Qmd5NVl0clQ1dzllclZ1TzY2NjdCLy8zNWNmdm5sdVA3NjY5c1ZKRDA5SGNCM1JtaWFWVkpTQWdCUTFhL2JkWElpaXBVMjkwRUE4UDc3NzJQYnRtMXd1OTA0Ly96ejJ4V0VmUkIxQlN5VWlWcEJWWXNBWVBQbXphMDZidVhLbGJqKyt1dFJYVjJOYTY2NUJyLzg1Uy9ibmFYeEJpV05iMVl0c1gzN2RnQ0FpSHpaN2dCRTFPSGEyZ2MxYWx3U2JzeVlNZmpCRDM3UXJpenNnNmdyNE1WOFJLMmdxbCtJQ0RaczJORGlZOTUvLzMzY2ZQUE5xS3VydzAwMzNYVEVPL1cxVkdWbEpWNTk5VlVBd0psbm50bmk0OWF1WFF2Zy85NXNpYWh6YVVzZjFHakxsaTFZdlhvMWdKWXRDWGNrN0lPb3EyQ2hUTlFLNFhENFk4TXdzR2JOR3FncVJPU0krNy83N3J2NDdXOS9DOGR4Y01jZGQyREtsQ2t0UHRmQ2hRdXhkKzllbkh2dXVlamZ2eitBK3ZtRnExYXR3dHk1YzFGWldZa2VQWHJnOHNzdmIxRjdxb3FWSzFjMnRyTzh4VUdJS0c2MHRnODYyTi8vL25lb0trNDY2U1NZcHRucy91eURpSUNXdjhLSUNBQVFDQVMrRkpHQnI3enlDazQ0NFlRajdqdDgrSENFdzJGNFBKNW12NTY4NmFhYk1HclVxRzkvZnVxcHAvRDAwMDhEQUZKVFU5RzllM2ZzM0xuejIvbUFHUmtaZVBEQkJ6Rmt5SkFXNWQ2K2ZUc21UNTRNQUNXV1pmVnIwVUZFRkhkYTB3YzEycmR2SHlaT25JajkrL2ZqMWx0dnhZVVhYdGpzTWV5RGlEaWlUTlJxSXZJU2dKdGZmLzMxWmkvSUM0ZkRBT3JYRGkwdUxqN2l2dDlmN21uMDZOSDQ2cXV2OE5sbm42R2lvZ0pWVlZWSVNVbkJLYWVjZ2gvKzhJZVlPblZxcTlaUmZmZmRkd0VBcXZxdkZoOUVSSEduTlgxUW8zLzg0eC9ZdjM4L3VuZnZqa21USnJYb0dQWkJSQnhSSm1xMVFDQ1FLeUxCZnYzNjRiWFhYb05oeFA4MXNhcUtpeTY2Q0Y5KytTVWN4eGtWREFZL2pIVW1JbW9iOWtGRUhTZitYMTFFY2NhMjdRSUErZHUzYjhjNzc3d1Q2emd0OHZISEgrUExMNzhFZ0xWOGd5THEzTmdIRVhVY0ZzcEViUkFLaGU0QmdHZWVlUWFPNDhRNnpoR3BLcDU2NnFuR0h4K0laUllpaWd6MlFVUWRnNFV5VVJzVUZoYStBY0RhdEduVHQzZTVpbGR2di8wMjFxeFpBd0RyTE11YUgrTTRSQlFCN0lPSU9nWUxaYUsyMFZBb2RMV3FPazg4OFFUS3lzcGluYWRKbFpXVm1ETm5EbFRWQ1lmRDF3SFFXR2Npb29oZ0gwVFVBZHAyazNjaVFsbFoyYlorL2ZvbDE5WFZqU3dzTE1Ta1NaUGdjc1hQUzZxdXJnNjMzSElMTm0zYUJBQXZCSVBCQjJPZGlZZ2lwelAwUVZkZmZUV0tpNHNoSXZPRHdlQkRzYzVFMUZyeDg0b2k2b1JjTHRjSFNVbEpsNVNWbGZVb0xTM0Y2TkdqVzNVRGdHaFJWVHo4OE1OWXRteFo0ODlXYVducGF6R09SVVFSNXZWNjMwOU1URHk3dkx5OC83WnQyekIyN05pNDZZT3V2UEpLRkJZV0FzQ08wdExTcy9mdTNWc1g2MXhFcmNWQ21haU4rdmZ2bjVpZW52NFhFVGtMUU0yR0RSdmNPM2Jzd01pUkkyUDZScVdxZVB6eHgvSENDeTlBVlN1bDNxbDkrdlRaWEZwYVdoaXpZRVFVY2J0MjdRcjE3ZHZYcTZxVE5tM2FoSXFLQ293YU5Tb3UrcUMzM25vTElnSlZUVWhPVHY1WGFXbnBWekVMUmRSR0xKU0oyaUFRQ1BUcjNyMzdDaEVacjZwVkFHNFZrZHd2dnZnaXBiaTRHQ05HaklEYjNmSDM4Nm10cmNYY3VYT3hjT0ZDcUdxRjR6ampBWHdpSWxORVpHTHYzcjBYbDVXVjdlandZRVFVRlg2LzN5OGlmeGVSYnFxNmErM2F0UW54MGdjQnFBRHduSWljSmlMakVoTVRuOTI1YzJkTmg0Y2lhZ2RlekVmVVNybTV1Y05GcEZCRS9BQTJPNDV6dW0zYmp6cU9NMXBWdHl4YnRnd3paODdFVjE5MTdPQkpTVWtKcnI3NmFyenl5aXNBVUFMZzdJS0NBanNZREQ0UDRLOEFrbHd1MStMKy9mc25kbWd3SW9xS3ZMeThZd3pEZUE5QUlvQjVqdU9jRm05OWtHM2IxNnZxUndBRzlPalI0eThkR29nb0FqaWlUTlFLcG1sZWJoakdVZ0RKQU43ZHQyL2Y2S0tpb21JQUtDMHRyZXpWcTljTGJyZjcxQjA3ZHB5d1pNa1NlRHdlWkdWbFJYVmtwNjZ1RG9zWEw4WnZmdk9ieHR0a3I2cXBxUmxUV0ZpNHFYR2Y3dDI3ditYeGVDNFdrU0hkdTNjZldGSlM4bXJVQWhGUmgralRwNDh0SXYwQmZGeFRVek50elpvMTVYSFlCMm1mUG4zK0xTSS9BeERJeU1qWVVscGFXaEMxTUVRUkZ2c1ovMFNkUUdabXBqY2xKZVZoRWJsU1ZSMFJlY3l5ckYrajZhV09YS1pwL2hiQTd3QWtwcWVuNDZxcnJzTDQ4ZU9Sa0pBUXNVeTF0YlZZc1dJRjVzMmJoMjNidGtGVmEwVGtRY3V5N2dJUSt2NytPVGs1ZzEwdVY3NklkRmZWcTJ6YmZqSmlZWWlvUXdVQ2dhVWlNa1ZWeTFWMWNEQVkzSFhRNXJqcmcveCsvM1RETVA0S29LcTJ0dGIzMldlZmJZMVlFS0lvWXFGTTFJeXNyS3hlU1VsSmJ3STREVUExZ0tzdHkzcXV1ZVA4ZnYvSkl2S3dpSndEUUZKU1VqQjE2bFNNSFRzV3A1eHlTcHVXY1hJY0Iydlhyc1Y3NzcySHhZc1hZOWV1WFVCOXNmNnVxdjZtNGRhMlI4cDBrWWk4S0NMaHVycTZ2RFVOZHdFZ29zNGpFQWo4QnNDZlJNUlIxWk5zMjI1eWprVzg5VUdCUUdDaGlQeTNxcTYwYmZzc0FPRldCeURxWUN5VWlZNGdMeTh2eTNHYzkwUWtRMVhMRGNNNEp6OC8zMnBORzZacG5xNnFkNGpJZUFCdUFEam1tR053Mm1tbklTY25Cd01IRGtSNmVqclMwdEtRa0pBQWo4ZUR1cm82VkZkWG83S3lFaFVWRmZqcXE2OVFXRmlJMWF0WFk4ZU9iNi9GQzZ2cUNzZHhaaGNVRkx6Ymlqd1BBN2hlVmJmczM3OC9aOTI2ZFh0YjgzaUlLSFlDZ2NCWklySUNnTXR4bkhPRHdlQmJ6UjBUTDMyUTMrL3ZJU0xyUkNRZHdPMldaZDNYamo4RlVZZGdvVXgwR0g2Ly84Y05WNU43QUZoVlZWVVQxcTlmLzAxYjI4dkp5ZW52ZHJ1dkJIQ09xZ2FrRGVzM3FhcUt5Qm9BeSt2cTZwNWFzMmJONWpaRWNabW1HUVNRN1RqT2ttQXdlQUY0dHl5aXVKZVhsM2VjcW00QklLcDZwMjNiOTdibStIam9nd0tCd0RnUitTZnErNXc4eTdLNFpDWEZOUmJLUklkeUJRS0IrMFRrWmdCUTFSZHMyNTZKQ0g1TjZQUDUrbmc4bnRFQVJvcElwcW9PRUpFTUFFa0F2QUJxQUJ3QVVBNWdxNnB1RXBHVm9WRG92Y0xDd3VMMm5qOHZMKzg0eDNHS1JDVFpjWnliZ3NIZ245cmJKaEZGVDhOMUVxVWkwa05WbDl1MlBRbnQrSUFieXo3SU5NMjVBRzRFc0s2OHZEeFFYRng4b0QzdEVVVVRDMldpZy9oOHZtU3YxL3NLZ0FrQTZsVDFSdHUySDQxMXJtakl6YzA5eitWeUxWVlZVZFhUZzhIZ0o3SE9SRVNIeXN2TDY5WXdCV3dFZ0s5RkpETS9QNzh6MytYT2JacG1BWUJUVlBWL2JkditlYXdERVIwTzExRW1hcENibTN1czErdGRqL29pZWJmak9LT1AxaUlaQUFvS0N0NEE4RWNSTVF6RGVEMHZMKytZV0djaW9rT0k0emgvRXBFUnFsb2xJa002ZVpFTUFLRndPSHd4Z0dvUnVjSTB6Y214RGtSME9DeVVpVkIvZ1l6TDVkb0lvSytxYnFtdHJSMGNEQVpYeGpwWHRGbVc5VHNBbndMb282cC9CL3NFb3JqaTkvdi9XMFN1UTMxeGVVWitmdjcrV0dlS2hJS0NnaUxIY1g3YjhPTXpwNTEyV21wTUF4RWRCdDhVcWF1VFFDQndpNGk4QnlBQndCdTF0YldEUC92c3M3SVk1K293b1ZEb1hBQjdBVXd3VGZQT1dPY2hvbnArdi85VXd6RCtCaURzT000MWhZV0ZuOFU2VXlRRmc4RkhWUFU5QUwzcjZ1citCazRIcFRqRUp5VjFXZjM3OTA5TVQwOS9HY0M1cUw5UTd6YkxzaDZJY2F5WU1FMXpMSUMzQVJpcU9zYTI3Zi9FT2hOUlY1YVRrNVB1Y3JrMmkwaVNxajVsMi9aVnNjNFVEVDZmcjAvRGxMY1VWYjNhdHUwL3h6b1QwY0ZZS0ZPWDVQZjdleGlHOFNtQWt3QWNDSWZENTdabUxlS2prZC92djlVd2pQdFZkVmNvRkRweHpabzFPMk9kaWFncjh2bDh5UjZQNTJNUjhhbnFhdHUyVDR0MXBtakt6YzJkYWhqR1lnQzFxcG9WREFhM3hEb1RVU05PdmFBdUp6YzMxMmNZeGpZQUo2bnFONnFhMmRXTFpBQUlCb096UmVRZHI5ZmJvMWV2WHNzMmJ0eVlycXE5Vy9GZkwxVk5WVld2cXZKRE9IVlpEU3ZKZUJ0ZUQ3MWE4enJhdUhGamVucDYrdk5lcjljbklsdHJhMnZQalBYamliYUNnb0lsQUo0VEVXOUR3ZHd0MXBtSUd2SE5qTHFVUUNEd013QlBpNGlocXAvdTNMbnp6QzFidGxUSE9sZTgrTVV2ZnZHRDR1TGl6YjE3OTA3SnljbFo4cHZmL09adnJUaThGa0FGZ0dJQTVTSlNHNTJVUlBGTlZUMEEwZ0gwQjlBYmdLZWx4ejd4eEJQbmZ2TEpKNWVYbDVmdlMwaElNSmNzV2JJK1dqbmp5Y0NCQXhONjl1eTVRVVQ2QS9pVFpWazN4VG9URVZGWDRqWk44eVhUTkRVUUNJVHo4dkxteERwUVBGTFZsSVVMRjE2aDdYTzZxcWJFK3JFUXhZcXFwalM4RHRyc3NjY2V1N21ydlk3OGZ2OUkwelJEcG1rNmZyLy8xRmpuSVFJNG9reGRRR1ptWm1wcWFtbytnRXhWclZIVnljRmc4SjFZNTRwSHF0b0x3QWdBcjdlam1SOEJXQ2tpT3lLVGlxaHo0ZXVvN2Z4Ky85MkdZZHdGNE9zOWUvWU0ycmh4WTAyc00xSFg1bzUxQUtLbWFQMGNWdy9xYjZYYURhMmJUKzhBcUFOUU0yellzRFJWM1FRZ0VmVVg3UTJLeEMyZ2oySUdXdkUxOFdGNHdlc2ZxR3RyOW5XMGQrOWVkTy9lSFlaeDJKZEtsM3dkQllQQmV3S0J3STlGSkRjbEplVlpBSmZFT2hOMWJTeVVLVjUxUS8zY3ZsYlA4VVBEWE5scnI3MTJpTXZsK3Q5UUtHU282cGNWRlJXKzR1TGlBOUVJMjVXOCtPS0wrTkdQZm9Ta3BLUllSeUhxdEVhUEhvMS8vT01mNk5ldlg2eWp4QnNOaFVMbnU5M3V6MFZrZWlBUStJZHQyeS9HT2hSMVhTeVVLVjU1VVY4a2Y5VFdCdmJ1M1F1UHg2T2hVT2c1MjdaL0JrQWpscTRMZS9EQkJ6RjY5R2dXeWtRVUZXdldyTm1jbTV0N2xXRVl6d0Q0UzFaVzFqdHIxNjd0VWxOUUtINTB1YTkxcU5Qd29INGt1YzE2OXV6cG5IRENDZjlqV2RaTXNFaU9HRlU5MHRmRlJOU0VVQ2lFaW9xS0pyZnQzTWtseTcrdm9LRGdPUkY1UzBTU0V4TVQvdzVlVTBVeHduYzdpbGN0bXVQbk9NNWh0MTk5OWRWWExWaXdZSG1rZzNWbGp1TkFWZUYyODhzb290YjQ0SU1QY09XVlZ4N3kreTFidHVDQ0N5NUFWVlZWREZMRk54RzVCRUNWMStzZE4zSGl4TjlwSzlla1ZxN3RUaEhBZHp2cXRKcWI0M2Z5eVNkWGRuQ2tvOHJubjMrT1N5Kzl0TWx0WjU5OWRwTy96OC9QajJZa29rN3I5ZGRmeDQ5KzlLTkRmajl3NEVBTUhUb1VDeFlzd05WWFh4MkRaUEVyUHo5Lzk5aXhZNmQ3UEo3WE1qSXk3dm4wMDA4cmhnMGI5azBybXZqTzJ1NE5QeE1SZFg0Tm93RVhIR21kVWRNMGRkdTJiVWZhNVVKVmJkZjBqYTZtdWIvNzl1M2IxVFJOWGJ0MkxmL3VSSWZ4L2RkUlNVbUpubjc2NmJwang0NG0rNi9Dd2tJZE9YTGtkN2J6ZFZSUFZWTnV1dW1tbDQ3VTRiUUExM2FuTnVQVUMrbzBPTWN2OW9xS2ltQVlCajc0NElOWVJ5SHFORjU4OFVXY2RkWlpTRXRMYTNMNzBLRkQ0ZlA1c0dEQmdnNU8xaWw0L3ZDSFA3VG1EcUZOYWUzS1NVVGZZcUZNblFibitNWGU4dVhMY2RsbGwySEpraVdvcmVXM21FVE4yYk5uRHhZdlhvekxMNy84aVB2OTlLYy94U3V2dklKZHUzWjFVTEpPdy9CNFBPMmRKdG9sMTZTbXlPQVRoenFObHN6eG8raFpzMllOZ3NFZ1pzNmNpZXpzYkR6NTVKT3hqa1FVOTU1NTVoa0VBZ0ZrWldVZGNiK1JJMGVpYjkrK1dMaHdZUWNsTzNxOCtPS0wyTDkvZjZ4akVCRjFITTd4aTQzdi85MGJWVlJVNkhubm5hZExseTVWVmRYUzBsSWRNMmFNdnZSU2sxTUgrWGVuTHUzZzExRitmbjZUYy9xYnVzYmk4ODgvMTUwN2QvSjFkSkREOVVrSEd6WnNtSmFVbEJ4cEYvNHRxYzA0b2t5ZEF1ZjR4YzZtVFpzd2MrWk1qQnc1RWxPbVRBRUFaR1JrNEtHSEhzS2pqejZLZSs2NWgxOFhFeDJHYVpvWVBIZ3dBR0Rmdm4wSWg4TW9MaTRHQUhnODM1MDJPMlRJRVBUbzBhUERNM1oyeXJYZEtZcjR6S0s0eHpsK3NiRnYzejc4K2M5L3hvd1pNekJod2dUY2Nzc3QzOW51OS92eDNIUFA0ZlBQUDhma3laTXhlL2JzR0NVbDZoenV2LzkrREI4K0hGT21UTUdwcDU2S1hyMTZ4VHBTcDhlMTNTbmErTXlpdU5lV09YNWNqN1Q5cXFxcThPbW5uK0tSUng3QjhPSERtOXduTXpNVGl4WXR3cHR2dm9tYW1wb09Ua2pVdWZ6dWQ3L0RyMy85YTdoY0x2VHMyVFBXY1RvZHJ1MU9STlJBVlh1LzhNSUw4empIcjJOcC9aMnNKaDlwc2w4TFRGWlZEcFZSbDZXcXZmN3lsNzg4enRkUit5blhkcWNZNDlRTGlrY3lhZEtrWndvTEM2OEVPTWV2Z3pYZXlhck5ubnZ1dWY3Z0hiQ29DN3Zvb292eVB2end3eXZhMlV3RitEcHFGdGQycDJqajFBdUtOMjdUTk5mVjF0YWVxS3I2L1kzMzMzOC9saTlmRGdDYzR4Y2ROYWkvM2VzWnFGK2szOXZTQXg5NTVKRUxiTnVlOXMwMzM5eHIyL1lyQVBaR0tTTlIzTXJPenM3WXVuWHIzOUxTMHJ5MzNITExvai8rOFkrTDBJclhFZXBmZzQyM1hlWjhwbVljdkxiN3BaZGVlc2pnQ1ZGN3NWQ211SkdUazVQdWRydlhBemdHUU8yc1diT3VBZkNYZy9maEhMK29xMFA5bS9RZUFOM1FpbStkeG8wYjkvNXJyNzNXOThDQkF6OHNLU2xaRE9Dc0tHVWtpa3VqUjQ5Mjc5NjkrOStoVU9nSHUzYnRldStDQ3k2NHRtRlRhNzY5ZFZEL09xeHArRjg2ak1hMTNlKzk5MTVzM2JvVlR6NzVKSzY3N3JwWXh5SWlpcnhBSUhDQmFacTFwbWxxSUJEWS9NOS8vbk9BY3E1c3ArUHorZElDZ2NBTzB6UWQwelFmaUhVZW9vNFVDQVRlTkUxVFRkUGNrcFdWeGI0bkFnNDNSNWxydTFOSDRSeGxpalV4VGZOWkFDOEQ2S2FxQzJ6YlBubjgrUEc3ME02NXN1QWN2dzVYVkZSVUNlRDhoaDkvNWZmN0o4VXlEMUZIQ1FRQ2Q0aklPUUNxWFM3WDJMVnIxKzZJZGFhakZkZDJwNDRrc1E1QVhaZlA1L040UEo0UFJPUlVBR0ZWblduYjlnSUFVRlVQZ0hRQS9kSEt1Ykw0N2h5L2NoRmhzZHpCQW9IQWIwVmt0cXBXMXRiVytvcUtpa3Bqbllrb1drelRuQXhnTWVxbkswMjBMT3VmTVk1MDFHZ1lDVDRMd0N2Nzl1M0RnZ1VMc0dEQkFzeVlNUU5YWDMwMVJMNWJ4bXpjdUJHLys5M3ZzSDM3ZGt5YU5BbTMzbm9yQUZ3RTREOGkwdDdCRitxQ09FZVpZbUxRb0VFLzhIcTloUUQ2QWppZ3FzTnMyLzc4b0YzYVBGY1duT01YYzdadHp3MEVBaU5FWkxMSDQza2RRTk1MTVJOMWNuNi9meUNBdjZQK0c3RWJiZHRta1J3bFhOdWRZb0VqeXRUaEFvSEFXU0t5REVBU2dLMVZWVlhtK3ZYcnY0bDFMb29zdjkvZlEwUStFNUZqQVR4aFdkWXZZNTJKS0pJeU16TzlLU2twWDR0SU9vQ1hMY3VhaHZvUDZoUWhEZGVaakFEd2VqdWErUkdBbFNMQzZURFVhcHlqVEIzSzcvZi9FY0M3QUpKVTlmV2FtcHBNRnNsSHAyQXd1TXR4bk1tcTZnQzQwdS8zVDQ5MUpxSklTa2xKK1ZoRTBsWDFjeEc1REN5U282SGRhN3VEMTZ0UU8zQkVtVHBFWm1hbU56VTE5UjBBWjZxcW82clhCb1BCZWJIT1JkRVhDQVN1RTVGSEFPd0toVUptWVdIaGw3SE9STlJlZ1VCZ25vaGNxYXI3VkhWQU1CamsxV05SMEpiclZmYnQyOWR0OXV6WmorM2J0NitYMSt0ZE9HZk9uRnZBNjFXb2pWZ29VOVJsWldYMVNrcEsraGhBSnVybkk1OWoyL1ovWXAyTE9vd1JDQVFXaXNoUEFLeXhMTXNFRUlwMUtLSzI4dnY5bDRuSU0xSi9KWm5mc3F6Q1dHYzZXcW1xQVBDZ3ZrQnU4ZlVxdi9yVnIveUZoWVZ2aDBLaGNFSkN3cVMzMzM3N0hSRTU1Q1pXUk0xaG9VeFI1ZmY3VHhXUnQwV2tCNEJ0TlRVMUk0cUtpcjZPZFM3cVdKbVptYW1wcWFuNUFESWR4M2t1R0F6T2pIVW1vcllJQkFMRFJPUVRBRkRWNmJadEw0cDFKbXFhYVpwM0FiaGJWWXRyYTJ0UEtpb3E0b2d5dFJybktGUFVCQUtCV3d6RFdDa2lQVlQxMzZGUWFEQ0w1SzVwNDhhTmUxUjFpcXJXaXNqL0JBS0JuOFU2RTFGcitYeStOQkg1Q0FCVTljOHNrdU9iaU55dnFxdEZwTC9INDNrdTFubW9jK0tJTWtWY1hsNWVOOGR4WGhhUkthcXFobUhjblorZmZ5OEFmdTNWeGZuOS9pc013L2dMZ0wycWV2cjNsZ1FraWx2OSsvZFBURTlQWHd2Z09GVmRiZHYyR2VERmUzSFA3L2NQTkF4anZhcTZST1IvTE12NmE2d3pVZWZDRVdXS0tKL1BsNmFxSDR2SUZBRFZqdU5ja0orZi8zdXdTQ1lBd1dEd2Z3SE1CNUFpSXE4T0hEZ3dJY2FSaUZyQ2xaNmUvaExxaStUdHRtMmZEaGJKblVJd0dOemlPTTR2Uk1RQThFUjJkblpHckROUjU4SkNtU0xHTk0wY3I5ZGJCTUFFVUFyQUxDZ29XQkxqV0JSblFxSFFMd0dzQVRBNExTMXRmb3pqRURYTE5NMWJBSnlucWpVQS9PQUgvMDRsR0F3K0QrQmxBS2tlaitmbFdPZWh6c1VWNndCMGRQRDcvZjhENFBXRytjZ3JhMnRyUnhVV0ZtNk5kUzZLUDJWbFpYVVpHUm4vRXBHZkFmRDM2ZE9uc3JTMGRIV3NjeEUxeFRUTnNRQ2VCMUFuSXVmWXRsMFU2MHpVZXNjY2M4d0t0OXY5Y3hFWjFMZHYzLzBsSlNVclk1MkpPZ2ZPVVQ1S1pHVmw5VXBJU0RCRnhCU1JvYXA2c29nTVVOVVVFVWxVMVFNaVVxV3F4UUEyaUVnUmdQeFFLR1FWRmhhV3QrUFVidE0wbndad1djUFBqMXFXZFFPQWNEc2ZFaDFGbW5wK0FqaFpSSG8yM0pCa2Y1U2VuMFROYXE3L2JOaHR2NnF1QTUrZm5WWWdFRGhIUk40Q1VBM2d0STVZMWkrRzc4MFVJU3lVTzdHY25KeDB3ekF1RkpHTEFaelpNQWVyVlZSVkFYeWtxaStKeU11MmJXOXY2YkZEaHc3dDJhMWJ0MlVBVGxQVldnQ1g4U3B3YWhUcjV5ZlJrZkQ1MlRVRkFvRkhST1E2QUdzdHkvSWhDblBOK2R3NnVyQlE3b1J5Y25LeVhTN1hqU0l5SGZVTHNDTTVPUmsrbncrREJnMUNWbFlXK3Zmdmo0eU1EQ1FsSlNFaElRRTFOVFhZdjM4L3lzcktzRzNiTnF4YnR3N3IxcTFEVVZFUjl1elowOWgwQ01BckFQNWtXVmIra1RMazVlVmxPWTd6bG9pY29LcmxBSDVzMi9aSDBYemMxRG5Fdy9PVDZIRDQvT3phR2xZdnNRQmtBWmhuV2RZMWtXcWJ6NjJqRXd2bFRpUTdPM3RBdDI3ZDdoT1JHUUFrS1NrSlk4YU13Y1NKRXpGOCtIQzQzZTVXdHhrT2gyRlpGcFl0VzRZVksxWmc3OTY5UVAySDJjVWljcXRsV1J1L2Y0eHBtdWVyNmdJUjZRNGcvOENCQTVPLytPS0xrblkvUU9yVTR1WDVTZFFVUGorcFVWNWUzbERIY1lJaW9vN2pUQWtHZzIrMnB6MCt0NDV1TEpRN0I4TTB6U3RVOVNFUjZkNnpaMC9NbURFREYxOThNWktTa2lKMmt1cnFhaXhac2dUUFAvODhLaW9xQU9BQWdOc3N5M29NOVhPT2pVQWdjQitBV3hwdTNUcS9wcVptRnU5MjFPWEZ5L09UcUNsOGZ0SWhUTlA4TllDSFZMVmk5KzdkSjIvZXZIbDNHNXJoYzZzTFlLRWM1eHB1L1RzZndGUzMyNDNwMDZkajFxeFpTRWlJM3ZLek5UVTFtRDkvUHViUG40L2EybHFvNnI4T0hEanc4OFRFeEtkRjVHd0FJY2R4cmc4R2cvT2lGb0wrSDN2bkh0OUVsZjcvejBuUzlBS0ZYcUFGdVFzS1dIckpGQkVGRVFRQitZSXNnc0I2VzBBVUJSY1ZSSmFiS3k2Z2d1emlnZ2d1dWlqOEFCRkViZ3V1Q3E2MFZOQW1hVXU1RmJBc2hkSlcwbEpLYjBubStmM1JwdHRDTDdsTU1wUGt2Rit2dmdpWk9UT2YrZVNaTTgrWk9YT09WNkNnK0p4NCt2VHBhMjdiS2NjcjRmSEphUVNOVHFmN2pqSDJFSUN2OUhyOVdFY0s4OWp5SDNpaXJHQjY5ZXJWUWF2VmZnT2daNmRPbmZET08rK2dlL2Z1SHR0L2RuWTI1czJiaDdObno0S0lyakxHb29tb0NGWDlrWC8wbUJDT0lsRllmR1lUMFZDajBaamxNUUVjUmNQams5TVUxVEZ5aW9oQ1ZDclZDNm1wcVJzY0tNZGp5MC9nNHlncmxKaVltSTVhcmZZL2pMRzcrdmZ2ajdWcjE2SnQyN1llMVJBV0ZvYVJJMGZpMHFWTHVIRGhRbk1pdWs1RUJvK2ZpUUFBSUFCSlJFRlVFNHhHNDJHUEN1RW9EZ1hHWnhoamJHeFVWTlMrdkx3OGZuZkZ6K0h4eWJHSC9Qejg0alp0Mmx4Z2pJMERNTEJWcTFiYjgvUHpDeHNydzJQTC8rQ0pzZ0xwMGFOSFpIQnc4QkhHV05kaHc0WmgrZkxsMEdxMXNtalJhRFI0K09HSFlUS1pjT3JVcVNBQWd5SWpJN2NXRkJTVXlDS0lJenNLanM5UXh0Z1lIcC8rRFk5UGppTmN2WHIxUkpzMmJib3l4dnFvVktvSHJsNjkrbytHMXVXeDVaL3dSRmxoeE1URWFJT0NncjVtalBVZU5HZ1EzbjMzWGFoVThzNDB6aGhELy83OWNmWHFWWnc5ZTdhRldxMStLQ2dvYUZOUlVaRkZWbUVjajhQams2TmtlSHh5bktGZHUzYUhpT2hweGxqUHRtM2JCdVRtNWg2NmRSMGVXLzRMVDVRVlJvY09IUll5eHFaMDY5WU5hOWFzY1dwWUdYZkFHTU1ERHp5QW4zLytHZm41K2UyQ2c0UERjM056L3lXM0xvNW40ZkhKVVRJOFBqbk9rSnViV3hFZEhXMVVxVlRQRXRGOVVWRlIzK2JsNVYydXZRNlBMZitGdjh5bklHSmlZdUlEQXdOVGc0T0QxVnUzYmtXSERoM2tsblFiK2ZuNUdEZHVIRXBLU2tRaUdtQTBHcFBsMXNUeEREdytPVXFHeHlmSFZYUTYzYnVNc2JrQXpwbE1wdGpzN094eWdNZVd2eVB2Y3dOT0hiUmE3WWNBMU04Ly83d2lUMFFBaUlxS3d1elpzOEVZVTZsVXFyWGdqUzIvZ2NjblI4bncrT1M0U21GaDRWc0FEQUM2aFllSGYyajduc2VXZjhPTlZBang4ZkZEMVdyMU54MDdkc1RPblR0bDcvdlVHS0lvNHFtbm5ySU5UZk43ZzhHd1RXNU5IUGZDNDVPalpIaDhjcVFpTmphMmgwYWpTUU9nQVRCZUZNVWJQTGI4RytYKzRuNkdTcVg2TXdCTW1qUkowU2NpQUtoVUtyejAwa3NBQU1iWVBKbmxjRHdBajArT2t1SHh5WkdLakl5TTB3QmVaWXlwR0dQclZDclZFb0RIbGorajdGL2RUeEFFb1NkajdJSFdyVnRqMUtoUkxtMUxGRVdKVkRWTy8vNzkwYTVkT3dDSVMwaEl1TmNqTytYSWdwVHg2U2w0ZlBvUFBENDVVbU13R05ZRDJBZWdGV1BzWGg1Yi9vMHlYdHYwYzRqb1NjWVlCZzhlN0hDTDFXdzJRNi9YSXprNUdVbEpTWGp4eFJjeGRPalFCdGRQU1VuQi92MzdrWjZlanQ5Kyt3MEEwSzVkT3d3WU1BRFBQUE1Nd3NMQzdOcXZTcVhDNDQ4L2p0V3JWNE14TmczQXp3NEo1M2dOanNabmRuWTJkdTdjaWVQSGorUHk1Y3N3bTgxbzFhb1YrdlRwZzhtVEo2Tmp4NDYzbFVsTVRMUmJqMHFsd3M4L054NXVQRDc5QjFmcXoxOSsrUVU3ZHV5QTBXaUV5V1NDV3ExR2RIUTBCZ3dZZ0Ztelp0MjJQcTgvL1FhUmlLWXh4czREQ0JvMGFKRGRzVlZVVklSTm16Ymh5SkVqeU1uSkFSR2hRNGNPR0R4NE1KNTU1aG1FaElSSVd1NVdlR3hKRCsranJBQUVRY2dDMEczcjFxMjQrKzY3N1NxemE5Y3VKQ1VsNGZqeDR5Z3RMYTM1ZnRteVpSZzJiTmh0NjV2TlpzeVlNUU9wcWFrQWdNREFRRVJFUk9ENjllczE1VnUxYW9XUFAvNFluVHAxc2t2RGYvLzdYNHdaTXdZQUx1bjErdHV6SDQ1UDRHaDgvdjczdjhmWnMyZWgwV2dRR1JtSnNySXlGQmNYQXdDQ2dvTHd3UWNmb0hmdjNuWEtqQjQ5dXNudDV1WGx3V3cyNCtHSEg4YUtGU3VhWEovSHAzL2dUUDFwTnB1eFpNa1M3TnUzRHdDZ1Zxc1JHUmtKcTlVS2s4bUVObTNhMUN5enJjL3JULzlEcDlQOXloanJiRzlzblRsekJpKy8vREpNSmhPQXFwZ3dtODI0ZnYwNkFLQlRwMDdZc0dFRElpSWlKQ25YRUR5Mk9ENUZURXhNUjBFUWFNaVFJU1NLSXRtTElBZ2tDQUwxN3QyYkprMmFWUFAvZ3djUDFydCtjWEV4Q1lKQTA2Wk5vMlBIanBIRllpRWlJbEVVS1NrcGlRWVBIa3lDSU5EVFR6OXR0d1pSRkduNDhPRWtDQUxGeDhmYmQ0WGllQlhPeE9lc1diTm8vLzc5VkZwYVd2UGR5Wk1uYWN5WU1TUUlBZzBiTm93cUt5dnRqak1pSXBQSlJIMzc5aVZCRU9qNDhlTThQamtBbks4LzU4eVpRN1p5dTNmdnJoT3JOMjdjb0pTVWxEcnI4L3JULzNBMHRpd1dDejMyMkdNa0NBSTk4Y1FUbEpXVlZiTXNKU1dGSG56d1FSSUVnUll1WENoSk9SNWJub1AzVVpZWmpVWnpQd0RFeHNhQ01mdHY4QThaTWdTTEZ5L0d0OTkraTMvKzg1OU5ycTlXcXpGbnpoeXNXN2NPZmZyMGdWcGROZGNNWXd6OSt2WER2SGxWL2Y1UG5qeUo4K2ZQMjZYQlZyYjY4Nk4yaStkNERjN0U1NG9WS3pCaXhBZ0VCd2ZYZk5lelowOHNXTEFBQUZCUVVJRDA5SFNIZEh6MTFWZW9yS3hFbHk1ZGNPKzk5blc3NC9IcCt6Z1RuenQzN3NUMzMzK1BxS2dvYk55NEVZODk5bGlkV0czZXZEbjY5dTFicHd5dlAvMFBSMk1ySXlNRE9UazVBSUNsUzVlaVc3ZHVOY3Y2OXUyTFo1NTVCZ0J3NU1nUlNjbzFCbzh0YWVHSnNzeW8xZXFlQU94K1pHamp2ZmZldzhpUkkrM3VFeGNTRW9LSkV5YzJ1UHorKysrditYenAwaVc3ZGR4enp6MEFBTVpZck4yRk9GNkRNL0haVUYrKzJOai9oWWp0a2FJOVdLMVc3Tnk1RXdEd3hCTlAyRjBPNFBIcDZ6Z2FuNVdWbFZpM2JoMEFZTUdDQmJhWG5wcUUxNS8raDZPeFplczJBUUNkTzNlK2JYbmJ0bTBCVk1XZ0ZPV2Fnc2VXZFBCRVdXYUlLQVlBN3J6elRsbDExRTV1dEZxdDNlVnNGeHJHV0JmSlJYRmtSOHI0TENrcHFmbHNxL3p0NGZEaHc4akx5ME5JU0FoR2poenAwRDU1ZlBvMmpzYm5qei8rQ0pQSmhDNWR1cUIvLy82UzZlRDFwKy9oYUd4MTZmSy9uOUJnTU55MjNOYS9QVDQrWHBKeVRjRmpTenA0b2l3empMSHVRUDB0U1U5eTRzUUpBRlVWZm84ZVBld3VWeXZoc2U4TkZvNVhJV1Y4N3RtekIwRFZoY0dSR1B2aWl5OEFBQ05HakVDelpzMGMyaWVQVDkvRzBmZzhldlFvZ0twSDJsYXJGVHQyN01EMDZkTXhkdXhZL09FUGY4RDc3NzlmOHhqY0VYajk2WHM0R2x0ZHVuVEJRdzg5QkFCWXNtUUpybHk1VXJOczc5NjkyTGR2SDlScU5hWk5teVpKdWFiZ3NTVWRmSGc0bVNHaWNNYVkzVjBvM01XbVRac0FBQU1HRExEN3pWcWdxajhmQUJCUnFGdUVjV1RGMWZnc0x5OUhkblkyOXUvZmoyM2J0aUU4UEJ4TGx5NjF1ejlwVmxZVzlIbzlBR0Q4K1BFTzc1L0hwMi9qYUh5ZVBuMGFRRlVTTVgzNmRQenl5eTkxbHA4NGNRSTdkKzdFa2lWTE1IandZTHQxOFByVDkzQ203dnZMWC82Q3VYUG5JaVVsQlJNbVRNRDQ4ZU9SbFpXRjVPUmtORy9lSElzWEwwWkNRb0prNVJxRHg1WjA4RVJaWmhoakxRQTRmS2RNU3I3Kyttc2tKU1VoTURBUU0yZk9kS2hzclpkZzVEc0FqdHR3Tmo1ZmVlVVZKQ1VsMWZ4ZnE5Vml3b1FKZU82NTV4QWVIbTczZHJadHE1cUJOVEV4RVYyN2RuVklBOERqMDlkeE5ENXpjM01CVkQybHNGcXRXTDU4T2ZyMjdRdTFXbzIwdERTc1hMa1M1OCtmeDZKRmk5Q3RXemU3aG5yajlhZHY0a3pkMTZ4Wk02eFpzd1ovKzl2ZnNIbnpabXpjdUJFQUVCa1ppWTgrK3FqQk9zelpjbzNCWTBzNmVOY0wrV2tHVkkwdkt3ZkhqaDNEdSsrK0N3Q1lQMysrM1dPQTJyRDF4Mk9NeVhNQUhIZmpWSHkyYnQwYTdkdTNSMVJVRkRRYURTb3JLN0Y5KzNhOCtlYWJPSGZ1bkYzYktDNHV4c0dEQndFNGR6Y1o0UEhwQnpnVW43Wis4c1hGeGRpd1lRTUdEeDZNWnMyYUlTZ29DUGZkZHgvV3IxK1BzTEF3VkZSVTFOd2xiZ3hlZi9vMER0ZDlKcE1Kcjc3NktqWnYzZ3kxV28wSEgzd1E0ZUhodUhidEdpWlBub3l2dnZwSzBuS053V05MT3ZnZFpma3BCUkJhWGw3dThidktCb01CczJmUGh0bHN4Z3N2dk9Ed2kxTEEvOTdFSmFKeXFmVnhGSUZUOGJsdzRjS2F6MWFyRmVucDZmakhQLzZCbzBlUHdtQXc0Sk5QUGtIMzd0MGIzY2J1M2J0UlhsNk8xcTFiWTlDZ1FVNko1L0hwOHpnVW4ycTFHcUlvWXN5WU1mVytVQm9lSG80UkkwWmd5NVl0T0g3OGVLUGI0dldueitOUWJGMi9maDJUSjA5R1RrNE9ldlRvZ1dYTGxxRlRwMDRvS3l2RDZ0V3I4Y1VYWDJEcDBxV3dXQ3gxR3Y3T2xtc0tIbHZTd2U4b3l3d1JGUVBBelpzM1BicmYxTlJVekp3NUUyVmxaWGoyMldjZGZsSEFSbmw1elRubzJRUGdlQVFwNGxPdFZrT24wMkhObWpXSWo0OUhXVmtaUHZqZ2cwYkxpS0tJTDcvOEVnRHcrT09QMTR4YjZ5ZzhQbjBiUitQVGx2RFVIcXYyVm16TENnb0tHbHlIMTUrK2o2T3h0VzdkT3VUazVPQ09PKzZvTTBOamNIQXczbmpqRFR6KytPTUFnTldyVjllWlRkZlpjazNCWTBzNmVLSXNNNHl4UWdBMVUveDZndVBIajJQbXpKa29MUzNGNU1tVDhjb3Jyemk5TGR1alRNWllTUk9yY3J3UUtlTlRwVkpoeElnUkFJQzB0TFJHMXoxeTVBZ3VYNzRNalVaVGM2RndCaDZmdm8yajhkbWhRd2NBalNjL3RxSGVBZ0lDNmwzTzYwLy93TkhZT256NE1BQmczTGh4OWQ2Qm5qUnBFZ0NndExRVUdSa1pMcGRyQ2g1YjBzRVRaZm5KQW9EczdHeVA3T3pvMGFONDVaVlhVRjVlamhrelp1RGxsMTkyYVh1MmwyT0k2TDlTNk9Nb0RrbmowemJhaFViVGVLOHYyNUJ3Z3dZTlFxdFdyWnplSDQ5UG44ZWgrSXlMaXdPQW1wRlU2c1BXaDc2K1ljRjQvZWxYT0JSYmhZV0ZBS3Bld0t1UDFxMWIxM3d1S3l0enVWeFQ4TmlTRHA0b3l3d1JaUUxBaFFzWDNMNnZJMGVPMVBTcG16Tm5EcVpNbWVMeU5tMWpQakxHZm5WNVl4ekY0V2g4TmpaN0ZCSGhtMisrQWZDL2hLVStzck96YS9xSE92c1NudzBlbjc2Tm8vSDU2S05Wcy9rZVBueTQzcW1tcjErL2puMzc5Z0hBYmNQRDhmclR2M0EwdHRxMGFRTUFTRWxKcVhkNTdUN3ZIVHQyZExsY1UvRFlrZzZlS01zTUVaMENxc2FMZFNlSER4L0c2NisvRG92RmdrV0xGalU2SGFzajJNWWx0VlVxSE4vQzBmajgvUFBQc1dUSkVwdzZkUXFpS05aOGYvSGlSYnp4eGh0SVRVMkZTcVhDMUtsVEc5ekdGMTk4QVNKQzE2NWRJUWlDUy9wNWZQbzJqc1puejU0OThjZ2pqOEJpc1dEbXpKbDE3aXlmUDM4ZUw3LzhNb3FLaXRDK2ZmczYwNlh6K3RQL2NEUzJiQzl6SGp4NEVCOSsrR0ZOOXg0aVFuSnlNdDU2NnkwQWdDQUlkV2I3YzdaY1UvRFlrZzc3UnYzbnVJM1kyTmc3QXdJQ3pyZHUzUm9IRGh5d2V5S0cwYU5IMS9tL2JUYXBpSWdJaElTRTFIeS9lL2R1QUVDZlBuMWd0VnFoMVdvUkZSWFY2TGJuekpsajEvU3VSSVRSbzBmajh1WExzRnF0dmRMUzB2Z0o2V000R3AvcjE2L0h4eDkvREtEcVpaU3dzRENVbHBiaSt2WHJOZDh0V3JRSXc0WU5xN2Y4elpzM01YejRjSlNXbG1MZXZIa1lOMjZjMDlwNWZQbyt6dFNmTjI3Y3dJd1pNNUNaV1JVT0xWdTJoRWFqd2JWcjF3QlUzZUZiczJaTm5hbUZlZjNwZnpnYVcyYXpHYk5uejBaeWNqS0FxcGVZbzZLaVVGSlNnaHMzYmdBQXVuYnRpZzgvL0xCT2R3cG55elVHankxcDRjUER5VXhHUnNZRm5VNlhYVkJRMERrN083dE81ZHdZRFUyemFqS1pZREtaYnZ2ZWFyVUNxSG8wM3RRVXJmYSs1WnVibTR2TGx5OERRQzQvRVgwVFIrUHppU2VlZ0NpS1NFbEp3Y1dMRjVHWGw0Zmc0R0IwNzk0ZDk5OS9QNTU0NG9tYVI0MzFzWGZ2WHBTV2xxSlpzMlkxTC80NUM0OVAzOGVaK2pNME5CUWJObXpBOXUzYjhhOS8vUXUvL3ZvckdHUG8yclVyQmcwYWhLZWZmaHFob1hVbk0rUDFwLy9oYUd3RkJBUmcxYXBWMkxObkQvYnUzWXVzckN6azUrY2pORFFVdlh2M3hwQWhRekI2OU9pYThZMWRMZGNZUExZNFBvY2dDTzhKZ2tDclZxMGliMkx6NXMwa0NBTHBkTHJQNWZhUTR6NTRmSEtVREk5UGpydmdzY1VCZUI5bFJVQkVXd0RndSsrK3E5T3ZVOGtRRVhidDJtWDd2RjVtT1J3M3d1T1RvMlI0ZkhMY0JZOHREc0FUWlVWZ01CalNBS1JldVhJRjMzNzdyZHh5N09Lbm4zN0NyNy8rQ2dDbmpVWmpzdHg2T082RHh5ZEh5ZkQ0NUxnTEhsc2NnQ2ZLaXNGaXNTd0dnRTgrK1VUeExWY2l3dnIxTlEzVjVYSnE0WGdHSHA4Y0pjUGprK011ZUd4eGVLS3NFTkxUMC9jQjBKOC9mNzVtNmw2bDh1OS8vOXMyUTlBWnZWNi9VV1k1SEEvQTQ1T2paSGg4Y3R3Rmp5ME9UNVNWQTFrc2x1bEVKSDc0NFlmSXk4dVRXMCs5WkdkbjQ5MTMzd1VSaVZhcmRTWUFrbHNUeHlONFJYeWFUQ1llbi80SmowK091L0M2MkJKRjhWM3c0WDhsZ3lmS0NxS2lvdUlrQU12Tm16Y3haODZjUm1jNWs0TS8vT0VQR0R0MkxLNWZ2dzdHMkdkcGFXbi9sbHNUeDNPa3A2Y2ZZNHl0dkhuekp1Yk9uYXU0K0RTYnpWaTBhQkdLaTR0NWZQb2hYaGFmVzNsOGVnL2VGRnNBTWxVcTFUOTFPdDFUY3V2eUZYaWlyQ0JDUWtKZVpZeHBBZHpJek16RWtpVkxRS1NNR3c1RVpCdVhFUURPWDcxNjlXVTU5WERrd1dLeGZFUkVsSkdSZ2JmZmZsdFI4Zm4zdi84ZFAvMzBFNGdvazhlbmYySXltZDRFY0N3akkwTng5V2V0K0N3RDhGUk1URXh6dVhWeDdNZExZaXVUaVA1YXZXZ2grRndaa3FDV1d3Q25DcDFPMTVveHRvZUlZRGFieDZsVXFnRlpXVmt0cmwyN2huNzkrdGs5WTU4N0lDS3NXYk1HUC8zMEV3Q0FNZmJqMmJObk44c21pQ01iN2RxMSs1SXgxaFhBelhQbnptbVZGSitiTm0yQ0tJcS9NY1lHWm1WbC9TYWJJSTVzRkJVVldWcTBhUEd2Z0lDQXA3T3lzcG9yTFQ2SktKOHhsZ2VnbFNpS20vUHo4M21jZWdsRlJVV1dpSWlJZldxMWVxTFNyczIyMkFJd3lHZzBIbW5UcHMzdkdXTjN0MjNiOWtwdWJtNnFiQUo5Qko0b0s0UTc3cmhqT1lDK2pMSGRhV2xwZjRtT2p0NnZVcW5HbmpwMUtqUW5Kd2NQUFBBQU5CclBOdzRyS3l1eFlzVUtiTm15QlVUMFcvVWQ3M3ZVYXZYeTR1SmlpOGNGY1dRaklTSGhBY2JZRWdDV3lzckt3V3ExK2xHRnhXZWxTcVVLRlVYeG83eTh2R3NlRjhOUkJKMDZkUnJCR0p0RVJEZFBuVHFsVlZCOEZvaWlPQnhBQ0dQc2ZwVktaYnA2OWVwaGo0dmlPRTFCUVVHSlFxL05CYUlvRGpjYWphY0JVSFIwOUdXVlNqV0JpSHBGUmtaK1ZGQlFZUFc0UUIrQ2Q3MVFBTEd4c1hjQ21FRkVJb0E1QUpDV2xuWldGTVdCUkpSOTRNQUJUSmt5QlJjdlh2U29ydHpjWEV5ZlBoMDdkdXdBZ0Z3QVE0am9MQUNFaDRkMzhxZ1lqdXlvVktwUEFUQWkrdE9KRXllT0tpMCtpZWhBdGM2UkhoWENVUXpkdW5WclFVU3JBUkFSTFZWU2ZBSjRKQzB0emFCU3FkWlMxWFA3bWVBdlhIa2RDcjAyUDVLV2xtYW9wWEVYRVoxaWpIVU9EQXg4d2FQaWZCQ2VLQ3NBalVhekRBQVlZNS9yOWZwenR1K05SbU5XWldWbElvQkRaODZjd2NTSkUvSDU1NStqb3FMQ3JYck1aak8yYjkrT3NXUEh3bUF3QU1DeGlvb0t3V0F3cERIRzlnRkFRRURBTkxlSzRDZ0tuVTczSElEdVJIU3pvS0RnSTBCNThja1kyd1lBakxHSDNTcUFvMWlhTjIvK0ZtT3NOUkVkTlJxTjd5Z3BQcXNucjRCZXJ6L0hHTHZLR0d1Wm1Kall4cTFpT0c3QmFEUm1sWmVYUHdEQWV2cjBhVXlZTUVFUnNWVWJ4dGhjQUNDaXVURXhNVnEzQ3ZOeGVHdFdadUxqNDNWcXRWb1B3RkpSVVJHZG1abHBxbWMxdFNBSWZ3S3dBRUJ3VkZRVVhucnBKUXdkT2hSQlFVR1NhYW1zck1TaFE0ZXdkdTFhWEw1OEdVUlV3UmhicWRmci93ekFBZ0E5ZXZTSURBa0pLUUFnNnZYNklOdjNISjlHcGRQcHJqREdvb2xvdE1GZzJIUExja1hFcDA2bjY4UVkreFhBTmIxZUh3VSs5SlpmRVI4Zkg2Tldxek1BV0t4VzYzMjE3ckFwSWo1cnI2dlQ2YjVuakQzTUdCdVdtcHJLUjcvd1FoSVRFMThub2hVQXpnTzRBd3FKcmRvSWdwQUtRQUR3aGw2dlh5R1pJRCtESjhveUl3akNkd0FHQTFpbDErdGZhMnpkaElTRXV4aGpxeGhqandKZ29hR2hHRE5tREI1KytHSGNjODg5VUtzZDczSXVpaUpPbno2TkgzNzRBVHQzN2tSUlVSRlFsV0FjSnFKWjliVlVkVHJkWmNiWUhXYXp1V3RHUnNZRmgzZks4U29TRWhMK3FsS3BYZ053UWEvWGQyMWtQZG5qVXhDRUxBRGRSRkhzWXpRYWYzWjRoeHh2UmFYVDZRNHp4Z1lBV0t2WDYyZmN1b0lTNHRPR0lBaFBBZGdNNE45NnZYNll3enZteUk1T3B6dkRHTHZiYXJVT1o0eGRVRXBzMVNZaEllRVJsVXIxRFJFVkZCUVVkTTdKeVNseldBaUhKOHB5RWg4ZlAwaWxVbjBQNEdaQlFVR1V2VUVzQ0VKZklsckVHQnVLNnVGZldyWnNpZnZ1dXc5eGNYSG8zTGt6b3FLaUVCRVJnYUNnSUdpMVdwak5acFNYbDhOa01xR2dvQUFYTDE1RWVubzZqaDgvam12WGF0NTdzaExSSVZFVTMwbExTMnZ3SlJPZFRyZURNVFlXd0Z5OVhzK255ZlJ0TklJZ1hBY1FZamFiNHpLcXAzMXFERG5qVXhDRXZ3RjRGY0JpdlY3L2xpUU9jQlNQVHFkN2hqSDJPUkhsRlJZV2RzN096aTV2YUYyNTY4OWFPaW9CQkJRWEZ3ZWRPM2ZPdmMvc09aSVNFeE9qRFF3TXZBNGcwR0t4dEVsUFQ4OEhsQk5idGRIcGRNY1lZMzBBTE5UcjlVc2x0TUZ2NElteWpPaDBPZ05qTElHSTNqUVlESDl4dEh4Y1hGeDdqVWJ6SW9CSGlVakhuQmluaG9pSU1aWUI0S0RaYkY1dnp4MWlRUkI2QWpoSlJDVUdnNkVGK0NOdW44WDJpQmpBUHIxZVA4cVJzbkxFcHlBSW93RHNJYUlmREFiRElFZjN4L0UrRWhNVFd4TFJyMFFVQnVBUEJvTmhrejNsNUtvL2JlaDB1bDhaWTUwWlkzZWtwcWJtT3Jwdmpuem9kTG8vTXNiK0R1Q0lYcThmY090eXVXT3JOdkh4OFlQVWF2WDNBRXo1K2ZrZCtGMWx4K0dKc2t6b2RMcHhqTEh0QUhMMWVuMEhBS0lyMjR1SmlXbWoxV29IQXVqSEdPdEdSQjBZWTlFQVFnQUVBcWdBVUFZZ0g4QWxJanJQR0R0cXNWaCtTRTlQejNGQ2Z6NWpySFZwYVdtcjA2ZFA4Nkc0ZkpEcXlqNGJnSnFJT2hzTUJxZGY3ZlpVZk9wMHV0WUFyakxHeXZWNmZVdndQdlEranlBSWZ3WHdHb0FrdlY3L29EUGI4SFQ5Q1FBSkNRbWZxbFNxeWFJb3pqRWFqZTg3c3cyT1BBaUNjQXBBRDFFVVJ4cU54djJOclN0SGJOMUtkYmVrZ1VTMHhHQXdMSkppbS80RVQ1VGxnUW1DOEN1QVRxSW96akFhald2bEZ1UW9naUI4RCtCaEFCUDFldjBYY3V2aFNJOGdDR2tBNGdDczBPdjFiOGl0eDE1c0w3QVEwUkNEd2ZDOTNIbzQ3aU1oSVNGQnBWSVpBRlFTa2M1Z01KeVVXNU85Vkw5OGVJS0lyaGtNaGxaeTYrSFlSMkppWWdBUlhRY1FWRmxaMmZiRWlSTjVjbXRxaXVveDhKTVlZemNxS2lyYVpXWm1sc2l0eVp2Z3c4UEpRRUpDd2xRQW5RQ2NNaHFONitUVzR5UnZBVUQxVzc4Y0h5TStQbjRvRWZVQ0lKck41bmZrMXVNSVJMUVBBRlFxMVFpNXRYRGNpbHFsVW4xVS9ma2piMHFTQVNBdExTMlRpRXlNc2NpRWhJUXd1ZlZ3N0lPSUpnTUlKcUtqM3BBa0E0RFJhRHdLNEFDQUZscXRkckhjZXJ3Tm5paDdtTTZkT3dlcFZLcDNBTUJxdGI0RkY3dGN5SVZlcno5Q1JFV01zUTZKaVlrdDVkYkRrUmFWU3JXZU1hWWlvcWN5TWpJSzVkYmpDRmFyOVQ4QUlJcWlVNC9oT2Q2QlRxZjdBNEMrcU9xK05rZHVQVTd5MytwLzc1SlZCY2NSWGdFQXE5WDZwdHhDSE1GcXRiNWQzZS81eGU3ZHU0ZktyY2ViNElteWg0bUlpSmdKSUJMQXNiUzB0Qy9sMXVNaVdRQWdpbUp2dVlWd3BDTWhJV0VlZ0U1RVpLcXNyUHhLYmoyT0VoQVE4Qk1BTTJOTWlJdUxheWEzSG83MHhNYkdoZ1A0ZS9VTWQ2OEJNTXNzeVNrWVkrdXEvMTBndHhhT1hXZ0FkQVpBVnF2VktMTVdoMGhQVHo4R1lBK0FrSkNRa0NWeTYvRW1lS0xzUVdKaVlpSUFMQVFBSWxvQUx4OHRnakcyc3ZxalZ6MmE1elFPWTJ3K1k0eFpyZGIveTh6TXJKUmJqNk9rcHFhV0VsRXlBTFZHb3hrcXR4Nk85QVFFQkN4aGpEVmpqQjMyNW5ja0tpb3Evb21xRjA1SEFYQjhzRjJPUnhFRVlScXFYc0k3MXNEa1lJcUdpTjRpSWhIQWk5WDVDTWNPZUtMc0FrVEVpQ2lRaUZvUVVTUVJ0VzdzcjJ2WHJvdkR3OE5EbzZLaWZ0RHI5Y2JxY29GRTVCVXZWZDU2dkFjT0hQZ2hQRHk4SWlJaTRsNmowZGl1aWVPUDlMYmo5VWQwT3QzL1k0dzFCNkJQVDA4L0xyY2VGOWhYL2UranNxcmdTRTVDUXNLOUFLWURNRmRXVnI0Z3R4NVhxRzZJRmpMR1ZERXhNY0Z5NitFMERoSE5BUURHMkovbDF1SW9STVFNQnNPcGlJaUlYV0ZoWWRxdVhidityYW1jaFYrL3E5RElMY0RMQ1FEUUdrRDc2bjhibkUvOTVNbVRyYnAzN3o2TmlHak1tREg3QUR3QW9BQkFEcXFHaGZHR08zZDFqamNxS2tyYnQyL2ZHNVdWbFlHTXNkRUFHbnV4b1JMZWQ3eGVUWFdGcGtYVkVFUUJhS0poL05WWFg0V3VYYnQySEFBa0ppYStsSnFhMmh4VlF4ZFZNc2E4NnVtSDFXcE4wbWcwSUtKK2NtdmhTSXBhcFZLdHIvNjg2c1NKRStkbFZlTWc5WjJUSTBhTStMbXlzbkpFcTFhdFhqaHg0a1JqWTBDTHFPcGk0cFhucEErZ3FoN1dqVzdjdUtHWFc0d1RCQUJvL2NjLy92R3J3NGNQUDY3VmFwKzZkT25TNFE0ZE90eXdvNnhmWDcvOXJtVWdKVVFVQ2lBR1FJb0xtN2tmUUNaanpKNWdsUlYvTzE1dmg0aTBBS0pnUjBNT0FONSsrKzBsSlNVbFBWcTNidjJmT1hQbXJFU3RpcEV4cHVpSzhkWUVKRHM3TzJEcTFLa1hBQVJObkRneFp1clVxYjgxVXB3bklETGhhR051d29RSmY3aDI3ZG9LeHRpVnI3NzZLajQwTkxRU1h2UzcxWGRPSmljbjM3bDc5KzdsQVFFQnBxVkxseloyaDd4T3NxTDBjOUxYME9sMHp6SEdOZ0F3NlBWNlFXNDlqc0t2Mzg3RDd5aTdoaFpWbFowck5KbkFLQWgvTzE1dkp4QlZGMlM3S3NZMzM2eDVpZnVoNmorZ3FtSzhEdVhmUWFqenRLTno1ODdhd1lNSG55Z3NMTHczSkNSa0JvREdwbjMxNjdzbE1tUDNVN25jM055UVRwMDZMZXZZc1NQZGQ5OTlXME5EUSsrSDkvMXV0NTJUL2ZyMVE3OSsvUUFnQXNBT083YmhMZWVrNG5Ha29mYklJNC84bVlqUXBVdVg5MUpUVTF2RCt4clkvUHJ0SkR4UmRnMFZtZ2lhR3pkdW9GbXpabENwR2p6L0F1RTlmY1diUEY0NzhLYmo5WGI4cVdLOExRR1pOMitlN2VPTTZyK200QW1JNTdHN01kZTJiVnNzWDc3Yzl0L1oxWCtBZC8xdS9uUk9lZ04yTmRTc1Zpc1RCQ0dhaUdqR2pCbk5BQXlBOXpXdytmWGJTWGlpN0dZR0RoeUl2WHYzNG80NzdwQmJpa2ZZdG0wYkhudnNNWVNFaE1ndGhlTmZEVG1lZ0hnbi92YTc4V1JGV2RqVlVGT3IxWGp2dmZkcy8vM2tsc1hlMUZCckZINzlyaDkrc25Fa1plWEtsU2d1THBaYkJzZE9CZzRjaUt0WHI4b3RRd3A0QXVLZDJOV1lFOFZHNTJYeXFkOXQyN1p0S0MwdGxWdUd2K0J2RGJWRzRkZnYrdkdaeWtVcFdDd1dGQlFVMUx1c3NOQ3JKamh6Q2lKcTdPNGtoeU1iUEFIeFRueW9NV2NYUEZueEtMeWhWZ3QrL2E0ZjdvakVKQ1VsNGNVWFg3enQrK3pzYkl3ZE94WWxKU1V5cVBJTW9paUNpS0RSOEI0OVNzV2ZHM0k4QWVGNEF6eFpVUmIrMGxEajErK0c0WTVJeko0OWUvRFlZNC9kOW4zbnpwMFJHeHVMenovL0hOT25UNWRCbWJTY1BIa1N6enp6VEwzTEhubmtrWHEvVDAxTmRhY2tqaDBrSlNWaDllclYyTGx6WjUzdnM3T3pNV1hLRk96WnN3Zk5temVYU1oxNzRRbUlkMkN4V0ZCWVdJaldyVzkvSWw1WVdJanc4SEFaVkhrR25xeHdQQUcvZmpzR1B4c2w1T3JWcTBoSlNjSENoUXZyWFQ1MTZsUzg5TkpMbURoeElpSWl2SHYyeUh2dXVlZTJFeWMzTnhjalI0N0VsaTFiMEwxN2Q1bVVjUnJEWHhweXQ4SVRFTy9CWHhwelBGbFJKdjdRVU9QWGI4ZmdWdzBKMmJadEd3WU1HTkJnRWh3Ykc0dVltQmg4L3ZubmVQWFZWejJzenYxa1ptWkNwVkloS1NtSm4yZ0t4RjhhY2p3QjhXNzhwVEhIa3hWbDRpOE50VnZoMSsrRzRjOGhKYUs0dUJnN2QrN0U1TW1URzEzdjJXZWZ4WTRkTzFCVVZPUWhaWjdqNE1HRG1EUnBFblkybzkyWEFBQWdBRWxFUVZUdDJvWEtTcThmS2NmbmNLUWg1ODNZRXBEYWYvdjI3UU1BYk5teTViWmxQRWxXRHJiRzNLaFJvK3BkUG5YcVZHelpzZ1VtazhuRHlqeEQ3V1NGSXcvMk5OUjhFWDc5YmhpZUtFdkVKNTk4QXAxT2h4NDllalM2WHI5Ky9kQzJiVnRzMmJMRlE4bzhRMFpHQm94R0k2Wk1tWUpldlhwaDNicDFja3ZpMU1MZkczSThBZkVPL0tVeDF4QThXWkVYZjIybzhldDM0L0JFV1NJZWV1Z2h6SmhoeitSZndOdHZ2NDBubjN6U3pZbzh4MisvL1liNTgrZmpqMy84STRLRGcvSGFhNi9oNjYrL3hwZGZmaW0zTkU0MS90NlE0d21JOHZIM3hoeFBWdVRISHh0cS9QcmRORHhSbGdoQkVHcjY5ZHk4ZVJOV3F4VTVPVGtBQUsyMjdqQ05QWHYyUkZoWW1NYzF1b1B6NTg5anlwUXA2TmV2SDBhUEhnMEFpSTZPeGwvLytsZjgvZTkveCtMRmkzM3VndWFOK0hORGppY2czb0UvTitaNHNpSS8vdGhRNDlkdmp0c2hvdFpFTkpadVlmNzgrU1FJQWdtQ1FOT21UU05SRkc5ZHBUYmppTWpWbVlFOFF1M2pMU2twb2JWcjExTGZ2bjFwelpvMTlSNWpWbFlXalI4L252cjM3MC9MbGkzenV1UDFkaHFLejVLU0VySllMSFRwMGlVU0JJRUtDZ3E4UGo0Yk90YUNnZ0lhT1hJa2ZmMzExMFJFZFBYcVZSbzBhQkJ0Mzc3ZGE0L1ZsNmo5dTZXbXB0THAwNmR2KzFFRVFhRExseS9YK2U3a3laTlVXRmpvZGI5YmZYRjY3dHc1R2pWcUZMM3p6anQxanRGZ01GRC8vdjNwcmJmZXFuMnNYblc4U3FmMjcvSFh2LzZWL3ZqSFA5b1ZmK1BHamFNUFAvelFxMzRQNHRkdmpoelVWK2tSRWQyOGVaTUtDZ3JJWkRMZEZuejE0RFdCVi90NHIxNjlTbE9tVEtGang0NDFlbkJXcTVYMjdObERYMzc1cGRjZHI3ZlRVSHo2WWtPdXZtUGxDWWp5YVNoR2ZiRXhCL0JrUldtUUh6WFVpRisvT1hKQVJKRkVOS3JSU0d1YVVVUVVLZmV4MklPL0hhKzNRMzdVa0NPZWdIZ2xEY1dvTHpibUFKNnNLSTJHNHM4WEcyckVyOTlPdzhkUmRvMUtBUFhQQjJ3L0JkWGI4UWI4N1hpOUhSSDFlQjBTRW9LUWtCQjd0MUZSdlIydm9hU2tCTC84OGdzKytPQUQ5T25UcDk1MXVuWHJocTFidDJMLy92Mm9xS2p3c0VKT1V5eFlzQUN2dmZZYTFHcTFUMHp3VUl1YWN6STZPaHFmZlBKSmt3VlVLdFd0b3pCNDNUbnBiU3hidGd3SER4NEVBTng3NzcySWpQU0ozSkJmdjUyRUo4cXVVZkhHRzI5MHlNL1BSMlJrWk5uOCtmTmZpSXlNTExlM0xLcUNMcWY2c3pkUWdTcTk5d05vRFNDd29SWG56cDI3alloVXMyYk5tdHltVFp1YjhNN2o5WFlxeThyS3JnVUhCN3V5RFcrcEdIa0M0cDJJTzNmdWpCczdkbXlkTDMyNE1jZVRGUy9BUnh0cWRsKy9BV0RMbGkwUHA2V2x2UlFZR0pqejl0dHZUNGNmWDc5NW91d0M0OGVQdCtiazVMeWgwV2hnTXBrK2lJeU0vTWFCNGlJQU02cUN6dXdlaFpKalJ0WEpVZ3dnQUkyTW1uTG16SmtOSlNVbDA1NS8vdm1oZS9mdWZSWGVlYnplVHNYOCtmTzdGQllXSWpJeXNuemx5cFgxVDFmWFFGbDRWOFhJRXhBdkpDTWpRenh3NE1DMFd4TmxCL0dtMzgyUm13MWZBckMrOTk1N0UydVY5YVp6MGh2d3A2ZHVkbCsvQVNBeE1mSG94bzBiUjRtaTJHN0NoQWtkdi9qaWkvL0FUNi9mVEc0QjNreENRc0x2VkNyVkxpSXFNQmdNYlFGWTVkYWtGR0ppWWlJQ0F3T3ZFVkdKd1dBSWxWdVBQekp3NE1DZzh2THlHeHFOUnQyK2ZmdHBXN2R1L2RxQjRyVWJOcFdNTVhLUFNta2dJaTJBS0FEdDBVZ0M4czQ3Nzh3dEtpcnFyZFBwMWt5Y09QRS8xVi9YVGtEeUdXUGVrblI1UGZmZmYvK2lzTEN3dDl1M2IzOXV6Wm8xcjJ1MTJnQUhpbnZkNzBaRURJQVdWZkhaYUxJeVpNZ1FQWUQyZDk5OTkraTFhOWVtd012T1NXK0FpRUlCeEFCSWNXRXo5d1BJWkl6ZGtFYVZja2hJU0hoS3BWSnRCbkJCcjlkM2xWdVBYUEJFMlhuVWdpQ2NCWEFuZ0pmMWV2MkhjZ3RTR0JxZFRsY0JBQ3FWS2lnMU5kWHZXcUZ5azVpWStBb1JyUUx3bTE2dlYvekxKcTVnYndJeWZ2ejRTU2FUYVhsUVVOQ09mZnYyVGEvK21pY2dNdENyVjYrdVdxMDJVNnZWYXJ0MDZUSnN5NVl0ZWpnMnRyOVAvMjZDSUV3QXNJMkl2amNZREVQazF1T0wzTnJBM3JWclY3K2ZmdnBwYm1CZzROVzMzMzc3ajAwVTk3cUdtaE5vZERwZEptUHNiaUo2eVdBdytPVWc5THpyaFpNa0pDUThqYW9rK1FKUGt1dkZ3aGpiQldDc0tJcXpBTHdudHlCLzRzNDc3MnhKUkt1SVNMUllMQS9LcmNmZFZDZEpGV2ppa1hSc2JPekJnSUNBNVVUVW16SG1hbGNOamdzRUJBU3NCaEJZV1ZtNWVldldyZDl1M2JwVmJrbUt3bUt4N05Ob05HQ01KY2l0eFllcDB4MWg3ZHExNjRrSWQ5NTU1eXNBL3RONFViL29UbWdSUmZGTnRWcTlEY0JjQU9zQitGU0QxQjc0ekh4T2tKaVlHTUFZKzJ2MWNDa0w1TmFqVkN3V3k2dlZINXRxbVhNa0ppd3NiRlgxeDR5TWpJelRzb3BSRUJrWkdaa0FyZ0hvRkJjWDEwVnVQZjVLWW1MaS96SEdoZ01vcnFpb2VFVnVQVW9rUFQyOWpJaEVJZ3J2M0xsemtOeDZmQkhHR0RIR0toaGp4YjE2OVNLVHlkVFdaREpWL3VNZi85ak9HQ3RvNHU4YVk2eTR1cnpQSm85cGFXazdpQ2lUTWRaWnA5TzlMTGNlT2VDSnNoTllyZGJwakxFSXhwalJZREJzazF1UFVyRmFyZm5WSDF2SktzVFBFQVNoRzRCSkFNeVZsWlgxajQvbXY0Z0FEakxHbUVhaitUKzV4ZmdqblR0M0RoSkZjVDBBSm9yaW01bVptU2E1TlNrVUVjQS9HV09xOFBEd04rUVc0K3NFQmdZT3JQNTRSVTRkQ3NScXV5SElHSnNIUUMyekhvL0RFMlVIaVl1TGE4WVlXdzRBUk1RcnIwYkl6TXlzSktKa3hsaWdUcWViSXJjZWY0R0liQy90N2N2TXpQVEZmbk11UVVTMjBXa0d5eXJFVHdrUEQ1L0hHR3NIUUc4MEd0ZklyVWZKaUtMNFp3QmdqRTJWVzR1dlEwUXJxLzk5dGFsMS9RMmowYmdYUUNxQXRvSWd6SlpiajZmaGliS0RxRlNxQll3eExSRjlaekFZdnBOYmo5S3hXcTB2Vm45Y0pLc1FQeUV4TVZGZ2pNVVEwVTI5WHYrNDNIcVVpTVZpU1FZQUl1b250eFovSXpZMnRnZUFQd0VnSXBvR1BsSlFvOXk4ZWZPMzZvOCtNZU9GVW9tTmpRMW5qSFVtb2txajBiaGJiajBLUkxSYXJiWnVwcS9IeE1Sb1pWWGpZWGlpN0FBOWUvWnNxMUtwNWdBQUVjMlJXNDgzVUZwYW1nVUFqTEVvdWJYNEFSb2lPbFQ5K1YxWmxTaVlqSXlNQ3dBdU1zWmE2M1M2ZUxuMStCTUJBUUYvcTc3UnNNbGdNUHdpdHg2bGMrN2N1UW9BVjRnb09ENCtubmVqY2hOcXRmb2hBR0NNNWNxdFJhbWtwYVY5QytBWWdOWUJBUUYrbGYvd1JOa0Jnb09EMzBKVk1yTERhRFFhNWRiakRWUlg5QmVxSy9xaGN1dnhaWFE2M2U4QXRDU2lISVBCc0VSdVBRcG5Qd0FRRWUrbjdDRVNFeE4vQjJBNEVabHF2ZWpMYVpxM0dXTk1yVmJ6cm41dVFxVlN2UXNBUlBRbnViVW9HTkhXVjFtbFVyMTJ4eDEzMkQwamk3ZkRFMlU3U1V4TTdBSGdPU0lTQWJ3dXR4NXZRaFRGUHpIR21FcWxtaSszRmw4bE5qWTJITUJtQU1UN005ckY5d0RBR0Jzb3N3Ni9JQzR1cmhrUnJhMys3OEtNakl4Q1dRVjVFV1ZsWlh1cVA5NHJxeEFmSlNZbXBnMkE3Z0JLK2N2NWpXTXdHQTRSMFE4QUlxT2lvdnptZXM0VFpUc2hvcVVBMUl5eFR3d0d3MFc1OVhnVDVlWGxod0NBTVJZanR4WmZSYTFXLzRreEZnamd0RjZ2ZDJRcWRiK2tzckl5R1ZXTmlyN3d3N2U0UFkxYXJWNElvQzJBWXdhRFliM2NlcnlKa0pBUVd6L2xPN3AxNjliZ2xOY2M1d2dNREJ3QUFFVEVyK3ROUTBTMEVBQlVLdFhMM2JwMWF5RzNJRS9BRTJVN2lJK1A3ME5FdndOUXJ0Rm81c210eDlzNGZmcTBpWWdLaVNpUzl3bVZuc1RFeEk0cWxXbzJBQ3RqYkpUY2VyeUJFeWRPNUFISUFCQ3EwK242eTYzSGw0bUxpK3ZGR0p1TnFtR21wcUZxMkRPT25hU21wcHFKYUFjQVRXaG82QXR5Ni9FMWlPZ3YxZi8rV1c0dDNvRFJhRXdtb3U4QXRHelpzcVZmM0ZYbWliSWRxRlNxNVl3eEZZQy9IejkrL0pyY2Vyd1FZb3k5eWFwNFMyNHh2b1lvaW1zQXFJbm9QNm1wcWVmbDF1TXRFTkcvcWo4T2wxV0lqNlBSYVA0T0lJQ0kvbWt3R05MazF1T05pS0s0clByamM3SUs4VEhpNHVLaUdHTjNBeWd6R28wNzVOYmpMVml0MW9VQVFFUXZ4Y1RFUk1pdHg5M3dSTGtKQkVFWXpoZ2JBT0MzL1B6OHQrVFc0NjFVVmxaK1dmM3hQbG1GK0JpOWV2V0tZNHlOQkhDanNySnl0Tng2dkFsUkZIK28vamhBVGgyK2pDQUk0d0VNSXFKOFBsS1E4OXk0Y2VNQ0FEREdPc210eFpjSUNBaDRBQUNJNkJMOGNHcG1aMGxQVHo4R1lDK0FGb0dCZ1cvS3JjZmQ4RVM1Q1lob0lnQUdZRVZPVGs2WjNIcThsUk1uVHZ4R1JCVUFXc2JGeFRXVFc0K3ZFQkFROEJBQXhoajdSMlptWm9uY2VyeUptemR2cHFDcXUwcG44SDdLYm9HSVFvbW9Fc0E4bzlGWUpMY2ViK1hDaFF2RkFLNFNVWEN2WHIwNnlLM0hWeEJGY1dUMVJ6NUtrSU9Jb3ZnbXF2b3NqeHM0Y0tCR2JqM3VoTWt0UUFuMDZORWpNaWdvU0dDTUNZeXhXQ0s2aXpIV2dZaENHV1BCMVJWOU1ZQkxBTElZWTVrQVVpMFdpejQ5UFQyLzhhMzdINDM0MllJeEZrUkVaWXl4RWlMS0FmZXpTZXlJendwVXhTZjNzd0VhOGJBbFl5eVF4NlR6MkJHZjVZeXhHOXhiKytEMXA3VHcrSFNkaGp3RUVFNUVBUUI4T2liOU5sR09pNHVMVXFsVTR4aGo0d0U4V04wSDJTR0lpQUNrRU5GMnh0aVhCb1BCYitlSTUzNUtDL2ZUZGJpSDdvTjdLeTNjVDJuaGZyb085L0IvK0YyaUhCY1gxMHV0VnIvT0dIc1NRQUFBTkcvZUhERXhNYmo3N3J2Um8wY1B0Ry9mSHRIUjBRZ0pDVUZRVUJBcUtpcFFXbHFLdkx3OFhMNThHV2ZPbk1HWk0yZVFtWm1KNHVKaTI2WXRBSFlBZUYrdjE2ZktkSGdlaC9zcExkeFAxK0VldWcvdXJiUndQNldGKytrNjNNUGI4WnRFdVZldlhoMENBZ0tXTXNhZUJzQkNRa0l3YU5BZ0RCOCtISDM2OUlGRzQzZ1hHNnZWQ3IxZWp3TUhEdURRb1VPNGNlTUdVTldJMnNrWW02Zlg2ODlKZlJ4S2dmc3BMZHhQMStFZXVnL3VyYlJ3UDZXRisrazYzTU9HOFlkRVdTVUl3bFFpK2l0anJGbDRlRGllZnZwcGpCOC9IaUVoMHMzQVdGNWVqbDI3ZHVHenp6NURRVUVCQUpRQm1LL1g2MWNEc0VxMkkvbmhma29MOTlOMXVJZnVnM3NyTGR4UGFlRit1Zzczc0FsOE9sSHUxcTFiaXhZdFdtd0VNRWFqMGVESko1L0V0R25URUJRVTVMWjlWbFJVWU9QR2pkaTRjU01xS3l0QlJOK1ZsWlZOUEgzNnROZVB2OHo5bEJidXArdHdEOTBIOTFaYXVKL1N3djEwSGU2aGZmaHNvdHlyVjY4T1dxMzJHd0E5TzNYcWhIZmVlUWZkdTNmMzJQNnpzN014Yjk0OG5EMTdGa1NVVFVSRGpVWmpsc2NFU0F6M1UxcTRuNjdEUFhRZjNGdHA0WDVLQy9mVGRiaUg5dU9UWTRmR3hNUjAxR3ExLzJHTTNkVy9mMytzWGJzV2JkdTI5YWlHc0xBd2pCdzVFcGN1WGNLRkN4ZkNHR05qbzZLaTl1WGw1U20yMWRRUTNFOXA0WDY2RHZmUWZYQnZwWVg3S1MzY1Q5ZmhIanFHenlYS1BYcjBpQXdPRGo3Q0dPczZiTmd3TEYrK0hGcXRWaFl0R28wR0R6LzhNRXdtRTA2ZE9oWEtHQnNUR1JtNXRhQ2d3R3NtaHVCK1NndjMwM1c0aCs2RGV5c3QzRTlwNFg2NkR2ZlFjWHdxVVk2SmlkRUdCUVY5elJqclBXalFJTHo3N3J0UXFlU2RmSkF4aHY3OSsrUHExYXM0ZS9ac0M3VmEvVkJRVU5DbW9xSWlpNnpDN0lEN0tTM2NUOWZoSHJvUDdxMjBjRCtsaGZ2cE90eEQ1L0NwUkxsRGh3NExHV05UdW5YcmhqVnIxamcxbklrN1lJemhnUWNld004Ly80ejgvUHgyd2NIQjRibTV1ZitTVzFkVGNEK2xoZnZwT3R4RDk4RzlsUmJ1cDdSd1AxMkhlK2djUHZNeVgweE1USHhnWUdCcWNIQ3dldXZXcmVqUW9ZUGNrbTRqUHo4ZjQ4YU5RMGxKaVVoRUE0eEdZN0xjbWhxQyt5a3QzRS9YNFI2NkQrNnR0SEEvcFlYNzZUcmNRK2VSOTU2N2hHaTEyZzhCcUo5Ly9ubEZCZ0FBUkVWRllmYnMyV0NNcVZRcTFWb291S0hDL1pRVzdxZnJjQS9kQi9kV1dyaWYwc0w5ZEIzdW9mUDRSS0ljSHg4L2xESFdyMlBIam5qbW1XZmtsdE1vbzBhTnd0MTMzdzBBY1RxZGJvTGNldXFEK3lrdDNFL1g0UjY2RCs2dHRIQS9wWVg3NlRyY1E5ZndpVVJacFZMOUdRQW1UWm9rZThmMHBsQ3BWSGpwcFpjQUFJeXhlVExMcVJmdXA3UndQMTJIZStnK3VMZlN3djJVRnU2bjYzQVBYVVBaanRtQklBZzlHV01QdEc3ZEdxTkdqWkpiamwzMDc5OGY3ZHExQTRDNGhJU0VlK1hXVXh1cC9CUkZVVUpWamVNUGZqcUxNNytEMHZ5VTIwTm5VSnFIRGNHOWxSYnVwN1J3UDEySGUrZzZ5bmpsMFFXSTZFbkdHQVlQSHV4d1MrbVhYMzdCamgwN1lEUWFZVEtab0ZhckVSMGRqUUVEQm1EV3JGbHVVbHpWWW5yODhjZXhldlZxTU1hbUFmalpiVHR6RUdmOU5Kdk4wT3YxU0U1T1JsSlNFbDU4OFVVTUhUcTB3ZldMaW9xd2FkTW1IRGx5QkRrNU9TQWlkT2pRQVlNSEQ4WXp6enpqMEJ6enZ1Um5kblkyZHU3Y2llUEhqK1B5NWNzd204MW8xYW9WK3ZUcGc4bVRKNk5qeDQ2TmxuZjBkNmdQcGZucHlqbGVtNHNYTCtMM3YvODlLaW9xQUFDcHFhbTNyZU9xL3phVTVtRkRPT050WW1KaWsrdHMzNzRkWGJ0MmJYQzVLM1d2a3IzMTVQVklxanJVMS94MDFwZVVsQlRzMzc4ZjZlbnArTzIzM3dBQTdkcTF3NEFCQS9ETU04OGdMQ3pNcnYwcnpVOW5QQ3dzTE1UV3JWdng0NDgvSWljbkJ4YUxCUjA3ZHNUUW9VUHgxRk5QSVRnNHVOSHlydVpXU3ZOUUVSMmxYVUVRaEN3QTNiWnUzV3JyMTlJa1pyTVpTNVlzd2I1OSt3QUFhclVha1pHUnNGcXRNSmxNYU5PbVRjMHlkL0hmLy80WFk4YU1BWUJMZXIzZXZxdXZCM0RVejEyN2RpRXBLUW5Iang5SGFXbHB6ZmZMbGkzRHNHSEQ2aTF6NXN3WnZQenl5ekNaVEFDQVZxMWF3V3cyNC9yMTZ3Q0FUcDA2WWNPR0RZaUlpTEJidDYvNCtmdmYveDVuejU2RlJxTkJaR1FreXNyS1VGeGNEQUFJQ2dyQ0J4OThnTjY5ZTk5V3pwbmZvVEdVNUtjejUvaXRpS0tJcVZPbklpMHRyZWE3K2hKbFovMnZEeVY1MkJET2VHdExsQ01pSWhwTU9sYXZYbDF2bzBLcXVsZXAzbnJxZWlSMUhlb3JmanJqaTlsc3hvd1pNMnJxZzhEQVFFUkVST0Q2OWVzMWRXbXJWcTN3OGNjZm8xT25UbmJwVnBLZmpucVlucDZPMmJObjEvSFFZckdncUtnSUFOQzFhMWVzWDc4ZTRlSGh0NVdWTXJkU2tvZGVUVXhNVEVkQkVHaklrQ0VraWlMWnk1dzVjOGhXYnZmdTNWUmFXbHF6N01hTkc1U1NrbUwzdHB4RkZFVWFQbnc0Q1lKQThmSHh6bDM5SmNZWlB3VkJJRUVRcUhmdjNqUnAwcVNhL3g4OGVMRGU5UzBXQ3ozMjJHTWtDQUk5OGNRVGxKV1ZWYk1zSlNXRkhuendRUklFZ1JZdVhPaVhmczZhTll2Mjc5OWZKeVpQbmp4Slk4YU1JVUVRYU5pd1lWUlpXZW55NytBdGZqcDdqdC9LcGsyYlNCQUVHalZxVkkwMzllR3MvMHIyc0NHYzlkYVYySktxN2xXaXQ1NjZIcm1qRHZVRlA1MzFwYmk0bUFSQm9HblRwdEd4WThmSVlySFVlSktVbEVTREJ3OG1RUkRvNmFlZjlqby9IZlV3THkrUEJnNGNTSUlnMEhQUFBVZloyZGsxeXpJeU1tcnF3VmRmZmJYZThsTG1Wa3J4RVBEeVBzb2FqZVorQUlpTmpRVmo5dDBjMzdseko3Ny8vbnRFUlVWaDQ4YU5lT3l4eCtvOFJtamV2RG42OXUzckhzRzFZSXloWDc5K3RzK1B1bjJIZHVDTW4wT0dETUhpeFl2eDdiZmY0cC8vL0dlVDYyZGtaQ0FuSndjQXNIVHBVblRyMXExbVdkKytmV3ZleUQxeTVJaEQybjNGenhVclZtREVpQkYxWXJKbno1NVlzR0FCQUtDZ29BRHA2ZW0zbFhQMGQyZ0twZmpwakllM2N2SGlSYXhkdXhiTm1qWERrMDgrMmVpNnp2cGZIMHJ4c0NHazhOWVJwS3g3bGVpdHA2NUg3cWhEZmNGUFozMVJxOVdZTTJjTzFxMWJoejU5K2tDdHJwcUh6ZWJKdkhsVjc1T2RQSGtTNTgrZnQwdTdVdngwMU1QUFB2c014Y1hGYU5ldUhWYXZYbDNuRG5xdlhyMndkdTFhaElTRTRNY2ZmMFJHUmthZHNsTG5Wa3J4RVBEeVJGbXRWdmNFWVBjanJzcktTcXhidHc0QXNHREJBbHRuY2RtNDU1NTdBQUNNc1ZoWmhWVGpxSjhBOE41NzcySGt5SkYyOTkreVBjNEJnTTZkTzkrMnZHM2J0Z0NxZml0SDhRVS9HK3BERmh2N3YwT3lQVWFzamFPL2d6MG93VTluUEt5TktJcFl2SGd4S2lvcU1HdldySG9mRjliR1dmOGJRZ2tlTm9TcjNqcUNPK3BlcFhucnFldVJ1K3BRYi9mVFdWOUNRa0l3Y2VMRUJyZDcvLzMzMTN5K2RPbVNYVm9BWmZqcHFJZTJSc1R2ZnZlN2V2c2h0Mm5UQmlOR2pBQUFIRHg0c09aN2QrVldTdkFROFBKRW1ZaGlBT0RPTysrMGEvMGZmL3dSSnBNSlhicDBRZi8rL2QycXpSNXN3Y1FZNnlLekZBQ08rK2tNWGJyODcxQU5Cc050eTIzOXhPTGo0eDNldGkvN1dWSlNVdlBaVnVHN0d5WDQ2YXFIVzdac1FWcGFHdnIyN1l2Zi9lNTNUdXR3MW44bGVOZ1FuampmYmJpajdsV2F0NTY2SHJtckR2VjJQOTNsUyszR3MxYXJ0YnVjRXZ4MDFNUDgvSHdBVlFseFEvVHMyUk1Ba0ptWldmT2R1M0lySlhnSWVQbW9GNHl4N2tEOXJjZjZPSHIwS0lDcXh6QldxeFc3ZHUzQ29VT0hrSmVYaCtiTm15TTJOaFlUSjA1RSsvYnQzYWE1TnJVdXVQYTlJZUJtSFBYVEdicDA2WUtISG5vSS8vblBmN0JreVJLc1c3Y09kOXh4QndCZzc5NjkyTGR2SDlScU5hWk5tK2J3dG4zWnp6MTc5Z0NvOHE5SGp4NHViODhlbE9Dbkt4N2F1bHlFaElSZzBhSkZMdWx3MW44bGVOZ1FuampmYmJpajdsV2F0NTY2SHJtckR2VjJQOTNseTRrVEp3QlVKY3plZHU0NzZtRndjRERNWm5OTndsd2ZWcXNWQUdxNnVRRHV5NjJVNENIZzVZa3lFWVV6eHV4KzNIejY5R2tBVmVaUG56NGR2L3p5UzUzbEowNmN3TTZkTzdGa3lSSU1IanhZY3IyMzByeDVjd0FBRVlXNmZXZDI0S2lmenZLWHYvd0ZjK2ZPUlVwS0NpWk1tSUR4NDhjakt5c0x5Y25KYU42OE9SWXZYb3lFaEFTSHQrdHJmcGFYbHlNN094djc5Ky9IdG0zYkVCNGVqcVZMbDNxa1B5bWdERCtkOWJCMmw0djU4K2MzZW9la0lhVHdYd2tlTm9TcjhUbC8vbnpNbno4ZlFVRkJpSTZPaGs2bnc4U0pFM0hYWFhmZHRxNDc2bDZsZWV2SjY1RTc2bEJ2OXhOd2p5K2JObTBDQUF3WU1NQ2hrWmlVNEtlakhzYkd4aUk1T1JuNzkrL0hVMDg5aFlDQWdEckxSVkhFL3YzN0FkUjl5dWF1M0VvSkhnSmVuaWd6eGxvQVFMTm16ZXhhUHpjM0Z3RHd4UmRmd0dxMVl2bnk1ZWpidHkvVWFqWFMwdEt3Y3VWS25EOS9Ib3NXTFVLM2J0M3NIZ3JHV1dyMUFiTHZBTnlNbzM0NlM3Tm16YkJtelJyODdXOS93K2JObTdGeDQwWUFRR1JrSkQ3NjZLTkd4MTl0REYveDg1VlhYa0ZTVWxMTi83VmFMU1pNbUlEbm5udXV5VDYyVXFJRVA1MzEwTmJsb2srZlBoZzdkcXhEWmFYMFh3a2VOb1N6M21vMEdyUm8wYUxtN3BQSlpNTEZpeGR4OGVKRjdOMjdGN05temJxdHo2Yzc2bDZsZWV2SjY1RTc2bEJ2OTlPMnJwUytmUDMxMTBoS1NrSmdZQ0JtenB6cFVGa2wrT21vaDg4Kyt5eU9IajJLQ3hjdVlQYnMyWGpqalRkcTdnTG41dWJpL2ZmZnIzbUpyL1prVnU3S3JaVGdJZURsZlpSUmJWNVFVSkJkSzl0YVFNWEZ4ZGl3WVFNR0R4Nk1aczJhSVNnb0NQZmRkeC9XcjErUHNMQXdWRlJVMUxRaTNZbXR2eE5qekw0RGNEOE8rZWtzSnBNSnI3NzZLalp2M2d5MVdvMEhIM3dRNGVIaHVIYnRHaVpQbm95dnZ2cktxZTM2aXArdFc3ZEcrL2J0RVJVVkJZMUdnOHJLU216ZnZoMXZ2dmttenAwNzV4YWg5YUVRUHgzMjBOVXVGMUw2cnhBUEc4S3ArRHgyN0JpKy9mWmI3Tm16QndjT0hFQlNVaEkrK09BRGRPM2FGVmFyRlN0V3JNRHg0OGZybEhGSDNhdEFiejEyUFhKSEhlcnRmZ0xTK25MczJERzgrKzY3QUtxZW5qaDY0MHdoZmpya1llL2V2ZkhhYTY5QnBWSWhPVGtabzBlUHh0Q2hRekY4K0hDTUhEa1NQLy84YzAwanVQWVk2dTdLclJUaW9kY255cVZBMVNOU2U3QU4rekptekpoNlg4Z0pEdyt2ZWFQejFvcmVIZGpldmlVaSt3N0EvVGprcHpOY3YzNGRreWRQeHBFalI5Q2pSdzk4K2VXWFdMVnFGZmJ1M1lzSkV5Ymc1czJiV0xwMEtiWnYzKzd3dG4zRno0VUxGMkwzN3QwNGNPQUFqaDQ5aWcwYk5xQjM3OTQ0ZXZRb0prMmFoRE5uenJoRjdLMG94RStIUEt6ZDVXTG16SmsxZlJRZFFVci9GZUpoUTBoeXZnY0VCS0IvLy83NDlOTlBhL3krOVdMb2pycFhnZDU2NUhya3JqclUyLzJVMGhlRHdZRFpzMmZEYkRiamhSZGV3TWlSSXgwV3J4QS9IVDdIbjNycUtXellzQUVQUC93d3dzUERVVmhZQ0t2Vml1SERoMlB6NXMySWpvNEdBRVJGUmRXVWNWZHVwUkFQdlR0UkpxSmlBTGg1ODZaZDY5c2VQOVFlWC9GV2JNc0tDZ3BjbGRja3RZTFh2Z053TTQ3NjZRenIxcTFEVGs0Tzdyampqam96SFFVSEIrT05OOTdBNDQ4L0RxQnFacS9hTTh6Wmd5LzZxVmFyb2RQcHNHYk5Hc1RIeDZPc3JBd2ZmUENCWkJvYlF3bCtPdXFocmN0RlltSWl4bzBiNS9MK1hmVmZDUjQyaE5UbmUvUG16VzB6YWRXOEFHWERIWFd2MHJ6MTFQWElYWFdvdC9zcGxTK3BxYW1ZT1hNbXlzcks4T3l6enpyMVlqbWdERCtkUGNmajQrT3hZc1VLZlBmZGQvajU1NS94N2JmZll1blNwZWpZc1NOKy9mVlhBS2pUamNWZHVaVVNQQVM4UEZGbWpCVUNxSmxpdGlrNmRPZ0FvUEdnc1EwRmMyc25kbmRnZTF6QkdDdHBZbFdQNEtpZnpuRDQ4R0VBd0xoeDQrcnROelZwMGlRQVFHbHA2VzBEbWplRkwvdXBVcWxxV3VTMXAyRjJKMHJ3MDFFUDE2NWRDNkRxWXRlN2QyOGtKaWJXK1pzL2YzN051cmJ2N01GWi81WGdZVU80NDN5MzNXVzY5UTZXTytwZXBYbnJxZXVSdStwUWIvZFRDbCtPSHorT21UTm5vclMwRkpNblQ4WXJyN3ppakhRQXl2QlQ2bk9jaVBEVFR6OEJRSjI2MDEyNWxSSThCTHc4VVFhUUJRRFoyZGwyclJ3WEZ3Y0EwT3YxRGE1ajY0UG9pU0dUYkIzZ2llaS9idCtaZlRqa3B6TVVGaFlDcUhxNW9qNWF0MjVkODdtc3JNeWhiZnU2bjdiUkZqUWF6N3lEcXhBL0hmTHdycnZ1UXE5ZXZScjhzMVhvQUdxK3N4ZG4vRmVJaHcwaCtmbHVtNUNoOW1OWndEMTFyd0s5OWNqMXlGMTFxTGY3NmFvdlI0OGV4U3V2dklMeThuTE1tREVETDcvOHNxTjY2NkFRUHlVOXgzLzg4VWRjdlhvVldxMjJ6dWdWN3NxdEZPS2hkeWZLUkpRSkFCY3VYTEJyL1VjZnJab0Y4ZkRody9WT1JYbjkrblhzMjdjUEFEd3lQTnlWSzFjQUFJeXhYOTIrTXp0dzFFOW5zQTNUbFpLU1V1L3kydjJYT25iczZOQzJ2ZDNQeG1iU0lpSjg4ODAzQVA1WEtia2JKZmpwcUllZmZmWlpvMzh2dmZUU2JldmFjSWYvU3ZDd0lhUSszMDBtVTgzTFVnOCsrR0NkWmU2b2U1WG1yYWV1Uis2cVE3M2RUMWQ4T1hMa1NFMmY1RGx6NW1ES2xDbE9hYTZORXZ5VThoei83YmZmc0dMRkNnQlZkKzFyandEa3J0eEtDUjRDM3A4b253S0FyS3dzdTlidjJiTW5Ibm5rRVZnc0ZzeWNPYk5PNitmOCtmTjQrZVdYVVZSVWhQYnQyK09KSjU1d2oraGEyTVlldEFXejNEanFwelBZWG9vNGVQQWdQdnp3dzVwSE5VU0U1T1JrdlBYV1d3QUFRUkFjbmpITTIvMzgvUFBQc1dUSkVwdzZkYXJPMERzWEwxN0VHMis4Z2RUVVZLaFVLa3lkT3RVOWdtOUJDWDU2SWladHVNTi9KWGpZRU01NHUyWExGcXhmdjc3T1pJWHRrbmNBQUFndVNVUkJWQU9pS0NJbEpRVlRwMDZGeVdSQ1dGZ1lKaytlWEtlY08rcGVwWG5ycWV1UnUrcFFiL2ZUV1Y4T0h6Nk0xMTkvSFJhTEJZc1dMV3AwT210SFVJS2Z6cHpqLy9qSFAycnU1QUtBMld6Rzk5OS9qMG1USmlFM054ZGR1M2JGOU9uVDY1UnhWMjZsQkE4Qkx4OUgyV3ExL3FSU3FaQ1JrUUVpc21zaWdBVUxGdURLbFN2SXpNekU4ODgvajVZdFcwS2owZURhdFdzQXFscWxxMWF0cWpQMGlUc2dvcHJaYkVSUlBOakU2aDdCR1Q5SGp4NWQ3L2Z2di85K1RYOVJBTmk5ZXplQXFuNWlHUmtaU0U1T3hxZWZmb3JQUHZzTVVWRlJLQ2twd1kwYk53QlV2U1N3Yk5reWg3VDdncCsyR1kxMjdkcUY0T0JnaElXRm9iUzBGTmV2WHdkUTlWTEtva1dMNnAyQzFkSGZvU21VNHFjek1lbkN2cHoydno2VTRtRkRPT1B0alJzMzhQSEhIK1Bqano5R2l4WXQwS3haTXhRV0Z0YjBTWTZPanNiS2xTdnJmZnd0WmQyclJHODlkVDF5UngzcUMzNDY2OHZjdVhOaHRWcWgxV3J4NmFlZjR0TlBQMjF3SDNQbXpMRnJpbWFsK09sTVRLNWJ0dzdyMXExRHk1WXRFUlFVaE1MQ3dwcW5iWEZ4Y1ZpNWNtWHQ4WTFya0RxM1VvcUhBT0NaS2I3Y2lFNm4rNVV4MW5uSGpoMTE1bnB2RE51NHFQLzYxNy93NjYrL2dqR0c5dTNiWTlDZ1FYajY2YWNSR3VyK1NXQ3VYTG1DVWFOR0FVQ3VYcTkzZkF3ck4rR29uL2ErREpXYW1scnpXUlJGN05tekIzdjM3a1ZXVmhiS3k4c1JHaHFLYnQyNlljaVFJUmc5ZW5UTitJbjI0Z3QrbWt3bWZQSEZGMGhKU2NIRml4ZFJXbHFLNE9CZ3RHL2ZIdmZmZnorZWVPS0pCbWVZYytaM2FBd2wrZW5NT2Q0UTMzenpUYzBMZmJkNjRZci85YUVrRHh2Q1VXL1BuRG1Eeno3N0RDZE9uRUJCUVFFc0ZndENRMFBSdFd0WFBQVFFReGd6Wmt5amt4dElWZmNxMVZ0UFhZK2tya045eFU5bmZMRzM3Z1NBWmN1V1lkaXdZVTJ1cHlRL0hmVnd4WW9WK1Bubm41R1Rrd096Mll5V0xWdWlaOCtlK0wvLyt6OE1IVHEwNXFXOCtwQXl0MUtTaDE2UElBanZDWUpBcTFhdEltOWk4K2JOSkFnQzZYUzZ6K1gyc0RiY1QybmhmbklQbGVCaFEzQnZwWVg3S1MzY1QrNmhFanowNmo3S0FFQkVXd0RndSsrK3E5T3ZVTWtRRVhidDJtWDd2RjVtT1hYZ2Zrb0w5OU4xdUlmdWczc3JMZHhQYWVGK3VnNzMwSFc4UGxFMkdBeHBBRkt2WExtQ2I3LzlWbTQ1ZHZIVFR6L1pCdTArYlRRYWsrWFdVeHZ1cDdSd1AxMkhlK2crdUxmU3d2MlVGdTZuNjNBUFhjZnJFMlVBc0Znc2l3SGdrMDgrVVh5TGlZaXdmbjFOQTJtNW5Gb2FndnNwTGR4UDErRWV1Zy91cmJSd1A2V0YrK2s2M0VQWDhJbEVPVDA5ZlI4QS9mbno1L0hsbDEvS0xhZFIvdjN2Zjl0bUJUcWoxK3MzeWl5blhyaWYwc0w5ZEIzdW9mdmcza29MOTFOYXVKK3V3ejEwRFo5SWxBR1F4V0taVGtUaWh4OStpTHk4UExuMTFJdkpaTUs3Nzc0TEloS3RWdXRNQUNTM3BnYmdma29MOTlOMXVJZnVnM3NyTGR4UGFlRit1ZzczMEFWOEpWRkdlbnI2TWNiWXlwczNiMkx1M0xtTnpySWxCMmF6R1lzV0xVSnhjVEVZWTUrbHBhWDlXMjVOamNIOWxCYnVwK3R3RDkwSDkxWmF1Si9Td3YxMEhlNmg4NmpsRmlBbGdZR0JSNEtEZ3gvSno4OXZmL1hxVlF3Y09OQ3RFeFRZQ3hGaDFhcFZPSERnQUlnb015OHZiOHlOR3pmTWN1dHFDdTZudEhBL1hZZDc2RDY0dDlMQy9aUVc3cWZyY0ErZHc2Y1M1YUtpSWt0RVJNUSt0Vm85TVNzcnE4VzFhOWZRcjE4L1dRT0JpTEJtelJwczJyUUpSSlFQWUZCV1Z0WnZzZ2x5QU82bnRIQS9YWWQ3NkQ2NHQ5TEMvWlFXN3FmcmNBK2R3NmNTWlFBb0tDZ29pWTZPM3E5U3FjYWVPblVxTkNjbkJ3ODg4QUEwR3MvUDFsMVpXWWtWSzFaZ3k1WXRJS0lDVVJTSEc0M0cweDRYNGdMY1Qybmhmcm9POTlCOWNHK2xoZnNwTGR4UDErRWVPbzdQSmNvQWtKZVhkeTA2T25vdmdGSG56cDBMUzA1T1J1L2V2UkVXRnVZeERibTV1WGo5OWRkeDZOQWhBTWdGTU14b05CbzlKa0JDdUovU3d2MTBIZTZoKytEZVNndjNVMXE0bjY3RFBYUU1uMHlVQWVEcTFhdW15TWpJVFJxTjV0NXIxNjUxMmJWckY3UmFMWHIwNk9IV2xwUFpiTWJPblRzeGE5WXM1T1RrQU1DeGlvcUtRZW5wNmVmZHRsTVB3UDJVRnU2bjYzQVAzUWYzVmxxNG45TEMvWFFkN3FIOXlOK0wyLzJvQlVINEU0QUZBSUtqb3FMdzBrc3ZZZWpRb1FnS0NwSnNKNVdWbFRoMDZCRFdybDJMeTVjdmc0Z3FHR01yOVhyOW53RllKTnVSL0hBL3BZWDc2VHJjUS9mQnZaVVc3cWUwY0Q5ZGgzdllCUDZRS0FNQUVoSVM3bUtNcldLTVBRcUFoWWFHWXN5WU1YajQ0WWR4enozM1FLMTIvT2E2S0lvNGZmbzBmdmpoQit6Y3VSTkZSVVZBMWJoL2g0bG9WdlhVa1Q0SjkxTmF1Sit1d3oxMEg5eGJhZUYrU2d2MzAzVzRodzNqTjRteURVRVEraExSSXNiWVVBQWFBR2pac2lYdXUrOCt4TVhGb1hQbnpvaUtpa0pFUkFTQ2dvS2cxV3BoTnB0UlhsNE9rOG1FZ29JQ1hMeDRFZW5wNlRoKy9EaXVYYnRtMjdTVmlBNkpvdmhPV2xyYVlka08wTU53UDZXRisrazYzRVAzd2IyVkZ1Nm50SEEvWFlkN2VEdCtseWpiaUl1TGE2L1JhRjRFOENnUjZaZ1Q0Nk1RRVRIR01nQWNOSnZONnpNeU1pNUlyOVE3NEg1S0MvZlRkYmlIN29ON0t5M2NUMm5oZnJvTzkvQi8rRzJpWEp1WW1KZzJXcTEySUlCK2pMRnVSTlNCTVJZTklBUkFJSUFLQUdVQThnRmNJcUx6akxHakZvdmxoL1QwOUJ6NWxDc1Q3cWUwY0Q5ZGgzdm9QcmkzMHNMOWxCYnVwK3R3RHprY0RvZkQ0WEE0SEE2SHcrRndPQndPaDhQaGNEZ2NEb2ZENFhBNEhBNkh3K0Z3T0J3T2g4UGhjRGdjRG9mRCtmL3R3U0VCQUFBQWdLRC9yLzFnQmdBQUFBQUFBQUFBQUFBQUFBQUFBQUFBQUFBQUFBQUFBQUFBQUFBQUFBQUFBQUFBQUFBQUFBQUFBQUFBQUFBQUFBQUFBQUFBQUFBQUFBQUFBQUFBQUFBQUFBQUFBT0FJUXhQTjJVS1FxUVFBQUFBQVNVVk9SSzVDWUlJPSIsCgkiVGhlbWUiIDogIiIsCgkiVHlwZSIgOiAiZmxvdyIsCgkiVmVyc2lvbiIgOiAiMjgiCn0K"/>
    </extobj>
    <extobj name="ECB019B1-382A-4266-B25C-5B523AA43C14-2">
      <extobjdata type="ECB019B1-382A-4266-B25C-5B523AA43C14" data="ewoJIkZpbGVJZCIgOiAiMTkzNTg4OTg5Nzg2IiwKCSJHcm91cElkIiA6ICIyNzQ0MTYyNjEiLAoJIkltYWdlIiA6ICJpVkJPUncwS0dnb0FBQUFOU1VoRVVnQUFBWTRBQUFHb0NBWUFBQUJSOFFKWEFBQUFDWEJJV1hNQUFBc1RBQUFMRXdFQW1wd1lBQUFnQUVsRVFWUjRuT3pkZjN4VTVaVS84TSs1TTVsTUVoSWdTQ0JBQURWQVpNSWtjNk5pSVZwK1dOQXFkVkcrRkZtc1ZLdUl1MjZyMGlwWTFOcnRnbWl0cnNpdXE2NUJyVnFRUmZFSENDN0ZLb2phM1BtUlJoSVFqQkxJTDRrMElaQk1adTc1L3BHRWpZcVFaTzdNblIvbi9YcnhlaVZrOGp4bm5qT1RjKy9jNXo0UElJ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VU3ZrZGtCQ0pGbzh2THlCdG50ZHBXSVZDS2F3TXhqaUNpSG1kT0pLSVdaVHhEUk1XYXVCckNQaU1vQmxBWUNBYzNuODlXYkhiOFFVamlFaUFDbjA1bWxLTW9jSXBvTDRHSWlVbnJiQmpNemdBK1llUjBSclhlNzNZZU5qMVNJTTVQQ0lVUVlPWjNPZkl2RnNvU0k1Z05JQW9CKy9mckI0WEJnN05peHlNdkx3NGdSSXpCa3lCQ2twcWJDYnJlanJhME54NDhmUjExZEhRNGRPb1RLeWtwVVZsYWl2THdjVFUxTlhVMEhBTHdDNEdGTjAwcE5lbm9pUVVuaEVDSU04dlB6YzVLU2tuNUhSQXNBVUdwcUtxWk9uWXJMTHJzTUYxNTRJYXhXYTYvYkRBYUQwRFFObXpkdnh2YnQyOUhjM0F4MG5JaHNJS0tsbXFaOWF2VHpFT0pVcEhBSVlTeEZWZFdmTWZNalJKUTJjT0JBTEZpd0FIUG56a1ZxYXFwaG5iUzJ0bUxqeG8xWXUzWXRHaG9hQU9BRWdHV2FwajBPSUdoWVIwS2NnaFFPSVF5U201dWJrWkdSVVFKZ3R0VnF4Zno1ODdGbzBTTFk3ZmF3OWRuVzFvYVNraEtVbEpUQTcvZURtZDg1Y2VMRXZJcUtpaU5oNjFRa1BDa2NRaGdnUHo4L3gyYXp2UTNndkZHalJtSEZpaFVZTjI1Y3hQcXZxcXJDMHFWTHNYZnZYakJ6RlRQUDhIZzgreUlXZ0Vnb0ZyTURFQ0xXT1J5T2tUYWI3VjBpR2xOY1hJdzFhOVlnT3pzN29qRU1HREFBVjE1NUpRNGVQSWdEQnc0TUlLSnJzckt5M3FpcnE1TXpEMkU0S1J4Q2hDQXZMMjlRU2tyS2UwUjA3c3laTTdGcTFTclliRFpUWXJGYXJaZzJiUm9hR3h1eFo4K2VkQ0thUFdqUW9KY2FHaHFPbVJLUWlGdFNPSVRvSTRmRFliUGI3YThTMGZsVHAwN0Z5cFVyb1NpOXZqM0RVRVNFNHVKaTFOYldZdS9ldlJrV2krWDdkcnY5K2FOSGp3Wk1EVXpFRlNrY1F2UlJUazdPcjRub2h0emNYS3hldmJwUFUyekRnWWd3YWRJa2ZQenh4Nml2cngrZWtwSXlzS2FtNWkyejR4THhReTZPQzlFSERvZWpJRGs1dVRRbEpjWHkwa3N2SVNjbngreVF2cVcrdmg1ejVzekJzV1BIZEdhK3hPUHg3RFE3SmhFZnpEMnZGaUpHMld5Mkp3QllicnJwcHFnc0dnQ1FsWldGTysrOEUwU2tLSXF5Qm5LZ0tBd2loVU9JWGlvb0tKaEJSSk5Iamh5SjY2Njd6dXh3VG12V3JGa1lPM1lzQURoZEx0ZVB6WTVIeEFjcEhFTDBrcUlvOXdIQXdvVUxUYjhZZmlhS29tRHg0c1VBQUNKYWFuSTRJazVFOTZ0ZWlDaWpxdXA1UkRScDhPREJtRFZybHRuaDlFaHhjVEdHRHg4T0FNN0N3c0lMekk1SHhENHBIRUwwQWpQUEI0RHAwNmRIL2RsR0YwVlJjUFhWVndNQWlHaVJ5ZUdJT0JBYnIzd2hvZ1FSelFPQXE2NjZ5dEIyang4L2p1TGlZaFFWRldIV3JGbm8ySHJET05PbVRRTUFFTkVNUXhzV0NVa0toeEE5NUhBNFJnTEl6Y3pNeEpneFl3eHRlK3ZXclRoeDRnUUE0UERody9qNDQ0OE5iVDhuSndkWldWa0FrRk5RVUREVzBNWkZ3cEhDSVVRUFdhM1c3d0hBaEFrVFFHVHN6TmJYWG5zTkFEQml4SWl2Zlc4VUlzTGt5Wk83dnI3YzBNWkZ3cEhDSVVRUFdTeVc4d0IwVFc4MXpHZWZmUWFmendlTHhZSWJiN3dSQUxwdjFHU1k4ZVBIQXdDSWFJS2hEWXVFSTRWRGlCNWlaZ2NBbkhQT09ZYTIyM1YyY2RGRkYrR0hQL3doK3ZmdkQ3L2ZqeTFidGhqYVQrZk1LaERSMllZMkxCS09GQTRoZW9pSXhnSEE2TkdqRFdzekdBeml6VGZmQkFCY2NjVVZzRnF0bURsekpnRGcxVmRmTmF3ZkFOMlhlaDlsYU1NaTRVamhFS0tIbUhrZzBMSDNoVkhlZSs4OU5EWTJJaTB0RFZPbVRBRUFYSG5sbFFDQWlvb0s3TjI3MTdDKyt2WHJCd0JnNW5UREdoVUpTUXFIRUQxRVJCa0FrSmFXWmxpYlhXY1ZsMTU2S1pLVGt3RUFEb2NEbzBaMW5CUVllWkU4SlNXbDYwdmpub0JJU0ZJNGhPaTVOQUNHN1NGKzVNZ1I3TnExQzBESHgxVGRkWDMvMWx0dndlLzNHOUpmMXdaVFJCUytUZEJGUXBEQ0lVVFBIUWVBMXRaV1F4cDcvZlhYRVF3R01YVG9VS2lxK3JXZlhYSEZGU0FpTkRVMVljZU9IWWIwMTFXQW1ObVlKeUFTbGhRT0lYcUltWnNBb0tXbHhaRDJObTNhQkFDNC9QTEx2M1ZmU1BkaVl0VEhWZDBLbmpGUFFDU3M2Tml5VElnWVFFUmZBUmplMU5UVWRSZDJuM2s4SG56KytlY0FnR2VmZlJiUFB2dnNkejcybzQ4K1FsMWRIWVlNR1JKU244ZU9kV3c5VGtTeUI3a0lpWnh4Q05Geit3Q2dxcW9xNUlaNk05VlcxL1dUWnllaHFLbXBBUUF3OHhjaE55WVNtcHh4Q05GRHpGeE9STE1QSERnUVVqdkhqeC9ITysrOEF3QllzbVFKcnIzMjJ1OTg3RDMzM0lNdFc3Ymc5ZGRmeDg5KzlyT1Fsam81ZlBnd0FJQ0lQdXR6STBKQXpqaUU2REZtM2dNQSsvYnRDNm1kcmdVTkZVWEJqQm1uWDZ5MjY1Nk9RNGNPaGJ6d1lVVkZCWUNPQWhoU1F5TGhTZUVRb29lQ3dlQnVBQ2dyS3d0cDJmT3VpOTBYWEhBQkJnMGFkTnJIVHB3NEVZTUhELzdhNy9VRk0yUG56cDBBQUYzWGpWM0xSQ1FjS1J4QzlGQlpXZGtCWnE1cWFHam84M1dPcmdVTkFaeGNXdVIwRkVYQjVaZDNMR1lieXNLSGh3OGY3dnFvcXNicjljb1pod2lKRkE0aGVvR0kxZ0Y5UC9yditqMmJ6WWJwMDZmMzZIZTZQcTRLWmVIRHJudEJtUG1kUGpVZ1JEZkdiaW9nUkp4enVWd0ZST1RKenM3R3BrMmJZbUw3V0diR25EbHpVRlZWQlYzWGl6MGV6MDZ6WXhLeExmcGY5VUpFRWJmYjdRVlFXbE5UZzIzYnRwa2RUby9zM3IyNzY2TzFDaWthd2doU09JVG9wVUFnOEJzQWVPYVpaNkRydXRuaG5CWXo0OGtubit6NmRwV1pzWWo0SVlWRGlGN3krWHh2QU5EMjc5K1A5ZXZYbXgzT2FXM2R1aFZsWldVQVVLbHBXb25KNFlnNElZVkRpTjdqUUNCd0t6UHJUenp4Qk9ycTZzeU81NVFhR3h1eGN1VktNTE1lREFiL0JVRGY1eEFMMFkwVURpSDZ3T2Z6ZlVoRXYyOXBhY0ZkZDkxbDJOTG5SbWx2YjhmeTVjdlIxTlFFSWxycjlYcTNtaDJUaUI4V3N3TVFJbFlsSnllL2w1S1M4b1A2K3ZvUnRiVzFtREpsU2toTGdoaUZtZkhvbzQ5aTgrYk5ZT2J5dXJxNjJjM056ZTFteHlYaWh4UU9JZnJvNk5Hamdjek16RGNzRnN0MWUvZnU3ZGZZMklqSmt5ZWJXanlZR2F0WHI4Ynp6ejhQWGRjYkFFemR0MjlmZzJrQmliZ2tIMVVKRVlMazVPU0JBQVlUa1gvRGhnMjQ5OTU3RGR2b3FiZjhmajlXcmx5SmtwSVNNSE9Mb2lpRGRWMmZZRW93SXE1SjRSQ2lqNHFLaXBLWStUa2lVZ0JzWk9hcXpaczM0NFliYmppNTEwYWsxTlRVNE5aYmI4VXJyN3dDQURYTS9DZ0FXQ3lXQnlJYWlFZ0lVamlFNkNOZDErOGdvdk1CZk5IVzF2WVR2OTlmQkdCN1pXVWw1czJiaCtlZWV3NXRiVzFoamFHOXZSM3IxcTNETmRkY0E3ZmJEUUFmdHJXMXFSNlA1ejVtL29xSUNsMHUxNXl3QmlFU2psempFS0lQVkZYTkJmQXFFZW5NL0k4K242K3lvYUhoUkUxTnpSK3pzN1A5d1dEd2V4OSsrR0hTNjYrL2pveU1ESXdhTlFwV3EzSGIzL2o5Zm16YnRnMi8vT1V2c1huelpnUUNnVFlpV3FWcDJrOGFHaHFhQUhCMmRuWURFVjFGUkJOcWFtcWVNS3h6a2ZETW53SWlST3l4dWx5dTk0am9JZ0RQYXBwMnd6Y2ZVRmhZT0lhSUhpV2l5d0ZRZW5vNlpzK2VqV25UcG1IOCtQR3dXSHAvektick9pb3FLckJqeHc1czJMQUJSNDhlQlRydXpmZ3pNOS9SdVJ4S2R4WlZWYXVaZVFnUi9VVFR0QmY2OEZ5RitCWXBIRUwwa3N2bHVvT0lmZytncHEydGJYUjVlZmwzM3NTaHF1cEZ6THljaUdhZ2M4Zk4vdjM3WStMRWlYQTZuUmc5ZWpTeXNyS1FtWmtKdTkwT204Mkc5dloydExhMm9yR3hFUTBORGZqODg4L2g4L253MFVjZjRjaVJJMTFOQjVsNXU2N3JLN3hlNzU5UDAvOENBTThEK0ZUVHRESEdqWUpJWkZJNGhPaUZ6ak9KQ2lKaVpwN2xkcnMzOStUM25FN25DS3ZWZWd1QXk1blpSWDJZczh2TVRFUmxBTGEwdDdjL1dWWlcxcE05YkMycXF1NEhNSktaYjNLNzNjLzB0bDhodmtrS2h4QTlaM0c1WE84UzBXUUFMMmlhZGwxZkduRTRIRU50TnRzVUFKT0pLSmVaYzRob0NJQlVBTWtBMmdDY0FGQVA0Q0F6N3llaVhZRkFZSWZQNTZ2dWJYL2R6am9PYUpwMmJsOWlGcUk3S1J4QzlKQ3FxdjhNNEhGbXJtOXViaDc1NmFlZmhuZktsSEdzcXFyK0RjQTRacjdWN1hiL2g5a0JpZGdtMDNHRjZBR24wM2syTXovR3pEb1IvU3lHaWdZQUJJTEI0TDBBUUVSM1F3NFlSWWlrY0FoeFptU3hXSjRsSW9XSTFtdWE5cnJaQWZXVzErdmRBS0FNd0VoVlZYOXVkandpdGtuaEVPSU1WRlc5bVlpK3o4eGZOVFUxWFc5MlBIMFVEQWFEOXdFQU15OUI1d3d2SWZwQ2JnQVU0alR5OC9OekZFWFpCZ0M2cmkvWXMyZlAzOHlPcWEvcTZ1cjJabWRuWDBsRTQ3S3pzMXRxYW1wa0cxblJKM0xHSWNScDJHeTJrczZQcURaNnZkNy9NVHVlRU9tNnJ0L1grZlh0dWJtNXlhWkdJMktXRkE0aHZvUEw1Ym9Cd0RRQVRVMU5UZlBOanNjSUhvOW5NelAvRmNEUTlQVDAyODJPUjhRbUtSeENuSUxENFJnSzRDa0FDQWFETjhYWUxLclQwWmw1V2VmWGR6aWR6alJUb3hFeFNRcUhFS2ZROVJFVmdFMWVyM2VkMmZFWXllUHhiQVB3QVJFTnRsZ3NkNW9kajRnOVVqaUUrQWFYeTNVZGdCa0FtdHZhMnY3UjdIakNRZGYxcnJPT24rZm01bWFZR295SU9WSTRoT2dtUHo5L0NJQ25pWWgwWFY5Y1hsNSt6T3lZd3NIajhleGc1bmVKS0xOZnYzNTNtUjJQaUMxU09JVG9KaWtwYVMwUjJRQnM4bmc4ZnpRN25uRHF2TmJCaXFMODA0UUpFd2FhSFkrSUhWSTRoT2hVV0ZnNEg4QU1aajdXM3Q2KzBPeDR3czNqOGV3Q3NBMUEvNlNrcEdWbmVyd1FYYVJ3Q0FIQTZYUm1FZEZUMUxGZSttMWxaV1ZmbVIxVEpERHovY3pNQUJiSldZZm9LU2tjUWdDd1dxM1BFRkVxTTcvbDhYaEt6STRuVXR4dTl3ZEU5QWFBZEt2VitodXo0eEd4UVFxSFNIaXFxczVsNWl1WStSaUFoV2JIRTJuTS9FRFhxcjhYWG5qaElMUGpFZEZQQ29kSWFFVkZSV2NCZUlvNjNPRjJ1eHZNamluUzNHNzNYd0ZzQkpBU0NBUitaM1k4SXZwSjRSQUpqWm4vQzBBR2dLMmFwajF0ZGp3bStpMHo2OHo4VTZmVG1XVjJNQ0s2U2VFUUNVdFYxZG5NL0E4QVdwajVwd0RZN0pqTTRuYTd2UUJlSmlLYjFXcGRhWFk4SXJwSjRSQUpLUzh2YnhBemQ5M285eXUzMjMzWTdKaWl3TzhBQkFIOHBLaW9LTnZzWUVUMGtzMWNSTlRKeThzYlpMZmJWU0pTaVdnQ000OGhvaHhtVGllaUZHWStRVVRIbUxrYXdENGlLZ2RRR2dnRU5KL1BWOStUUGxKVFU5Y0F5QVR3dng2UFIvYmdCdUIydXo5eHVWd3ZFdEYxdXE2dkJOQ3JUYXNpa1RjUkhXVHZZUkVWbkU1bmxxSW9jNGhvTG9DTE94Y1k3SlhPK3hFK1lPWjFSTFQrdTg0aVZGVzltcGxmSWFMakxTMHRZeXNySytWc281UEQ0Y2kxMld5VlJFUnRiVzJqeTh2THZ6amQ0eU9aTnhFOXBIQUlVem1kem55THhiS0VpT1lEU0FLQWZ2MzZ3ZUZ3WU96WXNjakx5OE9JRVNNd1pNZ1FwS2Ftd202M282MnREY2VQSDBkZFhSME9IVHFFeXNwS1ZGWldvcnk4SEUxTlRWMU5Cd0M4QXVCaFRkTkt1LzdUNFhCazJteTJDaUlhck92Nkx6d2V6Mk1SZjlKUnp1VnlQVTFFTnpMelMyNjMrNVQ3a0VRNmJ5SzZTT0VRcHNqUHo4OUpTa3I2SFJFdEFFQ3BxYW1ZT25VcUxydnNNbHg0NFlXd1dudi9LV293R0lTbWFkaThlVE8yYjkrTzV1Wm1vT09BZGdNUkxkVTA3Vk5WVlo4SHNBREF1NXFtVFFPZ0cvckU0a0IrZm42T3pXYnJPdE1ZbzJuYXA5MS9aa2JlREhsaXdqQlNPRVNrS2FxcS9veVpIeUdpdElFREIyTEJnZ1dZTzNjdVVsTlREZXVrdGJVVkd6ZHV4TnExYTlIUTBBQUFKNWo1UlNLNkFjQ0p0cmEyODg3ME1Vd2lLeXdzWEswb3lqOHg4d2EzMnowSEp1WU53REpOMHg1SHg0VjdFUVdrY0lpSXljM056Y2pJeUNnQk1OdHF0V0wrL1BsWXRHZ1I3SFo3MlBwc2EydERTVWtKU2twSzBOYldobzZscVBoK3Q5djlRTmc2alFORlJVWFp6RnpOekFnRUFzVkpTVW0vaEVsNTgvdjlZT1ozVHB3NE1hK2lvdUpJMkRvVlBTYUZRMFJFNThjZmJ3TTRiOVNvVVZpeFlnWEdqUnNYc2Y2cnFxcXdkT2xTVkZaV0FrQVZNOC93ZUR6N0loWkFEQ29zTEh4RVVaVGJBVFFEU0RjemIzdjM3Z1V6Uzk2aWhNWHNBRVQ4Y3pnY0kyMDIyN3RFTkthNHVCaHIxcXhCZG5aa2J4TVlNR0FBcnJ6eVNodzhlQkFIRGh3WVFFVFhaR1ZsdlZGWFZ5ZEhzTjloOE9EQlgxb3NscHNCSkUrY09CSC8rWi8vS1hrVEFLUndpRERMeThzYmxKS1M4aDRSblR0ejVreXNXclVLTnB2TmxGaXNWaXVtVFp1R3hzWkc3Tm16SjUySVpnOGFOT2lsaG9hR3VOemxMeFNkOTJSc0FaQTViZG8wL09FUGY1QzhpWk9rY0lpd2NUZ2NOcnZkL2lvUm5UOTE2bFNzWExrU2ltTHVZZ1ZFaE9MaVl0VFcxbUx2M3IwWkZvdmwrM2E3L2ZtalI0OEdUQTBzaW53emJ3ODk5SkRrVFh5TkZBNFJOams1T2I4bW9odHljM094ZXZYcVBrM1ZEQWNpd3FSSmsvRHh4eCtqdnI1K2VFcEt5c0NhbXBxM3pJNHJXa2pleEpuSXhYRVJGZzZIb3lBNU9iazBKU1hGOHRKTEx5RW5KOGZza0w2bHZyNGVjK2JNd2JGangzUm12c1RqOGV3ME95YXpTZDVFVDhnaWh5SXNiRGJiRXdBc045MTBVMVQrOFFHQXJLd3MzSG5ublNBaVJWR1VOWkFES2NtYjZCRXBITUp3QlFVRk00aG84c2lSSTNIZGRkZVpIYzVwelpvMUMyUEhqZ1VBcDh2bCtySFo4WmhKOGlaNlNncUhNSnlpS1BjQndNS0ZDMDIvcUhvbWlxSmc4ZUxGQUFBaVdtcHlPS2FTdkltZWl1NVhoNGc1cXFxZVIwU1RCZzhlakZtelpwa2RUbzhVRnhkaitQRGhBT0FzTEN5OHdPeDR6Q0I1RTcwaGhVTVlpcG5uQThEMDZkT2ovcWkxaTZJb3VQcnFxd0VBUkxUSTVIQk1JWGtUdlJFZDgreEUzQ0NpZVFCdzFWVlhoZHhXVVZIUnQvN1BhclZpOE9EQnVQRENDM0g5OWRkajFLaFJJZmNEQU5PbVRjUGpqejhPSXBwaFNJTXh4c2k4ZGRGMUhYLzV5MS93emp2dm9MeThISFYxZFdodmIwZEtTZ3F5c3JKdzNubm5ZZDY4ZVhBNEhIM3VJOUh6WnBiWU9MUVFNY0hoY0l3RWtKdVptWWt4WThZWTFtNW1aaVpHakJpQjRjT0hJelUxRlRVMU5YanR0ZGN3Yjk0ODdONjkyNUErY25KeWtKV1ZCUUE1QlFVRll3MXBORWFFSTIrZmZQSUpycjMyV3R4NTU1M1l2SGt6RGg0OENMdmRqcXlzTE9pNmpzOCsrd3h2dmZVVzNuLy8vWkQ2U2VTOG1Vbk9PSVJockZicjl3Qmd3b1FKSURKdWh1U1NKVXN3YytiTWs5OVhWRlRnM252dnhmNzkrN0Y4K1hLOCtlYWJJUytIUVVTWVBIa3lObTdjQ0NLNkhNRGVFTU9PR1VibmJjZU9IVmk2ZENuOGZqOUdqUnFGRzIrOEVSZGZmREV5TWpJQUFNeU1MNzc0QXR1M2J6LzVmMzJWeUhrems1eHhDTU5ZTEpiekFIUk5rd3lidkx3ODNIZmZmUUNBeHNaRytIdytROW9kUDM0OEFJQ0lKaGpTWUl3d01tL2w1ZVc0Kys2NzRmZjdjY1VWVitCUGYvb1RycmppaXE4VkNDTENxRkdqOE5PZi9oVFhYSE5OeUgwbWF0N01KR2Njd2pETTdDQWluSFBPT1dIdnEvdlMzdDIySFExSjV3d2RFTkhaaGpRWUk0ekttNjdydVAvKys5SGUzbzZKRXlmaS92dnZqOGlGOWtUTm01bmtqRU1ZaG9qR0FjRG8wYVBEM2xkalkrUEpyNDI2dzduYmt1SEdYSEdQRVVibDdTOS8rUXNPSERnQVJWRnc5OTEzUjJ4MlZxTG16VXhTT0lSaG1Ia2cwTEdIUXJodDNMZ1JRTWZIVmtaZDBPM1hyeDhBZ0puVERXa3dSaGlWdDIzYnRnSG9tQTAzY3VUSTBBUHJvVVRObTVua295cGhHQ0xLQUlDMHRMU3d0Sy9yT21wcmE3Rng0MGFVbEpSZ3dJQUJlT0FCNDNhQVRVbEo2Zm95UEU4Z1NobVZ0L0x5Y2dDQXFxcWhCOVVMaVpvM00wbmhFRVpLQTJENFh0VExsaTNEc21YTHZ2Wi81NTU3TGxhdFdtWG94MkpkTTdPSUtIeWJhVWNuUS9KV1YxY0hBRjNUWXlNbWdmTm1Hdm1vU2hqcE9BQzB0cllhMm1qWGZSd2pSb3pBV1dlZEJTTEMvdjM3Y2UyMTErTHh4eCtIcnV1RzlPUDMrd0VBekd6c0U0aCtodVF0RU9qWVV5a3BLU24waUhvaGdmTm1Ham5qRUlaaDVpWWlTbTlwYVRIMDQ2cHYzc2R4L1BoeGJObXlCWC80d3g5UVVsS0NFeWRPNEZlLytsWEkvWFQ3dzlrU2NtTXh4S2k4cGFXbG9ibTVHVWVQSGpVd3VqTkwxTHlaU2M0NGhHR0k2Q3ZBdU9teDN5VTFOUlZYWDMwMTdybm5IZ0RBK3ZYclVWOWZIM0s3eDQ1MWJHRk5SQW0xbDdWUmVldTZJUDdKSjUrRUhsUXZKR3JlekNTRlF4aHBId0JVVlZWRnBMTkxMcmtFUU1kRjh6MTc5b1RjWGsxTkRRQ0FtYjhJdWJIWVlramVMcmlnWTRIYTk5OS9IeTB0a1R2NFQrQzhtVVlLaHpBTU01Y0R3SUVEQnlMU1gvZHJHMGJzaTMzNDhHRUFBQkY5Rm5Kak1jU292UDNvUnorQ29pZzRkdXdZbm5ycUtVTmk2NGxFelp1WnBIQUl3ekR6SGdEWXQyOWZSUHJidm4wN2dJN2x0Yzg3Nzd5UTI2dW9xQUR3ZjM5SUU0VlJlUnMxYWhUbXpKa0RBSGpoaFJld2J0MjYwSVByZ1VUTm01bWtjQWpEQklQQjNRQlFWbFlHWmc1YlAzNi9INis5OWhwV3JWb0ZvT05JTnpNek02UTJtUms3ZCs0RUFPaTZ2aVhrSUdPSWtYbTcvZmJiVVZSVUJHYkdndzgraU50dnZ4MmFwaUVZREo1OFRIdDdPOHJLeXZEd3d3L2p1ZWVlQzZtL1JNNmJtV1NUZDJFb2w4djFHUkdOZnVXVlYzRDIyYUV0SGRTMUgwZG1aaVpTVTFNQmRFejUvUExMTDA5Ty9Td3VMc2FxVmF1UW5Kd2NVbCtIRGgzQ2ozNzBJd0NvMFRSdFdFaU54U0FqODliVzFvYUhIMzRZR3pkdVBGbUliRFliQmc0Y0NGM1g4ZFZYWDUzTTM4MDMzNHhGaS9xK0IxT2k1ODBzY3NZaERFVkU2d0RndGRkZU02ek54c1pHVkZkWG83cTZHdlgxOVVoUFQ4Zmt5WlB4NElNUDRySEhIZ3U1YUFBZFM0RURBRE8vRTNKak1jakl2Q1VuSitPZWUrN0J5eSsvalBuejUyUGN1SEd3V3Exb2FHaEFjM016aGd3Wmdvc3Z2aGhMbGl6QmozLzg0NUQ2U3ZTOG1VWE9PSVNoWEM1WEFSRjVzck96c1duVHBwallocFNaTVdmT0hGUlZWVUhYOVdLUHg3UFQ3SmdpVGZJbWVpUDZYeDBpcHJqZGJpK0EwcHFhbXBPTDNrVzczYnQzZDAxRnJValVQejZTTjlFYlVqaUU0UUtCd0c4QTRKbG5uakZzT1pCd1lXWTgrZVNUWGQrdU1qTVdzMG5lUkU5SjRSQ0c4L2w4YndEUTl1L2ZqL1hyMTVzZHptbHQzYm9WWldWbEFGQ3BhVnFKeWVHWVN2SW1la29LaHdnSERnUUN0ekt6L3NRVFQ1eGNOVFhhTkRZMll1WEtsV0JtUFJnTS9ndUE4TTBoamcweGs3Zmx5NWNEQUhSZC95MGtieEVuaFVPRWhjL24rNUNJZnQvUzBvSzc3cnJyNUFxbTBhSzl2UjNMbHk5SFUxTVRpR2l0MSt2ZGFuWk0wU0JXOHRZMW5WZFJsTUVtaDVTUUxHWUhJT0pYY25MeWV5a3BLVCtvcjY4ZlVWdGJpeWxUcG9ESS9JbDh6SXhISDMwVW16ZHZCak9YMTlYVnpXNXVibTQzTzY1bzBabTNXZlgxOVVPak5XOEE5Z01ZUUVURnc0WU5lN2ltcGlhNkw4ckVHU2tjSW15T0hqMGF5TXpNZk1OaXNjemJ1M2R2UmtOREF5NisrR0pUL3dneE0xYXZYbzNubjM4ZXpGd1BZT3ErZmZ1K05DMmdLRFJxMUtoeGlxSTh3TXl0Ky9idHN4NDVjZ1NUSjArT3RyeGRET0FmaUdoSU1CajhVMTFkWFlOcHdTVWdLUndpckJvYUdvNE5HemFzQ0lDem9xSUNCdzhleE9USmt3MVpsTEMzL0g0L0hucm9JYno0NG90ZzVnWmQxeS96ZUR3VkVROGt5bVZuWnk4am9vc0F2RVpFQS9iczJaTmVYVjJOU1pNbVJWWGVzck96aHhKUnNhSW9nMnRxYXFMN2FuNmNNZi84VThRMWw4dTFITUJ2T285VzZ3QU1IVGR1SEZhc1dJRlJvMFpGTEk2YW1ob3NYNzRjYnJjYkFHcVkrZkxPZXhkRU43bTV1UmtaR1JsMUFKS0N3V0FCRWZtSmFDc1JqWTYydkkwZVBkcWVtWm5aQ0NDbHJhMXRVSGw1ZVdQRUFrdHdjbkZjaEkycXF2OE00SDRpSWwzWFo3ZTF0VGtBYksrc3JNUzhlZlB3M0hQUG9hMnRMYXd4dExlM1k5MjZkYmptbW11Ni92aDgyTmJXcGtyUk9MWDA5UFIvQkdBSDhCZXYxMXZ1OFhqMitmMytJa1JoM3FxcXFsb0IvQlVBa3BLU3BvYzFJUEUxY3NZaHdxS3dzUEI2UlZGS0FJQ1pyM2U3M1YzTG9GcFVWYjBid0QwQVVyS3lzckI0OFdMTW1ERURkcnZkc1A3OWZqKzJiOStPTld2VzROQ2hRMkRtTmlMNnZhWnA5d0VJR05aUmZGRmNMdGNlSWhxcjYvcGNqOGZUL2VPZnFNeGJRVUhCREVWUnRoQlJYZWNpaHpJMU53S2tjQWpERlJZVy9sQlJsRGM3djcxTDA3UnYzZGxiV0ZnNGhvZ2VKYUxMQVZCNmVqcG16NTZOYWRPbVlmejQ4YkJZZW4vNVRkZDFWRlJVWU1lT0hkaXdZVVBYM3RjTTRNL01mSWVjWlp4ZVlXSGhEeFJGMlFyZ0MwM1RUdmw1VkRUbVRWWFZlZ0NEaVdoWWFXbHBUYThERUwwbWhVTVl5dVZ5WFVKRTczTEhldG9QdXQzdXBhZDd2S3FxRnpIemNpS2FBY0FLQVAzNzk4ZkVpUlBoZERveGV2Um9aR1ZsSVRNekUzYTdIVGFiRGUzdDdXaHRiVVZqWXlNYUdocncrZWVmdytmejRhT1BQc0tSSTBlNm1nNHk4M1pkMTFkNHZkNC9oL2RaeHdkVlZWOEhjQ1V6Myt0MnUzOTdoc2RHVGQ1VVZYMGV3QUptZnR6dGR2OUxDRU1nZWtnS2h6Q01xcXBPWm5ZRElDTDZEMDNUL3FtbnYrdDBPa2RZcmRaYkFGek96Qzdxdzl4UFptWWlLZ093cGIyOS9jbXlzckxJN0dFYkIxUlZ6VVhIM3VNbm1wcWFobjc2NmFkTlBmbTlhTWhiVVZGUmYyYitFb0MxdnI0K3RicTYra1J2WXhDOUk0VkRHTUxwZEk2eldDeGVJckl4OHdhMzIvMy8rdHFXdytFWWFyUFpwZ0NZVEVTNXpKeERSRU1BcEFKSUJ0QUc0QVNBZWdBSG1Yay9FZTBLQkFJN2ZENWZ0UkhQSjlHNFhLNS9JNktsQVA2b2FkcUN2clJoWnQ1VVZhMEFNSTZaTDNDNzNYOE5wUzF4WmxJNFJNaWNUdWZaVnF2VkF5QUR3QlpOMHk0M095YlJjNTNUV284d2Mwb3dHRHpmNS9OcFpzZlVXeTZYNnpvQWE0bG9yNlpwZVdiSEUrOWtPcTRJU1g1Ky9oQ3IxYm9MUUFZemZ5UkZJL1prWm1aZWk0NnpnZzlpc1dnQWdOdnRmaDdBY1FEalhDNlhyRjhWWmxJNFJKK05IVHYycktTa3BMOEFHQXJBNTNhN0o1a2RrK2cxQXJBRUFKajVDWk5qQ2RYSEFFQkV0NW9kU0x5VHdpSDZaTUtFQ1FQNzlldTNoWWpHQXFpc3I2Ky9DRURRN0xoRTcweVlNT0ZpQU9PWnVjN2o4YnhvZGp5aENBYUQxM1hPNXJzUHNweFNXRW5oRUwzbWREclRyRmJycXdDS21MbTZyYTF0a3N4a2lVMUpTVW4vREFCRTlJelpzWVNxOHdKN1BRQWFOMjdjRUxQamlXZFNPRVN2NU9ibUpsdXQxaGVJNkJJQU5YNi9mN0tzRVJTYjh2UHpjd0Q4UHdBQlhkY2ZNaDBnMEJvQUFDQUFTVVJCVkRzZUl4RFJJd0E0TlRWVkZqME1JeWtjb2pjczZlbnAvdzNnSHdBME1QT2w1ZVhsWDVnZGxPaWJwS1NraFFEQXpLOTZQSjZqSm9kamlNNVZDbHFKYU5LSUVTTlN6STRuWGtuaEVEMUZMcGZyRDBRMEgwQ1RydXRYdU4zdVQ4d09TdlNaQmNDdk9yOSt4TXhBd3VCVEFNakt5cnJHN0VEaWxSUU8wU09kTjRqZGhvNHBqM005SHMvSFpzY2srcTZ3c1BESFJOU1BtVXZkYnZjSFpzZGpKR2FlaDQ2MXJrcE1EaVZ1U2VFUVo2U3E2aklpdWh1QVB4Z01MdEEwN1cyell4S2hVUlJsU2VlWGEwd05KQXc2ejRSUG9PT3NTdjdHaFlFTXFqZ3RWVlZ2WXVaL1JjZmljN2Q2dmQ2TlpzY2tRdU4wT2ljeWN5R0FJMjYzdThUc2VNTGt2d0ZBVmRVTlpnY1NqNlJ3aU8va2NybXVCYkNHaU5DNXZIWE1UOWtVZ01WaXVaV0lpSm5YQXRETmppY2NORTM3QlRvT2RxNHlPNVo0SklWRG5KS3Fxck1BUEl1T0piTi83WGE3Lzkza2tJUUJIQTdIVUhRc1FhNEhnOEVIelk0bmpJTE0vQ1VSa2N2bHVzVHNZT0tORkE3eExRVUZCY1VBWGlhaVpBQ1BhWnIyYjJiSEpJeVJsSlQwVXlKU2lHaVR6K2VyTnp1ZWNPcThTQTVGVWQ0d081WjRJNFZEZkUxQlFZSExZckc4RGlDVm1aL1JOTzEyczJNU2hsRVVSYmtEQUlMQllOeWZRWG84bmgwQXdNenBKb2NTZDZSd2lKTUtDd3ZIV0N5V2JRQUdNUE9mM0c3M0xaQTluT09HeStXYURlQXNBR1VKdEN2aXF3QlFXRmo0cU5tQnhCTXBIQUpBeDJmZlJMUUx3Q0JtM3RiYzNIdzlnSURaY1FsRDNRRUFSUFNmWmdjU0tiVzF0ZjhJQUVSMG85bXh4Qk1wSEFKRlJVWDlrNU9UUHlLaXN3Qjg0UGY3ci83MDAwL2J6STVMR0tld3NMQVF3UGNBSFAzNzMvK2VNTFBqRGg4K2ZCd2RCMEJwTHBkcnZObnh4QXNwSEFrdU56YzNtWmsxQURrQXlvam84dkx5OG1ObXh5VU10N2h6UC9BL0p0cEJnYTdyMTFPSC96RTdsbmdoaFNPeEtSa1pHUjhBT0FmQUY3cXVYMUphV3ZwM3M0TVN4aG83ZHV4WlJMU1FtWFVpV21WMlBKSFdiWitSYzB3TkpJNUk0VWhnTHBmckx3QmNBTDVzYTJ1YkdDOHJwSXF2UzB0TCt3a1IyUUM4WFZwYW1wQ3JHVFB6eHdDc2hZV0Z2enJqZzhVWlNlRklVQzZYNnkwaW1neWdKUmdNRnBhWGw5ZWFIWk1JQ3dKd093QXc4MnFUWXpGTklCQ1lCNEFVUlZsbWRpenhRQXBINHFHaW9xS25pZWh5QU8zdDdlM25lNzNlUTJZSEpjSkRWZFVyaUdnRWdBcVB4N1BaN0hqTVVsWlc5amtBWnVhTXNXUEhEamM3bmxnbmhTT3hLS3Fxcm1MbUd3RndNQmljV0ZaV1ZtRjJVQ0o4bUxucmJPTXBKUFk5T1VGbVhrWkVsSmFXVm1KMk1MRk9Da2NDS1N3c0xBTFF0WnoyOTcxZXI5dk1lRVI0cWFwNkhvQXBBSnI5ZnY5L21SeU82ZngrLzJvQUlLS0pac2NTNjhqc0FJU3g4dkx5QnRudGRwV0lWQ0thd014amlDaUhtZE9KS0lXWmcrallqT2xUQVB1SXFCeEFhU0FRME9KOTdhSm8xb084blNDaVk4eGNqUjdtVFZYVlJ3SDhuSm1mZHJ2ZE4wWDBDVVVwVlZVcm1IbXNydXMvOFhxOUwvUzFuWERrSzVaSTRZZ0RUcWN6UzFHVU9VUTBGOERGUk5Uck0wbG1aZ0FmTVBNNklscnZkcnNQR3grcDZDNmNlU3NzTEJ5Z0tNb2haazdSZFQzUDYvWHVOVHIrV09SeXVRcUl5QVBnYzAzVFJ2Zm1kK1Y5OW4ra2NNUXdwOU9aYjdGWWxuVHVBNTRFQVAzNjlZUEQ0Y0RZc1dPUmw1ZUhFU05HWU1pUUlVaE5UWVhkYmtkYld4dU9IeitPdXJvNkhEcDBDSldWbGFpc3JFUjVlVG1hbXBxNm1nNEFlQVhBdzVxbWxacjA5T0pXSlBKR1JCT1orUWtBLzZ0cDJxWG1QTk9vWkZWVnRSMUFrSWdHOWVTK0pYbWZmWnNVamhpVW41K2ZrNVNVOURzaVdnQ0FVbE5UTVhYcVZGeDIyV1c0OE1JTFliVmFlOTFtTUJpRXBtbll2SGt6dG0vZmp1Ym1acURqQUdrREVTM1ZOTzFUbzU5SG9vbHczZzRTMFVnQTEyaWFKbmRNZDZPcTZwTUFiZ2J3bEtacE4zL1g0K1I5OXQya2NNUVdSVlhWbnpIekkwU1VObkRnUUN4WXNBQno1ODVGYW1xcVlaMjB0clppNDhhTldMdDJMUm9hR29DTy9adVhhWnIyT0lDZ1lSMGxEbFB5eHN4dG5YK00vaDJTdDVNS0NncUdXeXlXYW1hdWM3dmRRMC94RUhtZm5ZRVVqaGlSbTV1YmtaR1JVUUpndHRWcXhmejU4N0ZvMFNMWTdmYXc5ZG5XMW9hU2toS1VsSlRBNy9lRG1kODVjZUxFdklxS2lpTmg2elRPU042aWtxS3FhalV6RDJYbW1SNlBaMXZYRHlSZlBTT0ZJd2JrNStmbjJHeTJ0d0djTjJyVUtLeFlzUUxqeG8yTFdQOVZWVlZZdW5RcDl1N2RDMmF1WXVZWkhvOW5YOFFDaUZHU3QraFZXRmg0UmVmT2dLV2FwcDBQU0w1NncySjJBT0wwSEE3SFNKdk45aTRSalNrdUxzYWFOV3VRblowZDBSZ0dEQmlBSzYrOEVnY1BIc1NCQXdjR0VORTFXVmxaYjlUVjFVWHRFWkhaSkcvUnJYLy8vclUybTIwcGdNems1T1RmRHg4K2ZKamtxK2VrY0VTeHZMeThRU2twS2U4UjBia3paODdFcWxXcllMUFpUSW5GYXJWaTJyUnBhR3hzeEo0OWU5S0phUGFnUVlOZWFtaG9rQ1hZdjBIeUZ2Mk9IRG5pSHpwMHFFcEVEcnZkUHNCcXRmNVc4dFZ6VWppaWxNUGhzTm50OWxlSjZQeXBVNmRpNWNxVlVCUnpiL1FuSWhRWEY2TzJ0aFo3OSs3TnNGZ3MzN2ZiN2M4ZlBYcFVkZ3JzSkhtTEhjT0dEZnNFd0dJQUJVU1VKZm5xT1NrY1VTb25KK2ZYUkhSRGJtNHVWcTllM2FlcGYrRkFSSmcwYVJJKy92aGoxTmZYRDA5SlNSbFlVMVB6bHRseFJRdkpXK3dZTm14WUk0RDVSRFJZOHRVN2NuRThDamtjam9MazVPVFNsSlFVeTBzdnZZU2NuQnl6US9xVyt2cDZ6Smt6QjhlT0hkT1orUktQeDdQVDdKak1Kbm1MTFpLdnZwTkZEcU9ReldaN0FvRGxwcHR1aXNvWE13QmtaV1hoemp2dkJCRXBpcUtzZ1J5RVNONWlqT1NyNzZSd1JKbUNnb0laUkRSNTVNaVJ1TzY2Njh3TzU3Um16WnFGc1dQSEFvRFQ1WEw5Mk94NHpDUjVpeTJTcjlCSTRZZ3lpcUxjQndBTEZ5NDAvU0xkbVNpS2dzV0xGd01BaUdpcHllR1lTdklXV3lSZm9ZbnVFVXN3cXFxZVIwU1RCZzhlakZtelpwa2RUbzhVRnhkaitQRGhBT0FzTEN5OHdPeDR6Q0I1aXkyU3I5Qko0WWdpekR3ZkFLWlBueDcxUjBGZEZFWEIxVmRmRFFBZ29rVW1oMk1LeVZ0c2tYeUZManJtbmdrQUFCSE5BNENycnJxcXoyMFVGUlY5Ni84VVJVRy9mdjB3ZlBod0ZCUVU0TkpMTDRYTDVlcDdvTjh3YmRvMFBQNzQ0eUNpR1lZMUdrT015RnQzcDhyaE45MTg4ODFZdENpMHZ4K0ptamZKVitpa2NFUUpoOE14RWtCdVptWW14b3daRTNKN21abVpKMWZ5Ykc5dlIxTlRFL2JzMllNOWUvYmc1WmRmUmtGQkFaWXVYV3BJWHprNU9jakt5a0o5ZlgxT1FVSEIyRVRhTk1qb3ZIWFhQWWZmMUw5Ly81RGJUOFM4U2I2TUlZVWpTbGl0MXU4QndJUUpFMEFVK295N0pVdVdZT2JNbVYvN3YrcnFhcnovL3Z0NCtlV1g0ZlY2OFpPZi9BVDMzMy8vdHg3WFcwU0V5Wk1uWStQR2pTQ2l5d0hFL1IrZ0xrYm5yYnRUNWRCSWlaZzN5WmN4WXVNRHZnUmdzVmpPQTlBMTdTNHNSb3dZZ1huejVtSGR1bldZTjI4ZS9INC9mdjNyWDJQWHJsMGh0ejErL0hnQUFCRk5DTG14R0JLSnZJVlRvdVZOOG1VTUtSeFJncGtkQUhET09lZUV2UytiellaZi92S1h1T2FhYTZEck91Ni8vMzZjT0hFaXBEWTdaM3lBaU00MklzWllFY204aFVPaTVVM3laUXdwSEZHQ2lNWUJ3T2pSb3lQVzU4OS8vbk9rcGFYaHlKRWoyTFJwVTBodGRWdUNlbFRJZ2NVUU0vSm1wRVRMbStUTEdGSTRvZ1F6RHdRNjF1U1BsTFMwTkZ4eXlTVUFnSGZmZlRla3R2cjE2d2NBWU9iMGtBT0xJV2JrelVpSmxqZkpsekdrY0VRSklzb0FPdjZZUjFMWFo2Yjc5b1cyMFZoS1NrclhsNUY5QWlZeksyOUdTYlM4U2I2TUliT3Fva2NhZ0xEdWJYd3FBd2NPQkFEOC9lOS9ENm1kcm8xdmlDaXlUOEI4WWN2YnNtWExzR3pac2xQK3JMUzAxSkErRWpCdlljdlh3dzgvakRWcjFwenlaNis5OXBvaGZVUkx2cVJ3UkkvakFOSmJXMXNqZWpRVUNIVHNEUlBxUGdSK3Z4OEF3TXl0SVFjVlc4S1d0OVBkRjJDVUJNeGIyUExWMk5pSXhzWkdROXY4cG1qSmx4U09LTUhNVFVTVTN0TFNFdEhDVVZkWEJ3QVlNbVJJU08yMHRwNThIYmVFRmxGc0NXZmV3bjFmQUpCNGVRdG52djd0My80dFlmSWwxemlpQkJGOUJRQk5UVTBSN2RmdGRnTUFIQTVIU08wY085YXhKVElSUmRYZXlPRm1WdDZNa21oNWszd1pRd3BIOU5nSEFGVlZWUkhyOE5DaFEvam9vNDhBQURObWhMYjhUVTFORFFDQW1iOElPYkRZRXZHOEdTa0I4eWI1TW9BVWppakJ6T1VBY09EQWdZajBwK3M2ZnZlNzMwSFhkZVRsNWVIaWl5OE9xYjNEaHc4REFJam9NeVBpaXhXUnpwdlJFaTF2a2k5alNPR0lFc3k4QndoOVdteFB0TFMwNEZlLytoVSsvUEJEcEthbTRvRUhIZ2g1M1o2S2lnb0EvL2ZHVEJTUnpGczRKRnJlSkYvR2tJdmpVU0lZRE81V0ZBVmxaV1ZnWnNNWFlBTTZUcy9mZmZkZHZQVFNTMmhvYUVCR1JnWWVlZVFSbkh2dXVTRzF5OHpZdVhNbkFFRFg5UzFHeEJvcklwRzNjRW5FdkVtK2pDR0ZJMHFVbFpVZGNMbGNWUTBORGFPcnFxcHc5dG1oTFVYVGZVNTVlM3M3L3Y3M3YzZWZrWUhpNG1MY2ZmZmQzWmN3NkxQRGh3OTNuVUxYZUwzZWhEaHk3V0owM3JvNzNYMEJRT2ozQmlSaTNzS1pyM0NMcG56SlIxVlJoSWpXQWNiY0xOVFkySWpxNm1wVVYxZWpvYUVCZHJzZFRxY1QxMTkvUFY1ODhVVTg5dGhqaGhRTkFOaXhZd2NBZ0puZk1hVEJHR05rM3Jycm5zTlQvUXRWb3VZdFhQa0t0MmpLVit5Y3B5VUFsOHRWUUVTZTdPeHNiTnEwS1NhMnRXUm16Smt6QjFWVlZkQjF2ZGpqOGV3ME82WklrN3pGRnNsWDZLSi94QktJMiszMkFpaXRxYW5CdG0zYnpBNm5SM2J2M3QwMXRiSEM3QmV6V1NSdnNVWHlGVG9wSEZFbUVBajhCZ0NlZWVZWjZMcHVkamlueGN4NDhza251NzVkWldZc1pwTzh4UmJKVjJpa2NFUVpuOC8zQmdCdC8vNzlXTDkrdmRuaG5OYldyVnRSVmxZR0FKV2FwcFdZSEk2cEpHK3hSZklWR2lrYzBZY0RnY0N0ekt3LzhjUVRKOWVTaWphTmpZMVl1WElsbUZrUEJvUC9Bb0ROanNsa2tyZllJdmtLZ1JTT0tPVHorVDRrb3QrM3RMVGdycnZ1T3JraVpyUm9iMi9IOHVYTDBkVFVCQ0phNi9WNnQ1b2RVelNRdk1VV3lWZmZXY3dPUUp4YWNuTHlleWtwS1Qrb3I2OGZVVnRiaXlsVHBrVEZ6VXJNakVjZmZSU2JOMjhHTTVmWDFkWE5ibTV1YmpjN3JtZ2hlWXN0a3ErK2tjSVJwWTRlUFJySXpNeDh3Mkt4ek51M2IxL0drU05ITUhueVpGTmYxTXlNZSs2NUJ4czNiZ1NBZWdCVDkrM2I5NlZwQVVXaGFNM2I2dFdyOGZ6eno0T1pKVy9kU0w3NlJncEhGR3RvYURnMlpNaVFOeFZGdVdiUG5qM3AxZFhWbURScFVzaWJMdldGMysvSGpUZmVpQTgrK0FBQVR1aTZQczNqOFZSRVBKQVlFRzE1ZStpaGgvRGlpeStDbVJ0MFhiOU04dloxa3EvZWs4SVI1ZXJxNm80TUdUTGtkUUN6UHYzMDB3RTdkKzdFK2VlZmp3RURCa1FzaHBxYUdpeFpzZ1JlcjdmclNNd0M0RSsxdGJWVkVRc2l4a1JUM3JadjN3NEFOUUJtZWp3ZVQ4UUNpQ0dTcjk2UndoRURhbXRyRzdPeXNqWVEwUTFmZnZtbC9kVlhYNFhOWmtOZVhsNVlqNHJhMjl1eFljTUczSEhISGFpdXJnWVJmY2pNTHhEUnhRQytQMmpRb0djYUdocWk2NHBpRkttdHJXMGNOR2pRODFhcjlZSWpSNDZjdlhIalJsUHlCdUREdHJhMnFUNmZiMy9ZT28wRGtxK2VNLzhxa0RnanA5TTUzV0t4ckNlaWdjeThoNGhHQTBqSnlzckM0c1dMTVdQR0ROanR4dTFkNy9mN3NYMzdkcXhac3dhSERoMENNN2NSMGU4MVRic1BBRnd1MTA0aXVoQkFpYVpwUHpXczQvaGxVVlgxYmdEM3dMeThCUXpyS1A1SnZzNUFDa2VVVTFYMUlXYStnNGdVQUZ2YjI5dm5XU3lXczRqb1VTSzZIQUNscDZkajl1elptRFp0R3NhUEh3K0xwZmNua3JxdW82S2lBanQyN01DR0RSdHc5T2hSb0dQTytKK1orWTdPWlJvQUFFNm5jNXpWYW5VRHNBTzRTdE8wMTQxNXR2R3RzTEJ3akpsNUU3MGorZnB1VWppaTFPalJvKzJabVprZk1YTStFUkV6MytwMnU1OEVjSEo5QkZWVkwyTG01VVEwQTUxTDVQZnYzeDhUSjA2RTArbkU2Tkdqa1pXVmhjek1UTmp0ZHRoc05yUzN0Nk8xdFJXTmpZMW9hR2pBNTU5L0RwL1BoNDgrK2doSGpoenBhanJJek50MVhWL2g5WHIvZktyNFZGWDlKd0NyQWRTMHRiWGxsNWVYTjRaM1JPSkh1UExHekVFQXA4MmI2RDB6MzJmUlNncEhGSEs1WE9jRGVJZUkrZ05vWitZTFRuY2s0blE2UjFpdDFsc0FYTTdNTHVyRFhFSm1aaUlxQTdDbHZiMzl5Ykt5c2pQdHJVbXFxcjREWUJxQS85RTA3WnJlOXBub2pNb2JnRm9peW1ibXRXNjNlNkhoZ1FvQXByM1BvcElVanVoQ3Fxbyt6c3kzZHI0b2Q3ZTB0TXlvckt4czdta0REb2RqcU0xbW13SmdNaEhsTW5NT0VRMEJrQW9nR1VBYmdCUG91QS9qSURQdko2SmRnVUJnaDgvbjY5VW1EeTZYYXhRUitRQmtBTGhPMDdRWGV2UDc0ditFa3Jla3BLU0J6T3dEMEt4cFduOUV5YklVOFN5Uzc3Tm9KSVVqU293Yk55NDlMUzF0SjRBSm5VY2xpelZOZS9LTXYyZ3lsOHQxSFJFOXg4eU5pcUxrbDVhVzFwZ2RVd0pTWEM1WEdSR05aK1lIM0c3M2ZXWUhKT0tickZVVkJRb0xDd3RUVTFNL0J6QUJ3SEVBK2JGUU5BREE3WFkvRCtCVklzclVkWDJ0MmZFa0tKMlpGd0lBRWYzYzVGaEVBcERDWVRLWHk3VkNVWlMvRXRGQUl2SVEwV0MzMi8ySjJYSDFodC92dndYQWwwVDBnODZMNWlMQ1BCNlBHOEIrQVAxZEx0ZGRac2NqNHB0OFZHVVNoOFBSTHprNWVTY0FKM2U0MitQeFBJUVkvWHk2c0xEd0trVlJOakp6U3lBUUtJalZpMzZ4Yk1LRUNVVkpTVWwvQlhCQzA3UlVzK01SOFV2T09FeFFVRkJ3WVhKeWNqVUFKNEJtSWlyMGVEeXJFS05GQXdBOEhzOXJ6UHdjRWZXeldxM1BRMTViRVZkV1Z1WUZjQmlBdmFpbzZHZG14eVBpbDd5NUk4emxjaTIzV0N5N0FQUUg4R0ZUVTlOZ1RkTjhac2RsQkdiK0JUTlhFOUdremp0dlJXUUZtUGxhQU1UTWo1b2RqSWhmOGxGVmhPVG01aVpuWkdUc0JLQ2k0NDM5Mjg3Wkx6RjdsbkVxTHBkck9vQnRSTlFXQ0FRdThQbDhmek03cGtSU1ZGU1V4TXcxekp5cDYvb2NyOWY3UDJiSEpPS1BuSEZFUUdGaFlXRkdSa1lEZ0NJQXJjRmdVSFc3M2ZjaXpvb0dBTGpkN3Y4RjhEZ0F1OFZpZVFGQWtza2hKWlRTMHRKMlpyNkdpTWhpc2Z5MzJmR0krQ1NGSTh4VVZmMVhSVkhjQU5JQmxHcWExcy9yOWJyTmppdWNnc0hnTWdDZkVsRkJVVkhSYjgyT0o5RzQzZTczbWZrWU0yY1VGQlRNTkRzZUVYK2tjSVFQdVZ5dUQ5R3h3aWFJNkVGTjA4NUh0N1dtNHBYUDUyc0pCQUlMMExFV3o1MnFxbDVrZGt3SkpxanIrcldkWngwYnpRNUd4Qis1eGhFR0RvY2pOems1MlFNZ0RVQWdHQXhPOW5xOUg1a2RWNlM1WEs0SGlHZzVNKzl0YUdnb3JLNnVQbUYyVEFuRTZuSzVqaEZSY2lBUStKN1A1OXR0ZGtBaWZzZ1poN0hJNVhMZG01eWN2QTlBS2pON0doc2IweE94YUFDQTMrLy9WMmIyRXRIWXdZTUgvOTdzZUJKTWdKbHZCQUNyMWJvRnNtbWJNSkNjY1JqRTRYRFlrcE9UZHdOd01iTU80RjlselNCZ3dvUUpFNnhXNjhmb3VFZyswKzEydjJOMlRJbWljNGJWY1FEV1lEQTRNVkVQWUlUeDVJekRBSVdGaGFPVGs1TWIwRkUwMmhSRitiNFVqUTVsWldWbHpQeHJJbEtJNkpsenpqbW52OWt4SllyUzB0TDJZREM0Q0FBVVJka0VlYjhMZzhnTEtUVGtjcm51SUtJRDZGaGEzSHY4K1BIQnBhV2w3NXNkV0RUeGVEeC9ZT2FkQUVZT0dERGdDYlBqU1NSZXIvZS9tVmtub2lFRkJRWG5tUjJQaUE5U09QcG8yTEJocWFxcWZrUkV2eWNpSGNERG1xWVY5bWJ2akFRU0pLS0ZBRm9BekZkVjlXcVQ0MGtvUkhRM0FGWVU1WFhJdFE1aEFMbkcwUWY1K2ZrNU5wdXRIRUE2TTdmb3VqNU5QajgrTTFWVmJ3THdYOHhjRHlEZjdYWTNtQjFUb2xCVjlUaUFGQUFGOGJMRWpUQ1BuSEgwa3N2bHVpVXBLYWtLSFRmMC9hMjV1WG1ZRkkyZTBUVHRLUUJiaUNnTHdETm14NU5JbVBtaHppOWZocnp2Ullqa2pLT0hPcGRCM3d5Z3VIT2Y1Lzl5dTkyTEVZZkxob1JUUVVIQmNFVlIva1pFQXdEY29HbmFzMmJIbENoY0xsY3JFU1VIZzhGeFhxOTNyOW54aU5nbFJ4NDlvS3BxcnMxbSt4SWRSZU9Zb2lpWHVOM3VXeUJGbzllOFh1OGhJcnFsODl0SG5FN25DRk1EU2lCRTlEUUFLSXJ5QXVTOUwwSWdaeHhuNEhRNno3WmFyUWM2OXdFdjF6U3RFRURRN0xoaW5hcXFmd0l3RjhCR1RkUGtZbmxra012bGFpS2lmc3pzaUxXZEprWDBrTUlCSUM4dmI1RGRibGVKU0NXaUNjdzhob2h5bURtZGlGTFFjV2JoWitaUEFPd2pvbklBcFlGQVFQUDVmUFhtUmgvOVRqVyt6RHlLaUFhaDR6VjRnb2lPTVhNMVpIekRTbFhWL3dKd0V6UC94ZTEyVDBFZno1clA5SjVoWnNscEhFdll3dUYwT3JNVVJabERSSE1CWEV4RXZUNTE3N3pXOFFFenJ5T2k5VzYzKzdEeGtjWW1HZCtvWlZWVnRRbEFDaEhsbHBhVzd1L3BMMHBPUlplRUt4eE9welBmWXJFc0lhTDU2Tndyb2wrL2ZuQTRIQmc3ZGl6eTh2SXdZc1FJREJreUJLbXBxYkRiN1docmE4UHg0OGRSVjFlSFE0Y09vYkt5RXBXVmxTZ3ZMMGRUVTFOWDB3RUFyNkRqZm81U2s1NmU2V1I4bzUrcXFpOEQrREdBTnpSTm0zV214MHRPeFRjbFRPSEl6OC9QU1VwSytoMFJMUUJBcWFtcG1EcDFLaTY3N0RKY2VPR0ZzRnF0dlc0ekdBeEMwelJzM3J3WjI3ZHZSM056TTlCeFVMV0JpSlpxbXZhcDBjOGpXc240eG80UkkwYWtEQjQ4dUlHSTB2eCsvOGkvL2UxdkIwLzFPTW1wK0M2SlVEZ1VWVlYveHN5UEVGSGF3SUVEc1dEQkFzeWRPeGVwcWFtR2RkTGEyb3FOR3pkaTdkcTFhR2hvQUlBVEFKWnBtdlk0NHZ0aXVveHZET28yT2VHUG1xWXQrTWFQSmFmaXRPSzZjT1RtNW1aa1pHU1VBSmh0dFZveGYvNThMRnEwQ0hhN1BXeDl0clcxb2FTa0JDVWxKZkQ3L1dEbWQwNmNPREd2b3FMaVNOZzZOWW1NYit3cUtpcnF6OHcxQUZJQ2djQTVQcC92TTBCeUtub21iZ3RINTdJZ2J3TTRiOVNvVVZpeFlnWEdqUnNYc2Y2cnFxcXdkT2xTN04yN0Y4eGN4Y3d6UEI3UHZvZ0ZFR1l5dnJIUDVYSzlTVVEvWk9abjNHNzN6eVNub3FmaWNzRXpoOE14MG1henZVdEVZNHFMaTdGbXpScGtaMmRITklZQkF3Ymd5aXV2eE1HREIzSGd3SUVCUkhSTlZsYldHM1YxZFRGL0ZDWGpHeC9PT3V1cy8xVVU1VFlpT24vZ3dJRmJiRGJiRzVKVDBSTnhWemp5OHZJR3BhU2t2RWRFNTg2Y09ST3JWcTJDeldZekpSYXIxWXBwMDZhaHNiRVJlL2JzU1NlaTJZTUdEWHFwb2FIaG1Da0JHVURHTjM3VTE5ZTNaR2RuVHllaXN5MFd5eHdpeXBhY2lwNklxOExoY0Roc2RydjlWU0k2ZityVXFWaTVjaVVVeGR5VkZZZ0l4Y1hGcUsydHhkNjllek1zRnN2MzdYYjc4MGVQSGcyWUdsZ2Z5UGpHbjZGRGgrNEM4R01pR2lRNUZUMFZWNFVqSnlmbjEwUjBRMjV1TGxhdlh0Mm42WUxoUUVTWU5Ha1NQdjc0WTlUWDF3OVBTVWtaV0ZOVDg1YlpjZldXakcvOEdUWnMyRzFFZElYa1ZQUkczRndjZHpnY0Jjbkp5YVVwS1NtV2wxNTZDVGs1T1dhSDlDMzE5ZldZTTJjT2poMDdwalB6SlI2UFo2ZlpNZldVakcvOGtaeUt2b3FiRlRKdE50c1RBQ3czM1hSVFZMNEJBQ0FyS3d0MzNua25pRWhSRkdVTllxaHd5L2pHSDhtcDZLdTRLQndGQlFVemlHanl5SkVqY2QxMTE1a2R6bW5ObWpVTFk4ZU9CUUNueStYNnNkbng5SVNNYi95Um5JcFF4RVhoVUJUbFBnQll1SENoNlJmMnprUlJGQ3hldkJnQVFFUkxUUTZuUjJSODQ0L2tWSVFpdWw4eFBhQ3E2bmxFTkdudzRNR1lOZXVNNjdWRmhlTGlZZ3dmUGh3QW5JV0ZoUmVZSGMvcHlQakdIOG1wQ0ZYTUZ3NW1uZzhBMDZkUGovb2pweTZLb3VEcXF6djJMaUtpUlNhSGMxb3l2dkZIY2lwQ0ZSdXZtdE1nb25rQWNOVlZWeG5XcHRmcnhZTVBQb2o1OCtmamtrc3V3UVVYWElCSmt5Ymhoei84SVJZdFdvVC8rSS8vd09lZmZ4NVNIOU9tVFFNQUVORU1JMklPRnlQR3Q2aW9DRVZGUlhqNzdiZlArTmkzMzM3NzVPTkRFU3ZqYTRad3ZHZTY2MDIrZTBOeUdqMWl1bkE0SEk2UkFISXpNek14WnN5WWtOczdkT2dRYnJubEZ0eHd3dzFZdDI0ZDl1N2RDNHZGZ2lGRGhpQTVPUmwxZFhYNDYxLy9pcWVmZmhvdnYveHlTSDNsNU9RZ0t5c0xBSElLQ2dyR2hoeDhHQmc5dnBFVUMrTnJCc21wTUVKMDNPM1RSMWFyOVhzQU1HSENCQkNGTmt2UDQvSGdGNy80QlpxYm16RnMyRERjY01NTm1ESmxDZ1lPSEhqeU1VMU5UZkQ1Zk5pMmJSdVNrcEpDNm8rSU1IbnlaR3pjdUJGRWREbUF2U0UxR0FaR2ptK2t4Y0w0bWtGeUtvd1EwMmNjRm92bFBBQmRVL1g2cktxcUNyZmRkaHVhbTVzeGZmcDByRisvSHJObnovNWEwUUNBakl3TUZCY1g0emUvK1ExKy92T2ZoOVFuQUl3ZlB4NEFRRVFUUW00c0RJd2FYN05FKy9pYVFYSXFqQkRUWnh6TTdDQWluSFBPT2FHMGdYdnZ2UmZIangrSHFxcFlzV0lGTEpZenI4VFNrOGVjU2Vjc0VSRFIyU0UzRmdaR2pLK1pvbjE4elNBNUZVYUk2VE1PSWhvSEFLTkhqKzV6Rzd0MjdVSjVlVGtVUmNHeVpjc01LUWc5MVczWjZsRVI2N1FYakJoZk0wWDcrSnBCY2lxTUVOT0ZnNWtIQWgzcitQZFYxOHlQb3FJaW5IMTJaQTlpK3ZYckJ3Qmc1dlNJZHR4RFJveXZtYUo5Zk0wZ09SVkdpT25DUVVRWkFKQ1dsdGJuTnNyS3lnQWc1T21mZlpHU2t0TDFaZCtmUUJnWk1iNW1pdmJ4TllQa1ZCZ2hwcTl4b1BQRkU4cCt5TFcxdFFDQXdZTUhuL0xuMjdkdngyT1BQWGJLbjczMjJtdDk3aGZBeWMxeWlDaDhHenFISnVUeDdXN1pzbVZZdG15WklXMzFSQXlNcnhrTXpXbWtTVTZqUTZ3WGp1TUEwbHRiVy90OEJCVUlkT3dOODEzN0VMUzB0S0M2dXJxdjhaMlczKzhIQURCemExZzZDRjNJNDl0ZFptWW1VbE5UVDkvaDhlTm9iR3dNdVM4Z0pzYlhESWJtTk5Ja3A5RWhwZ3NITXpjUlVYcExTMHVmM3dUOSt2VkRVMU1Uamg0OWVzcWZ6NW8xNjJ2citiejk5dHVHSFRXM3RwNTg3YmNZMHFEQmpCamY3cFlzV1lLWk0yZWU5akdKTkw1bU1EcW5rU1k1alE2eGZvM2pLNkRqeHJ5KzZwcGRVbDVlYmtoTXZYSHNXTWMyeWtRVWxmc3BHekcrWm9yMjhUVkR1SFBLekNlL0RzY01SY2xwZElqcHdnRmdIOUJ4QTE5ZlhYVFJSUUNBblR0M29xVWxzZ2N4TlRVMUFBQm0vaUtpSGZkY3lPTnJwaGdZWHpPRU5hY25UcHc0K1hWNnV2RVRueVNuMFNHbUN3Y3psd1BBZ1FNSCt0ekdWVmRkQmF2VmlwYVdGanoxMUZPR3hkWVRodzhmQmdBUTBXY1I3YmlIakJoZk0wWDcrSm9oM0RrOWVQRGd5YTlIamh4cGVQdVMwK2dRNjRWakR3RHMyN2V2ejIwTUhUb1VDeGN1QkFDODhNSUwrTk9mL21SSWJEMVJVVkVCNFAvZXpOSEdpUEUxVTdTUHJ4bkNuZFAzM25zUEFEQml4SWp1TitzWlJuSWFIV0s2Y0FTRHdkMUF4NzBZM1Q5YjdhMUZpeGJoMGtzdkJUTmoxYXBWdU8yMjIvRGhoeCtlbk1FQkFMcXV3K2Z6NGMwMzN3dzljSFI4RnJ4ejU4NnV0cmNZMHFqQmpCcGZNOFRDK0pyQjZKelcxZFZCMTNVQUhkc1JyRjI3RmdCdzdiWFhodHoyTjBsT2VvLzNBQUFBRVA1SlJFRlVvMGRNejZvcUt5czc0SEs1cWhvYUdrWlhWVlgxK2M1dlJWR3dZc1VLbkh2dXVYajIyV2V4YTljdTdOcTFDMWFyRlFNR0RJRFZha1ZqWStQWENrbW9hLzBjUG55NDY3Uzd4dXYxUnVYUmsxSGphNFpZR0Y4ekdKM1RWMTk5RlgvODR4K1JscGFHK3ZwNkFNQ2tTWk13ZCs1Y0k4TDlHc2xwOUlqcE13NEFJS0oxUU9nMzR5bUtncHR2dmhtdnZ2b3FGaTllak1MQ1FxU2xwYUd4c1JHTmpZM0l5TWhBVVZFUnJyLytlano5OU5OWXYzNTlTUDN0MkxFREFNRE03NFRVVUpnWk5iNlJGaXZqYXdZamN6cGt5QkJZTEJaODlkVlhHRDE2Tkc2NzdUWTg4c2dqWWRsWlVISWFQV0pyUWY1VGNMbGNCVVRreWM3T3hxWk5tMkppSzB4bXhwdzVjMUJWVlFWZDE0czlIczlPczJQNkxqSys4VWR5S2tJVi9hK1lNM0M3M1Y0QXBUVTFOZGkyYlp2WjRmVEk3dDI3dTZaRFZrVDdHMERHTi81SVRrV29ZcjV3QUVBZ0VQZ05BRHp6ekRNbkw5UkZLMmJHazA4KzJmWHRLak5qNlNrWjMvZ2pPUldoaUl2QzRmUDUzZ0NnN2QrL1ArUnJEK0cyZGV2V3JoVjVLelZOS3pFNW5CNlI4WTAva2xNUmlyZ29IQUE0RUFqY3lzejZFMDg4Z2JxNk9yUGpPYVhHeGthc1hMa1N6S3dIZzhGL0FSQXJjMXhsZk9PUDVGVDBXYndVRHZoOHZnK0o2UGN0TFMyNDY2Njd2aloxTmhxMHQ3ZGorZkxsYUdwcUFoR3Q5WHE5VzgyT3FUZGtmT09QNUZUMFZlVDJTWTJBNU9UazkxSlNVbjVRWDE4L29yYTJGbE9tVE1IL2IrOWVnOXNxOHpPQVAzOUp5SktKSGNkdVpMTFl4S0ZPY0tJZ1d5SWhXenZiSnFickpCMUNHc2hRaHNLVWRzcEErbUUvQkUrQjJUSk0yK21TSWFXYkdZSm42SmFaTUptR3pvSTNEYkExQzF2ajd0WmNRaVBKOG1UaXhFbHdpbzB0YXlVOHpzMjJMdjkrU0VSaHVjVkdSK2RJZm42ZnBFem1uT2VjTS9MajErZm9mVVhNZjNCTVZiRjM3MTUwZFhWQlZZOUZvOUh0NTg2ZFM1cWRhN1o0Zm9zUHJ5bk5SVkVWeDhURVJLcXlzdkoxdTkxK3orRGdZSGs4SGtkTFM0dXBId1JWeGI1OSszRGd3QUdvNmppQWpZT0RnNzh4TGRDM3dQTmJmSGhOYVM2S3FqZ0FJQmFMbmErdXJ2NjV6V2E3Ni9qeDQyWER3OE5vYm03K3lvV2FqRFF6TTRNOWUvYmc0TUdEVU5WWUpwUFpIQTZIQi9JZUpJZDRmb3NQcnluTlZ0RVZCd0JFbzlGNGRYWDFhd0MybmpwMXFxSzN0eGRyMXF4QlJVVkYzaktNam82aXZiMGQzZDNkQURBS1lGTTRIQTduTFlDQmVINkxENjhwelVaUkZnY0FqSTJOSmFxcXFnNDRISTYxOFhoODJhRkRoK0IwT3RIUTBHRG9iMUxKWkJLZG5aM1l0V3RYZHNuWjk2ZW5wemRHSXBIVGh1M1VCRHkveFlmWGxLNlcrWGZCakdjUEJBS1BBZmdoQUxmSDQ4SE9uVHZSMXRZR2x5dDM2OTNQek15Z3U3c2JIUjBkR0JrWmdhcE9pOGd6d1dEd1NRQ3BuTzNJZW5oK2l3K3ZLWDJ0K1ZBY0FJQ21wcWJsSXJKWFJMWUFrTEt5TW16ZnZoMnRyYTFZdFdyVm5KYTV6R1F5R0JnWVFFOVBEem83TzdQcmxpdUF0MVYxMTVXcEhlWUZudC9pdzJ0S1gyWGVGRWRXSUJENHJxbytJU0p0dURLdC9NS0ZDN0Z1M1RyNGZEN1UxZFhCNC9HZ3NySVNMcGNMVHFjVHlXUVNVMU5UU0NRU2lNVmlPSHYyTENLUkNJNGNPWUo0UEo3ZGRGcFZ1ek9aekZOOWZYMXZtM2FBSmdzRUF0OERzQS9BS3ZEOEZnVitadWkzemJ2aXlQTDVmRFVPaCtOaEFGdFUxUzl6ZVA1UVZWVkUrZ0c4a1V3bW4rL3Y3eS9NTlZaektCQUkvQ2VBMWt3bTg4ODJteTBHbnQraXdjOE1aYzNiNHZnc3I5ZDduZFBwM0FDZ1JVVHFWYlZXUktvQmxBSW9BVEFONEJLQWNRQWZxZXBwRVhrbmxVcjFSQ0tSWWZPU1cwc2dFUGhyVmQwTllDYWRUdGRuenczUGIvSGhOWjNmV0J5VUV6NmY3eWFId3hFQzRNNWtNbjhjRG9jTGErVW5JcnBxUlROWEZabEtIQTdITHdDNEFmd29IQTYvYW5ZZ0lqSU9pNE8rdFVBZzBBVmdLWUFUazVPVGZ3Zk9ZRXBVMUZnYzlLMzQvZjZIVmZYN3VEeE45NVpUcDA1Tm01MkppSXlWLzhsb3FHaXNYTGx5aVlqOEdJQk5WYmRGSXBFUHpjNUVSTWJqaUlQbXpPMTIvemNBRjRDT1VDajBtdGw1aUNnL1dCdzBKMDFOVGE4QldBWmdQSkZJUEFMZTF5Q2FOMWdjTkd1QlFPQk9FZmtqWEg2Y3UyVm9hR2pLN0V4RWxEKzh4MEd6VWxOVDR3YndyeUppVTlVZG9WRG9sTm1aaUNpL09PS2dXVm04ZVBHSEFGeXErck5RS1BRenMvTVFVZjZ4T09pcStmMytmd1BnQVREMXlTZWYvQ2w0WDROb1htSngwRlZwYW1wcUJuQzNpRWc2bmE3bmZRMmkrWXZGUVZkRlJMcEZSRlIxUjE5ZjM0alplWWpJUEp6a2tMNlIzKzlQaU1naVZmMGdGQXJkYW5ZZUlqSVhSeHowdGZ4Ky8wOUVaQkVBdGRsc0xXYm5JU0x6Y2NSQlg4bnY5eThWa1NFQVNLVlMxWkZJWk56a1NFUmtBUnh4MEplcXE2dHpaVXREVlgvQTBpQ2lMQllIZlJsWnRHalI2U3V2QjBPaDBMT21waUVpUzJGeDBCYzBOVFU5SmlMZkFaQUtCb01yek01RFJOYkM0cURQV2J0MmJhM05adnVScW1aVXRkN3NQRVJrUFN3TytwVFg2MTJRVHFmUHFxb0MrSEVvRkRwcmRpWWlzaDRXQjJYWlNrcEtmZ1ZBUk9SMEtCUnFOenNRRVZrVGk0TUFBSDYvLzg4QitBRmNDZ2FEeTgzT1EwVFd4ZUlnTkRZMmVrWGtYd0NrTTVuTUg1cWRoNGlzamV0eHpIUDE5ZlhsZHJ2OWY2N2MxL2hKT0J4K3greE1SR1J0TEE2TGEyaG9xSEs1WEFFUkNZakl6YXE2WEVScVZiVk1STnlxZWtsRXpxdnFNSUJCRVRrRzRHZ3FsUXBleFpmMmJPWGw1UWR4ZWQzd3dWQW90TlB3QXlLaWdzY3BSeXpJNS9ONWJEYmJEaEc1RzhEM1JHVFdmMUs4TW9KNFYxVi9LaUl2aDBLaGozLzcvL2o5L250RTVDVUFreVVsSmRlOSsrNjdsM0lRbjRpS0hJdkRRbncrMzJxNzNkNHVJdmNDdUFZQUZpeFlBSy9YaXhVclZxQ2hvUUUxTlRXb3JxNUdhV2twWEM0WHBxZW5jZkhpUlVTalVZeU1qT0RFaVJNNGNlSUVqaDA3aHNuSnlleW1Vd0JlQWZDUHdXRHdLQUQ0L2Y1R0VRa0RTS25xSGFGUXFNdU1ZeWFpd3NQaXNJRFZxMWZYWG5QTk5mOGdJdmNCa05MU1VtemN1QkdiTjIvR3JiZmVDb2RqOW45UlRLZlRDQWFENk9ycVFuZDNOODZkT3dkY0hvaDBpc2pmQS9nbGdOOVIxUU9oVU9qUGNudEVSRlRNV0J6bXNnVUNnYjlVMVg4U2tXc1hMVnFFKys2N0QzZmZmVGRLUzB0enRwT3BxU2tjT25RSUw3NzRJbUt4R0ZRMUtTTFhxT3BnS0JUaWxDSkVOQ3NzRHBQVTE5ZVhsNWVYN3dldzNlRnc0TjU3NzhWRER6MEVsOHRsMkQ2bnA2ZXhmLzkrN04rL0h6TXpNMURWWDEyNmRPbk9nWUdCdUdFN0phS2l3K0l3d2VyVnEydWRUdWN2QUt4Y3VuUXBubnJxS2R4MDAwMTUyLy9RMEJBZWYveHhuRHg1RXFvNnBLcHQ0WEI0TUc4QmlLaWcyYzBPTU45NHZkNGJuRTduZjRuSTh2WHIxNk9qb3dOTGxpekphNGFLaWdyY2Z2dnQrT2lqajNEbXpKa0tFYm5MNC9HOEhvMUdPZklnb20vRTRzaWpob2FHS3JmYi9Xc1IrZDFObXpiaDZhZWZodFBwTkNXTHcrRkFhMnNyRW9rRWpoOC9YaVlpMjZ1cXFsNkt4V0xuVFFsRVJBV0R4WkVuWHEvWDZYSzUvbDFFMW16Y3VCRzdkKytHeldidWpDOGlndlhyMTJOc2JBd25UNTRzdDl2dGYrQnl1UTVNVEV5a1RBMUdSSmJHNHNpVDJ0cmF2eEdSdjZpdnI4ZStmZnZtOUlpdEVVUUV6YzNOK09DRER6QStQbjY5MisxZU5EbzYraDltNXlJaTYrTE44VHp3ZXIyTkpTVWxSOTF1dC8ybGwxNUNiVzJ0MlpHK1lIeDhIRHQyN01ENTgrY3pxdnI3NFhDNDEreE1SR1JObkIwM0Q1eE81M01BN0E4KytLQWxTd01BUEI0UEhubmtFWWlJeldhemRZQy9WQkRSVjJCeEdLeXhzYkZOUkZwdXVPRUczSC8vL1diSCtWcGJ0MjdGaWhVckFNRG45L3YveE93OFJHUk5MQTZEMld5Mkp3SGdnUWNlTVAxbStEZXgyV3pZdWZQeUJMa2k4cmpKY1lqSW9xejlrNnpBQlFLQmxTTFN2SGp4WW16ZHV0WHNPRmRsL2ZyMXVQNzY2d0hBMTlUVXROYnNQRVJrUFN3T0E2bnF2UUJ3MjIyM1dYNjBrV1d6MlhEbm5YY0NBRVRrSVpQakVKRUZXZU9aMENJbEl2Y0F3TFp0MjNLMnpWdHV1ZVZMLy8zbzBhTTUyMGRyYXl1ZWZmWlppRWhiempaS1JFV2pNSDROTGtCZXIvY0dBUFdWbFpWWXZueDV6clpiVTFPRHlzckt6NzJ2cWFuSjJmWUJvTGEyRmg2UEJ3QnFHeHNiT1hzdUVYME9pOE1nRG9majl3RGc1cHR2aGtqdW5tdzlmUGd3MnR2YlAvZis4T0hET2RzK2NQbExnUzB0TGRuWFczSzZjU0lxZUN3T2c5anQ5cFVBc28rM0ZweFZxMVlCQUVUa1pwT2pFSkhGc0RnTW9xcGVBTGp4eGh2TmpqSW5WNTZzZ29nc016a0tFVmtNaThNZ0luSVRBTlRWMVptY1pHNCtNOVg3VWpOekVKSDFzRGdNb3FxTGdNdHJYeFNpQlFzV0FBQlV0Y3prS0VSa01Td09nNGhJT1FCY2UrMjFaa2VaRTdmYm5YMVptQWRBUklaaGNSam5XZ0NHcmlGdXBPd0NVeUpTbUFkQVJJWmhjUmpuSWdCTVRVMlpuV05PWm1abUFBQ3FXcGdIUUVTR1lYRVlSRlVuQWVEQ2hRdG1SNW1UenhSZVlSNEFFUm1HeFdFUUVma0VBQ1luSjgyT01pZm56MTllZWx4RXVBWTVFWDBPaThNNGd3QXdORFJrY295NUdSMGRCUUNvNnYrYUhJV0lMSWJGWVJCVlBRWUFaODZjTVR2S25Iejg4Y2NBQUJINTBPUW9SR1F4TEE2RHFPcHhBQmdjSERRN3lwd01EQXdBK1A4Q0pDTEtZbkVZSkoxT3Z3Y0EvZjM5VUZXejQ4eUtxcUszdHhjQWtNbGszakE1RGhGWlRPNm1iYVV2OFB2OUg0cEkzU3V2dklKbHkzSXo1ZE8yYmR0dzhlSkZKQklKQVBoMFN2VmN6cEE3TWpLQ08rNjRBd0JHZzhIZ2QzSzJZU0lxQ2h4eEdFaEVmZ3JrOW9mNjhQRHdwNldSZlQ4OFBKeXo3UU5BVDA4UEFFQlZmNW5URFJOUlVlQ0l3MEIrdjc5UlJNSkxsaXpCcTYrK1doREx4Nm9xZHV6WWdhR2hJV1F5bWZYaGNMalg3RXhFWkMzVy8wbFd3RUtoVUIrQW82T2pvM2pycmJmTWpuTlYzbnZ2dmV3anhBTXNEU0w2TWl3T2c2VlNxYjhGZ0JkZWVBR1pUTWJzT0Y5TFZmSDg4ODluM3o1dFpoWWlzaTRXaDhFaWtjanJBSUtuVDUvR3l5Ky9iSGFjci9YbW0yK2l2NzhmQUU0RWc4SDlKc2NoSW90aWNSaFBVNm5VWDZscTVybm5ua00wR2pVN3o1ZEtKQkxZdlhzM1ZEV1RUcWQvQUtDd25pRW1vcnhoY2VSQkpCSjVYMFNldVhEaEFoNTk5TkZQWjU2MWltUXlpU2VlZUFLVGs1TVFrUmY3K3ZyZU5Ec1RFVm1YM2V3QTgwVkpTY212M1c3Mzk4Zkh4MnZHeHNhd1ljTUdpSmovVUp1cVl1L2V2ZWpxNm9LcUhvdEdvOXZQblR1WE5Ec1hFVmtYaXlOUEppWW1VcFdWbGEvYjdmWjdCZ2NIeStQeE9GcGFXa3d0RDFYRnZuMzdjT0RBQWFqcU9JQ05nNE9EdnpFdEVCRVZCQlpISHNWaXNmUFYxZFUvdDlsc2R4MC9mcnhzZUhnWXpjM05jRGdjZWM4eU16T0RQWHYyNE9EQmcxRFZXQ2FUMlJ3T2h3ZnlIb1NJQ2c2TEk4K2kwV2k4dXJyNk5RQmJUNTA2VmRIYjI0czFhOWFnb3FJaWJ4bEdSMGZSM3Q2Tzd1NXVBQmdGc0NrY0RvZnpGb0NJQ2hxTHd3UmpZMk9KcXFxcUF3NkhZMjA4SGw5MjZOQWhPSjFPTkRRMEdEcjZTQ2FUNk96c3hLNWR1N0xUbEx3L1BUMjlNUktKbkRac3AwUlVkTXkvT3p1LzJRT0J3R01BZmdqQTdmRjRzSFBuVHJTMXRjSGxjdVZzSnpNek0ranU3a1pIUndkR1JrYWdxdE1pOGt3d0dId1NRQ3BuT3lLaWVZSEZZUUZOVFUzTFJXU3ZpR3dCSUdWbFpkaStmVHRhVzF1eGF0VXEyTzJ6SHhobU1oa01EQXlncDZjSG5aMmRtSmlZQUM1L04rTnRWZDExWlRvVUlxSlpZM0ZZU0NBUStLNnFQaUVpYlFBY0FMQnc0VUtzVzdjT1BwOFBkWFYxOEhnOHFLeXNoTXZsZ3RQcFJES1p4TlRVRkJLSkJHS3hHTTZlUFl0SUpJSWpSNDRnSG85bk41MVcxZTVNSnZOVVgxL2YyNllkSUJFVkJSYUhCZmw4dmhxSHcvRXdnQzJxNnBjNVBMT3JxaW9pL1FEZVNDYVR6L2YzOXhmbUdyWkVaRGtzRG92emVyM1hPWjNPRFFCYVJLUmVWV3RGcEJwQUtZQVNBTk1BTGdFWUIvQ1JxcDRXa1hkU3FWUlBKQkxKN1VJZFJFUkVSRVJFUkVSRVJFUkVSRVJFUkVSRVJFUkVSRVJFUkVSRVJFUkVSRVJFUkVSRVJFUkVSRVJFUkVSRVJFUkVSRVJFUkVSRVJFUkVSRVJFUkVSRVJFUkVSRVJFUkVSRVJFUkVSRVJFUkVSRVJFUkVSRVJFUkVSRVJFUkVSRVJFUkpSUC93Y3lhdm1hV285eC9RQUFBQUJKUlU1RXJrSmdnZz09IiwKCSJUaGVtZSIgOiAiIiwKCSJUeXBlIiA6ICJmbG93IiwKCSJWZXJzaW9uIiA6ICIxMiIKfQo="/>
    </extobj>
    <extobj name="ECB019B1-382A-4266-B25C-5B523AA43C14-3">
      <extobjdata type="ECB019B1-382A-4266-B25C-5B523AA43C14" data="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iIKfQo="/>
    </extobj>
    <extobj name="ECB019B1-382A-4266-B25C-5B523AA43C14-4">
      <extobjdata type="ECB019B1-382A-4266-B25C-5B523AA43C14" data="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jEwIgp9Cg=="/>
    </extobj>
    <extobj name="ECB019B1-382A-4266-B25C-5B523AA43C14-5">
      <extobjdata type="ECB019B1-382A-4266-B25C-5B523AA43C14" data="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=="/>
    </extobj>
    <extobj name="ECB019B1-382A-4266-B25C-5B523AA43C14-6">
      <extobjdata type="ECB019B1-382A-4266-B25C-5B523AA43C14" data="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=="/>
    </extobj>
    <extobj name="ECB019B1-382A-4266-B25C-5B523AA43C14-7">
      <extobjdata type="ECB019B1-382A-4266-B25C-5B523AA43C14" data="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=="/>
    </extobj>
    <extobj name="ECB019B1-382A-4266-B25C-5B523AA43C14-8">
      <extobjdata type="ECB019B1-382A-4266-B25C-5B523AA43C14" data="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jEwIgp9Cg=="/>
    </extobj>
    <extobj name="ECB019B1-382A-4266-B25C-5B523AA43C14-9">
      <extobjdata type="ECB019B1-382A-4266-B25C-5B523AA43C14" data="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=="/>
    </extobj>
    <extobj name="ECB019B1-382A-4266-B25C-5B523AA43C14-10">
      <extobjdata type="ECB019B1-382A-4266-B25C-5B523AA43C14" data="ewoJIkZpbGVJZCIgOiAiMTkzNTkxOTIyNzQyIiwKCSJHcm91cElkIiA6ICIyNzQ0MTYyNjEiLAoJIkltYWdlIiA6ICJpVkJPUncwS0dnb0FBQUFOU1VoRVVnQUFBWVlBQUFFdUNBWUFBQUNLejdWbUFBQUFDWEJJV1hNQUFBc1RBQUFMRXdFQW1wd1lBQUFnQUVsRVFWUjRuTzNkZVh4VTFmMC8vdGY3emt3V3NnY0lXOWdrc3BobDVrNUFRVkJUVUZ4YXBWL2JuOFZhVy9TalZrVS8yaFkzUkt0V3BWTDFVNnVncmJaVmE2dmlpcVVvS2tvVkVKSE1uWmtrc2dVUWtyQ0VQWHNtTS9QKy9URXpGaTBrcytiT1RON1B4OE9IazNEdk9lOXo3c204NTg2OTl4eEF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FlvcjBEa0NJWkRCdTNMaXM5UFQwczRub0RBQ25BeGdMWUNBUnBUTnpCeEVkWk9hdEFEWUNXTS9NbjlqdDlxTzZCaTNFU1VoaUVDSUNWcXYxTEdhK2tZZ3VCWkFTd3E1ZEFKWXo4MkpOMDFiRktEd2h3aUtKUVlnd3FLbzZFY0NqUkhRT0FCaFRVekd5cEJURFR5dEI0ZmpUa0Qrc0VKbTVlVENtcE1EZDVVTHIwV000dktjZURWczJvYTZtQnJ1cUhYQzF0d01BbUhtRHgrT1o1M1E2UDlXelRVSUVTR0lRSWdSRlJVV3BXVmxaOXdPNG5ZaW9mK0Z3bkRIclVsaG1Yb2lVdExTZ3krbHlkYUpxMVlmNGZObWIyTDl6TzVpWmlXaHhZMlBqN2ZYMTllMnhhNEVRUFpQRUlFU1F5c3JLQ294RzR4c0FwcVZuWldIR25HdFJmdEgzUUlvU2Rwbk1ETWVxOS9IQnM4K2c5ZWdSQU5EY2J2Y2xUcWV6UGxweEN4RXFTUXhDQktHa3BHU1F5V1JhUlVURnc4Wk53T3o3SGtSV2Z2K29sZDkyN0JpV1BuUWZ2bkpvWU9hZExwZXJvcWFtWm5mVUtoQWlCQWE5QXhBaTNwV1hsL2RURk9WOUlyS2NldnBrWExud1VhUmxaRWExRGxOYUdzcW1uNGRERFEwNHNHdG5uc0ZndUNBbkorZkZRNGNPdWFKYWtSQkJDUDhjV0lnK3d1djEvb0dJSm8wb0tjUGw5ejBFZzlFWWszb1Vnd0dYM2o0Zlk4K1lBaUtha0pHUjhXSk1LaEtpQjNMR0lFUTN6R2J6VEVWUkhzL0l5OFBWai8wQktlbnBNYTJQRkFXbm5qNFpWUjkvaU03VzF2RkRoZ3padkhmdjNwcVlWaXJFdDhnWmd4QW5aMVFVNWZjQWNPRU5ONk5mZGs2dlZKcVdrWWxMYnIwTkFNRE1Dd0dZZXFWaUlmd2tNUWh4RXFxcXppS2lDVU5QSFllU2M2YUh2SDluZXhzZW5uVUI3anUvQXIvLzZXd3djOUQ3amltZmhORVdLNGhvdE1WaXVUYmt5b1dJZ0NRR0lVNkNpRzRFZ0NrL3ZDeXMvV3RXZnd4WFJ3Y0E0T2orZmRocDEwTGFmOXBsbHdmaXVDcXNBSVFJa3lRR0lVN0FiRFlQQXpBOVBUTUxwMDA3SjZ3eXRKVXJBQUQ1UTRaKzQrZGdqVEtyeU1qTkF4Rk5MQ2twR1JOV0VFS0VRUktERUNjMkRRQkdscG5EdWd2cHdPNWRxTnRVQThWZ3dGay92aElBc0dudEoraG9hUW02RElQUmlQRm5UZ01BR0kzRzc0VWNoQkJoa3NRZ3hBa29pbkltQUl3b0xnMXIvOERad1pqeVNTaWJmaDc2WldmRDdYS2g2dU1QUXlwblpLbjVHL0VJMFJza01RaHhBa1JVQWdDRHh4U0Z2Sy9YNDRGejFmc0FBUE9NbVRBWWpTaXBtQUVBc0wwWDJ0ZEovWWNWQWdDWStaU1FBeEVpVEpJWWhEaXhJZ0RJSHpvczVCMjNmdjRaV280Y1FXcS9ESXliTWhVQVlENTNKZ0JnYisxVzdOdXhQZWl5Y2dZT0RMd2NIbklnUW9SSkVvTVFKNVlMQU9sWldTSHZhSHZ2WHdDQTA4NDZCNmJVVkFEQXNIRVRNS0RROTk2dStmODlHQ245TWdJdk03cmJUb2hva3NRZ3hJbGxBSUFwTmZpcHRBR2c1Y2hoMUc3Y0FPQS9ad2tCWmY2Zm5SOTlDSGRYVjFEbEdVMitaOXVJS0xhUFhBdHhIRWtNUXB4WUd3QjBkWGFHdEpQOWcvZmc5WGlRVXpEbzZ3dkhBZVlaTTBGRWFHOXV3dVoxd2EzSkUwZ2d6TndSVWlCQ1JFQVNneEFud016SEFJUjBleWtBYUN2ZkJRQ1VUVDhYUk4rYzFmNzRaQkhZcmlldTlyYkF5OUFDRVNJQ3Naa21Vb2pFVnd1ZzhQRGVCdVFVRkFTMXcrN3FLaHlxcndNQWZQckszL0hwSzM4LzZiWTdiSlU0ZHFBUk9RTzdMN3ZwNEFFQUFCRTFCQmUyRUpHVE13WWhUb0NaYXdCZ2Z3aDNFTmxXQm45Um1ka0wrL3M5bnpVYzN0TVFpR2RIMElVTEVTRTVZeERpeEQ0RE1IZDNkUlVtLzc4ZjlyaHhaM3NidnZ4a05RRGdndXR2Nm5hZk4zNzdJS28rL2hEMjk5L0RPVmY4ck50eWQxZFhBUUNZK2ZPZ0l4Y2lRbkxHSU1RSkVORWFBTmhWNVlEWDQrbHgrOENFZVlxaW9LU2krNWxZemVlZUR3QTRzbTl2dDl0NVBSNXNYcmNHQU9EeGVKWUhGYmdRVVNDSlFZZ1QwRFJ0RnpPdmJUMTJGRnZXcisxNWUvOFVHS1BNS2pMejhydmQ5aFJyT2JMNkQraXh6RjNWVGpRZFBBQm1kbFJWVlcwT0xuSWhJaWVKUVlpVFlPWWxBTER1OWFYZGJoZVlNQThBU3I4em84ZHlGVVZCMmZSemU5eHUzZXV2QWdDSTZJVWVOeFlpaWlReENIRVNkcnY5TlFBNzZyNnN4cGIxNjA2NlhlQnN3V2d5WVVLUVUzU2J6N3VnMjMvZlZlM0V0ZzNyd2N3Tm5aMmRpNE1PV29nb29KNDNFYUx2c2xnc3N4UkZlVHU3b0FBM1B2TVhwR1ZreHJ4T1YzczcvbmpUdFRoVVh3OW12a2JUdEQvSHZGSWhqaU5uREVKMHcyNjNML042dlV1YkdodngrQlgvSC9iV2JvdHBmVjZ2Ri8vOC9hTTRWRjhQQUNzbEtRZzlTR0lRNGlUS3lzb0tMUmJMWDRub1BNRDNTZjcxaFE4RWRaZFNPTHdlRDFZc2ZnSlZxMWVCbVk5NXZkN1hJWCtqUWdmeVZaSVEzNktxNmlWRU5BL0FaQUFtQUdCbUc0QmhBQWFOc1U3RUQrKzZGLzF5Y3FKV1owZHJDNVk5OWdnMnJmMFV6TnhJUkFYK2VyZDZ2ZDQ3SFE3SFcxR3JUSWdlU0dJUUFzQ1VLVlBTT3pzN0gyTG1IeEhSRVBqK050ek0vSmpINC9tajArbmNXVlpXVm1nd0dKWVRrVGtqTncvZnZla1dUSmgyem4vTmlSUUtac2EyRGV1eC9NbkgwWFRnUUNBUlhLd295aGtBRmhEUldQK21UZ0FMYkRiYlB5TnZyUkRkazhRZytqUlZWYzFFdEFpK05aNzdBUUF6NzJUbU93d0d3L3VWbFpYSGp0KytzTEF3dmFDZzRDbG12b3FJYUVqUldFejcwWTh4ZHZJVW1GSlNnNjdYM2RXRjJpODJZTzFyTDZQdXkyb3dNd040MWVQeFhPTjBPbHY5bXhtdFZ1di9NUE9kUkRUSy96dWIxK3U5MDI2M2Z4QnAyNFU0R1VrTW9rOVNWZlVHSXJxRm1VOGxJZ1VBbVBsTnI5ZjdvTVBoY0FMbzlrS0NxcW96aU9oM0FGUUFTRWxMeDdncFV6SGFyS0pnOUdoa0R5aEFlbFltREVZVFBHNDNPbHBhMEhUd0FCcDM3Y1F1cHdPYjFuMkt6bGJmK3o4emZ3bmdMazNUM2psUlhjWEZ4U21wcWFrM0F2Z2xmQ3U1TVRPdkF6QmYwN1JQb3RVblFnUklZaEI5Um5sNStRQ1B4L01uUlZGbUFNajIvN29kd0MrSTZJM0t5c3FEb1pacHNWaG1FZEZjSXFxQS8zcEVrTnpNdkphSW5yYlpiRXNCY0U4NytCUEVMY3o4S3lJYUJGK0MrRGN6MzIyMzIwLytvSVVRSVpMRUlKS2V4V0w1TGhFOVFrVGo4SitKSTcvd2VEdzN0YmEyT21wcmEwTmJqZWNFU2t0TDh3d0d3eXdpT291SVRnTXdBa0F1TTZjUlVTZUFZOHk4RzhBbVpsNURSTXMwVFRzUVRsMkZoWVhwQXdjT3ZBM0FyVVNVNS84YTZqMGl1c2RtczFWRzJoWWhKREdJWkVVV2krVVJSVkd1Wk9aQjVMdEN6QUQrME5uWitYaE5UVTBkZ3ZpVUhzL0t5c295REFiRG5VVDB2d0N5bWRrTDRDMW1mdEJ1dDl2MWprOGtMa2tNSXFsWXJkWUp6UHdLZ0hGRWxBb0F6TnpJekQ4NmVQRGc1L1gxOWUwNmh4aDF4Y1hGbVNrcEtmY1IwUTBBK2pHemw0aVdBbmpBWnJOdDBqcytrWGdrTVlpazRMK1lmTzl4WndkZzVuZVkrUmE3M2I0YmdGZm5FR1BPWXJIa0tvcnlJRE5mNDArS0hxL1grNkxINDNtd3FxcEtGdm9SUVpQRUlCS1cvOWJSbDVoNUpvQU1mMEx3TVBOTnpQeUszVzQvcW5lTWVpZ3RMYzB6bVV5L0JYQTFmTmRVM0FEKzdISzVIcXF1cnE3VE56cVJDQ1F4aUlSanRWcW5BM2lWbWZPUHU5VjBrOGZqK2E3VDZkeUZQbkIyRUl5U2twSkJKcE5wRVlDZitQdkpBK0JKdDl1OTBPbDBOdW9jbm9oamtoaEV3ckJZTElzVVJabkx6T25IZlYzMFZITno4OTIxdGJWTmVzY1hyMVJWSFFsZ0lSSE5oditKYmdDTHVycTZIcTJxcWpxaWIzUWlIa2xpRUhHdHJLeXN3R2cwL2h0QUVRQURmR08yblprdlVSVGwzNVdWbFYzNlJwZzRKazJhZElySDQva2RnRXNCd0g4WDA0TXVsK3QzTlRVMUxmcEdKK0tKSkFZUmwxUlZ2WnFJdmpIbE5ETi9wR25haFFCY09vV1ZGTXhtYzdHaUtJdUk2Q0lBWU9ZdUFQZDRQSjZuanB1T1EvUmhraGhFUERHcHF2cDI0QTByZ0lqbVZsWldMdEVycUdSbE5wdFZnOEh3V3dBei9iL3FZT1lGemMzTlQwWGpvVCtSdUNReENGMlZsNWViM0c3M0dZcWl2RXRFZ2VYUjNBQytjcnZkMzNFNm5mVjZ4dGNYV0N5V3FVVDBFSUN6L2RkdW1yMWU3MTEydS8yUDhCMEwwY2RJWWhDNk9PNmhyRjhCdmtsL2lLaURtWi9UTk8xLzlZNnZMN0pZTEJYK0JESEZueUFPQWJqYlpyUDlCWUJjeStsREpER0kzcVFVRnhjWHBxU2t2RU5FWnVEckM2QkhtZmxLdTkyK1F1ZjRCQUNMeFhLUm9pZ1BNTFBWbnlEMithZjZmZ2s5ekRvcmtvTWtCaEZ6cDV4eVNrNXVidTVzQUUvQjk4QVZNM01iRWExdWJXMjlmTXVXTGMwNmh5aE9RRlhWSHdDNEIwQVpFUkV6ZjBWRWQ5cHN0amNnWHpFbE5Va01JbGFvdUxoNGVFcEt5bU5FOUVNQWdjVm9Hb25vdHphYjdmYzZ4eWVDcEtycWJDTDZOWUJ4QUlpWnQ4SzNGc1Ria0RPSXBDU0pRVVRWcUZHajBuSnljaVlhRElaWEFRd0ZBR1oyQWRnRTRHZWFwamwwRFZDRVRWWFZxd0hjYzl4cWNrNlB4M08zdytGWUFYbmFQS2xJWWhEUlFHVmxaY01VUmZsZlJWSG13ZmVwa2dFY0FQQ0twbW0vaEh5eVRCcFdxL1U2QUF2Z1cwME96THlCaUg1dHM5bFdJc0duTWhjK2toaEUyUHdyaXBVeTh4K0k2RXovcjkwQXRzRzNjUDJiT29Zbllvc3NGc3N0UkhTbmZ6VTVNUE5hWmw1Z3Q5dFg2eHliaUpBa0JoR3k0dUxpL0pTVWxPOERlT0s0WncrYXZWN3Z2enM3TzYvYnRHblRYajNqRTczS1lMRlliaWVpVzRtb3dQKzdWY3g4ajZacG4ra2FtUWliSklZK1pOeTRjVm5wNmVsbkU5RVpBRTRITUJiQVFDSktaK1lPSWpyb3Y3QzRFY0I2WnY3a3VLbXJEVmFydFJqQWZBQS9BcjYrMVhRN0VTMlJpOGw5VzNsNXVjbnI5ZDRKMy9yWmVRREF6Tzh4ODcxMnUvMkxTTXFPY055S01FaGk2QU9zVnV0WnpId2pFVjBLSUNXRVhic0FMR2ZtMTRqb1FRQ24rSC9mQVdBZE05K2hhZHJHYU1jckVsZDVlWGsvcjllN2dJaHVBcERsLy9WYlhWMWR2NjZxcXFvS3Bhd29qTnZGbXFhdENxVk80U09KSVltcHFqb1J3S05FZEE0QUdGTlRNYktrRk1OUEswSGgrTk9RUDZ3UW1ibDVNS2Frd04zbFF1dlJZemk4cHg0Tld6YWhycVlHdTZvZGNMVi92UkttbTVtYmlPamx6czdPTzJVMlR0R2RvcUtpN016TXpBV0tvbHdQWDRKZ1puNlppQjdzYWJuUmFJNWJadDdnOFhqbU9aM09UMlBkNW1RaWlTRUpGUlVWcFdabFpkMFA0SFlpb3Y2RnczSEdyRXRobVhraFV0TFNnaTZueTlXSnFsVWY0dk5sYjJMZmpsb0FZQ0phM05qWWVIc3lycDBzb3M5L1BlcCtJcm9hUUQvNEVzU0xpcUw4cHJLeWN2dngyOFppM083ZnVUMHczWXFNMnhCSVlrZ3kvdlVMM2dBd0xUMHJDelBtWEl2eWk3NEhVcFN3eTJSbU9GYTlqdytlZlFhdFI0OEFnT1oydXkrUkNlNUVzTXJMeTRkNHZkNEhpT2dLQU9ud0xjSDZiRmRYMThQVjFkVjFNbTdqaXlTR0pPSmZ5bkVWRVJVUEd6Y0JzKzk3RUZuNS9hTldmdHV4WTFqNjBIMzR5cUdCbVhlNlhLNkttcHFhM1ZHclFDUzlrcEtTNFNrcEtROHc4K1ZFbEFxZ3krdjEvb0tJYnBCeEd6OE1lZ2Nnb3FPOHZMeWZvaWp2RTVIbDFOTW40OHFGanlJdEk3UG5IVU5nU2t0RDJmVHpjS2loQVFkMjdjd3pHQXdYNU9Ua3ZIam8wQ0ZaT0VjRXBiR3hzV252M3IzTGhnNGQrZ296RnhEUk9BQ2ppYWhFeG0zOGtNU1FKQVlQSHZ3MEVYMXZSRWtacm54b0VReEdZMHpxSVVYQitET25ZVy90Tmh4dXFCK1lrcEl5WWUvZXZhL0dwREtSdFBidTNYdDQzNzU5Ynd3YU5PZzBSVkhPbFhFYlh5UXhKQUd6MlR4VFVaVEhNL0x5Y1BWamYwQktlbnBNNnlORndhbW5UMGJWeHgraXM3VjEvSkFoUXpidjNidTNKcWFWaXFSak5wdG5HZ3lHUlRKdTQwLzRWM1pFdkRBcWl2SjdBTGp3aHB2Ukx6dW5WeXBOeThqRUpiZmVCZ0JnNW9VQVRMMVNzVWdXTW03aldHek8yMFN2VVZWMUZoRk5HSHJxT0pTY003M0g3ZTg3ditLL2ZtY3dHcEdWM3grajFYSk12ZXh5RENnY0hsVGRZOG9uWWJURmlwMTIyMmlMeFhLdDNXNlhkWmxGVUVJZHQ4ZGo5bUxMK3MvdzVTZXIwYkJsRTVvT0hvQ25xd3VtdEhSa0R4aUFJYWVPeFJtekxzV3djUk5PdUwrTTI1N0pHVU9DSTZJYkFXREtEeThMYWIvTXZEemtEeG1LdkNGRGtaS1dqcU9OKzZHdFhJRm5idmdmYks4TWZnYURhWmRkSG9qanFwQUNFSDFhdU9OMno5WXRlT2FHYS9ES2ZYZkQrZEVIT0x5bkFhYlVWR1FOR0FqMmVuQmc5eTQ0VjMyQWJScys3N1ljR2JmZGt6T0dCR1kybTRjQm1KNmVtWVhUcHAwVDByNFhYSDh6U2lyKzgwbHRiKzFXdlBXN2hXajhhaWZlK3QzRHVQVnZTMkUwOVh5V1BjcXNJaU0zRDYxSGowd3NLU2taVTExZHZiM0huVVNmRnU2NDNieHVEVjUvK0g2NHU3b3dvSEE0enZyeGxSaDd4aFNrWi9wbTNtQm1IR3FveDZZMW55QTlLNnZic21UY2RrL09HQkxiTkFBWVdXYU8rRzZPSVVWak1ldVh0d01BV280Y1FkMlgxVUh0WnpBYU1mN01hUUFBbzlINHZZaUNFSDFGeU9PMlljc212UGFRTHltWVo4ekVEWC84Qzh3elpuNmRGQUNBaUh3SlkvWVZtUGpkUzdvdFQ4WnQ5eVF4SkRCRlVjNEVnQkhGcFZFcGIvQ1lVNzkrM2RFUy9ETE1JMHZOMzRoSGlPNkVPbTY5WGkvZWZ2UVJlTnhkR0dPZGlPL2ZkaWNNeHNpdkdjdTRQVGxKREFtTWlFb0FZUENZb3FpVTEzcjBQek1WNXc4ZEZ2UisvWWNWQWdDWStaUWVOaFVpNUhHN2RmMDZITmo5RllnVVhIVFRyU0NLenR1V2pOdVRrOFNRMklxQTBON0V1Mk43ZHprQTM5ZEtnMGFQQ1hxL25JRURBeStEdTUxSjlIVWhqZHVhVDFZREFFYVpMVisvbVVlRGpOdVRrNHZQaVMwWFFJOFgycnJEN01XeHhrWlV2cnNjYTE3NUIvcmw1T0QvM1haWFNHV2s5TXNJdk16b2Jqc2gvRUlhdHcxYmZMTjBqeXd0aTJvUU1tNVBUaEpEWXNzQUFGTnE4Rk1TQjd5KzhBRzh2dkNCYi95dVlOUm9YTGJnZmd3WVBpS2tzZ0ozTHhGUmJCOWRGY2tpcEhIYmRQQUFBQ0M3LzhBZXRneU5qTnVUazYrU0Vsc2JBSFIxZG9hOFkrQTVodndoUTVHVjN4OUVoTWF2ZHVLWkc2L0JoMy81RTd4ZWI5Qmx1YnU2QUFETTNCRnlJS0l2Q21uY2VycmNBQUJEU25RZlVwWnhlM0p5eHBEQW1Qa1lFV1YxdExRZ3RWKy9rUGI5OW5NTW5lMXRxUDU0RlZiK2FRbld2UG9QdU5yYmNkSGNXNElxeTlYZUZuZ3BxN3FKSG9VNmJsTXorcUdqcFFWdHg0NUZOUTRadHljblp3eUpyUllBRHU5dGlMaWcxUFIrS0wvb1lseDh5NjhBQUJ1WEwwUFR3WU5CN1JzNDFTZWl5QU1SZlVGSTQ3Yi9VTjhGNXoxYk4wYzFDQm0zSnllSklZRXhjdzBBN044UnZZYzJ4MDJlQ3NCMzcvamViVnVDMnVmd25vWkFQRHVpRm9oSVdxR08yOUVXS3dCZzI0YjE2R3hyalZvY01tNVBUaEpEWXZzTUFIWlhWMFd0d09PdkxTaEJQcFVhcUorWnU1K2dSZ2lma01hdDVmd0xRYVNnbzdVVi8vNzdpMUVMUXNidHlVbGlTR0JFdEFZQWRsVTU0UFY0b2xMbXByV2YrTXRXTUtSb2JJL2JlejBlYkY2M0JnRGc4WGlXUnlVSWtkUkNIYmNEQ29kajBzV3pBQUNmdmJFVUc5NTVLK0lZWk54MlR4SkRBdE0wYlJjenIyMDlkaFJiMXErTnFDeTN5d1Z0NVFxOHUvZ0pBSUI2L29YSXpNdnJjYjlkMVU0MEhUd0FablpVVlZWRjkwdGdrWlRDR2JjenI3MEJvOHJNWUdhc1dQd0VYdjcxL1A5S0xCNTNGK28zZlluM25ua0thMTk3cGR2eVpOeDJUKzVLU25ETXZJU0lwcTU3ZlNrbVREMDc2UDNlZStaSmZQVDhjd0FBajhlRGxzT0g0SEg3YmdzY2UvcGtYSGpqL3daVnpyclhmYXNqRXRFTElZWXUrckJReDYweEpRVlhQTGdJN3ozekZHenZMc2VXOWV1d1pmMDZHRTBtWk9UbXdldjFvdTNZMGEvSGNNVlA1blJibm96YjdzblNuZ2x1Mzc1OW00Y01HWEpGMDRIR3ZDR25qdTF4a1ozVkx6MFBBSEIxZEtDOXBSbnRMYzF3dGJValBTc0xvOHdXekpoekRXWmNkVTFRczE3dXFuWmkxVitmQlRNM3VGeXVueHc0Y0NBNjMyZUpwQmZxdUFWOE02S09tM3dtSmt3OUcwYVRDZTR1RnpwYVc5SGUxQXl2eDRPcy92MHhvcmdVa3k3K1Bxd1hmQmVtdEJNL1FDZmp0bWVrZHdBaWNoYUxaWmFpS0c5bkZ4VGd4bWYrZ3JTTXpKalg2V3B2eHg5dnVoYUg2dXZCek5kb212Ym5tRmNxa29wZTQzYko5VmZoNkw1OU1tNjdJV2NNU1dEZnZuMWJCZzhlUE1IVjFsYXliM3N0U2lxbWc1VFlYVDd5ZXIzNCs0STdzY2QzTyt0S1RkTitGYlBLUk5JYU1tUklNeEhkMnRIU291eXIzWWJTNzh5SStiaGQ4dk9yY0dUdlhnQ3dhWnAyZmN3cVMzQnk4VGxKdExXMVhldjFlbmZVYnR5QXR4WTlITFc3bEw3TjYvSGd6N2ZPeFU2SERRQ09kWFYxWFI2VGlrUmZzQkNBZ1lpYXQ5czJ4bnpjcmxqOEJBNDExQU1BbURuNEJVZjZJRWtNU1NJdExhMUlVWlRSek54V3RYb1ZYcnI3OXFoUElkRFIyb0xYSHJydjY5a3VBV1FhRElib0xBWWgraFNyMVhvV0VmMFVRR3RuWitlNXpMd3oxdU4yNC9KbElLSjlBRHFJNk95eXNySnhVYTBvaWNoWFNjbkJNR3pZc0RjQkZETHo4d0NNUi9mdEhXei9ZQ1h5QmcvR2dCRWpRUlQrNVNSbXhyWU42L0gzZSs1RXcrWk5ZT2F0elB3cUVaMEJZR3IvL3YyZmt3dDRJbGpsNWVVbVp2NG5FUlV3ODROT3AvUGxnb0tDTjRob1JxekhMUkdkQzk4SDRpbEVsTFZ2Mzc2M285YXdKQ0lYbjVPQXFxci9RMFRQTVhPRG9paWo5Ky9mYnl3b0tIaUttYThpSWhwU05CYlRmdlJqakowOEJhYVUxS0RMZFhkMW9mYUxEVmo3MnN1bys3SWF6TXdBWHZWNFBOZTB0Ylc1czdLeU5DS2FBR0NSeldhN0kyWU5GRWxGVmRYcmllaHBadjVLMDdSVEFEQUFGQllXcHNkNjNEcWR6dGF5c3JKeEJvUGhTeUxxSktJaGxaV1YwVDFGU1FLU0dCSmNjWEZ4Zm1wcTZsZk1uT24xZW1jN0hJNmxnWDlUVlhVR0VmME9nQW9BS1ducEdEZGxLa2FiVlJTTUhvM3NBUVZJejhxRXdXaUN4KzFHUjBzTG1nNGVRT091bmRqbGRHRFR1ay9SMmVxYm00YVp2d1J3bDZacDd3VEt0MWdza3hSRitReUFsNW5QMURSdFkrKzJYaVNhOGVQSDkrL1hyMThkTTZjUzBmZHROdHMvdjcxTnJNY3RBRml0MXVVQXZrdEV2NjZzckh6ZzJ6SDBkWklZRXB6VmFuMFN3RTBBUHJiWmJOTlB0STNGWXBsRlJIT0pxQUpBS0pQYXU1bDVMUkU5YmJQWmxzTC95ZTViOVQ4RVlENkE2czdPenZLYW1ocFg2SzBRZllYVmF2MHpnS3NCL05ObXMxM1MzYll4SHJmVEFheGk1bnBOMDBZQmtLOUNqeU9KSVlGWnJkWnlBQnVaMmVYMWVrc2REc2ZXN3JZdkxTM05NeGdNczRqb0xDSTZEY0FJQUxuTW5FWkVuUUNPTWZOdUFKdVllUTBSTGRNMDdVQjNaWTRhTlNvdFB6OWZBekNlbVIvUk5PM09hTFZQSkJlTHhYS21vaWhyQVhSNFBKNGloOE1SMUhUWHNSaTNBR0MxV3I4RU1JR1pmNnBwMnQ4aWFWdXlrY1NRdUF5cXFuNUdSSk9ZK1RGTjArYnBGWWpaYkQ3ZFlEQ3NBK0IxdTkyVG5VNm5UYTlZUk53eVdLM1dMd0NvelB4YlRkTkNXMWc4QnF4VzZ4d0Fmd1h3dWMxbW02eHpPSEZGYmxkTlVLcXFYdUZQQ3Z2MS9wVHVjRGcyTVBPakFFeEdvL0g1OHZMeTZLN0JLQktleFdLNUNyNXJCbldhcHMzWE94NEFhR3BxZWhsQU00QXpyRmFySklialNHSklRRVZGUmRrQUZ2dnZ0dmdGQUxmT0llSEFnUVAzTS9OV0FLVmVyL2QrdmVNUjhjTmlzZVFxaXZJSFptWWkrbCtjNER0L1BkVFcxbllDZU16LzQrMTZ4aEp2SkRFa29PenM3SVZFbEVsRUgydWE5ckxlOFFCQWZYMTlPeEg5RElDSGlPYVp6V1pWNzVoRWZGQVU1VUVBNlFBK3JLeXNqS3ZuQnBqNVdmZ3VWczhxS1NrWnBIYzg4VUlTUTRKUlZYVWlnQnNCZEhWMWRWMnJkenpIczlsczZ3RThEc0JrTUJpZVIyaDNrb2drNUw5QllpNThaN1Z4TlY0QlFOTzBQUUJlSlNMRlpETEpXWU9mSkliRVFnQVcrMTh2cWFxcWlydTFhaHNiRzMvTnpOc0FsRmtzbGwvckhZL1FGVEh6TS83WC82ZHAyaTVkb3prSmo4Y1QrSnJyYXNoc0VBQWtNU1FVaThYeVV5STZuWm4zMjJ5Mlgrb2R6NG5VMTllM00vTWNadllxaW5LYnFxcG12V01TK3JCYXJYT0lhQ0tBUGZIOFpMekQ0ZGhBUk9zQjVLcXFPbGZ2ZU9LQkpJWUVNVzdjdUN4RlVaNzJmN0s1QllCWDc1aE94bTYzcndQd2Z3QlNBRHdQV1Ntd3p5a3NMRXlILyt5V21lY2hUaTQ0bjR6WDYxMEVBRVIwZzk2eHhBTkpEQWtpSXlQak4vQmR3UHZFWnJPOXFuYzhQZG0vZi8rOUFMWVRrVVZWMVh2MWprZjByb0tDZ29maEc2OXhjNE5FZCt4Mis5c0FEZ0FZYjdWYUw5QTdIcjFKWWtnQS9qdDhiZ0hBSG8vbktyM2pDY2FlUFh2YXZGN3Z6NWpaQytBT3E5VmFwbmRNb25mNHZ6NjhGUUI3dmQ2cjlZNG5XRjZ2OXlFQVlPYTQvSnEyTjBsaVNBQUdnK0U1Lzhzbm5FN25UbDJEQ1lIZGJsL0x6RThRa1h5bDFMY0VicEJZYkxmYnY5SXprRkMwdDdmL0JiN2JyYzh6bTgxajlZNUhUNUlZNHB6VmF2MEpmTk1JTk5wc3R0djBqaWRVWHEvM0hnQTdBS2hXcTNXQjN2R0kyRkpWZFRZUm5jbk1CMncyMnkvMGppY1VXN1pzYVdibXB3RkFVWlErZmV1cUpJWTRWbHhjbk9tLzNZK1lPUzZlY0E2VjArbHNkYnZkYzVqWnk4eDNscFdWbGVnZGs0aU5LVk9tcEJQUm53QVFFZjBTQ1RoZWlXaUovLzlYVEpreUpWM3ZlUFFpaVNHT3BhU2tQRXhFR1FBK3R0dnQvOUE3bm5BNW5jNVBpZWhKSWtvMUdvMHZRTzRWVDBvZEhSMi9BWkRGelArMjJXd3Y2UjFQT0d3MjJ5Wm1YZ0VncmFPakkrSE8wS05GRWtPY0Nqd3h5c3plUkxxQWR6S2RuWjBMbUhrbkFLdXFxbmZySFkrSUxyUFpYT3kvalpxVDRKYlB4d0dBaUg2dWR5QjZrY1FRcDVoNUNSRXBBSjVLcEF0NEoxTlRVOU1DWUk3L0xxWDVack81V08rWVJQUW9pcklZZ0pHWm43SFpiSnYwamljU21xWjlER0FMZ0tHcXFzN1dPeDQ5U0dLSVE2cXEvcFNJVGdldzErVnlKYzNwcktacG53QllURVNwaXFJOEQvbEtLU2xZTEpiL2o0ak9CbkR3eUpFanlYQ3JweGZBSXdEZ1B3dnFjeVF4eEptaW9xSnNJbm9LOE4xUG5XeExaYnBjcnZuTS9CVVJUVlJWVmZmRldrUmtDZ3NMMDRub2p3REk2L1hlOXRWWFgzWG9IVk0wTkRVMS9ZT1pXNWk1VDY3VklJa2h6bVJuWno4QS93VThUZFBpL2dublVOWFUxTFF3ODFYK3FUM3V0bHF0RS9TT1NZUnZ3SUFCZHhOUkhvRDFkcnY5UmIzamlaYmEydHBPWm42VWlNZy9wVWVmSW9raGpwU1ZsVmtCM0FUQTQzSzVya0djenk4VExydmR2dHAvVzJBYU04dGRTZ21xdExSMHZLSW90ek96dDZ1cjZ6ckU4ZnhkNGZCNnZYK0c3Mkw2eFgxdHJRWkpESEhFWURBOEE5K2I1Sk0xTlRXMWVzY1RTM1hpNTkwQUFCOWxTVVJCVksydHJYY0IyRVZFazZ4V2E5ek92Q2xPem1ReUxRWmdJcUxucXFxcXF2U09KOXFjVG1jOWdIOEFTREdaVEVsenJTOFlraGppaE1WaW1lTmZ3N25oOE9IRFNmL2QrNVl0VzVvQlhPMWZublJCYVducGVMMWpFc0ZUVmZVU0FOOWg1c05Iang1TjJxZUVQUjdQSC93dnIwWWZtdEpGRWtNY09PV1VVM0tJNkRFQUlLSTdrdVVDWGs5c050dEhBSjRCa0c0eW1aNkhqTWVFTUdyVXFEUUFUOE8zY05UZE8zYnNPS1p6U0RIamNEZzJNUE02SXNwVFZUWFJuODhJbXZ3aHhvR2NuSnpmRUZFK2dJOXROdHZmOVk2bk56VTNOOThKb0E3QUdhcXFKdTBuejJTU2w1ZDNGeEVOWmVZTm1xYjlTZTk0ZXNILytmL2ZaeDU0azhTZ002dlZXazVFTjhJM3I4eDFlc2ZUMjJwcmE1dU91MHZwM3I0K3EyVzg4eCtmTzluM1NQNzFTTElMemllaUtNb3ladDVEUktlWnplYno5WTZuTjBoaTBCa3pQd25Bd014TGJEWmJVbDl3UGhsTjAxWUIrQk9BZElQQjhBSmtYTVl0ZzhId21IOGE5UmNkRG9lbWR6eTlvYkt5c291SUhnVkFCb01oR1I3ZzY1SDhBZXBJVmRVcmlXZ0tNemQ0UEo3NWVzZWpwMlBIanQzQnpQVUFKbHV0MWo1MzMzZ2lzRmdzM3dYd1hXWSs0bmE3RTJwSzdVaTF0Ylc5eU13dUFOTXRGc3VwZXNjVGE1SVlkRkphV3BvSDRQZitIMjl6T3AydGVzYWp0eDA3ZGh4ajVxdmhlM2JqMTMzaGp5K1JqQm8xS2sxUmxLZmhtMUw3M3FxcXFpTjZ4OVNiTm0vZWZJaVpud1ZnVkJRbDZXOWRsY1NnRTVQSkZMamcvRkVpckluYkcreDIrd2NBbmdQUWo0aiswTlAyb3ZmazV1YitBc0J3Wm5iWWJMYW45WTVIRC82SkFzSE1sNDhiTnk1TDczaGlpZlFPSU5tTkd6Y3VLejA5L1d3aU9nUEE2UURHQWhoSVJPbStXL2l4SDBBTmdJMEExalB6SjNhNy9haCtFZmV1RS9UUGVDSWFCdC9pUkIxRWRKQ1p0NktQOWs5dk85bDRCZEFQQUlpb2tabXIwRWVQaDZxcUs0am9RbVora0puWG4rVHZPdUhIclNTR0dMRmFyV2N4ODQxRWRDbUFsQkIyN1FLd25Ka1greS9LSmlYcG4vZ1N6UEZnWmhEOTExdEduem9lNWVYbHYyTG1SLzEzMFlYeS9wbFEvU1NKSWNwVVZaMEk0RkVpT2djQWpLbXBHRmxTaXVHbmxhQncvR25JSDFhSXpOdzhHRk5TNE81eW9mWG9NUnplVTQrR0xadFFWMU9EWGRVT3VOcmJBUURNdk1IajhjeHpPcDJmNnRtbWFQcDIvNlNtcGtKVlZaak5acFNXbG1MNDhPSEl6ODlIYW1vcVhDNFhqaHc1Z3JxNk9sUlhWOFBoY0VEVE5MUzF0UUZJenY3cGJYSThnbk44UHpFelRDWVR5c3ZMWWJGWWtyS2ZKREZFU1ZGUlVXcFdWdGI5QUc0bkl1cGZPQnhuekxvVWxwa1hJaVV0TGVoeXVseWRxRnIxSVQ1ZjlpYjI3OXdPL3llVHhZMk5qYmZYMTllM3g2NEZzZlh0L2hrNWNpUm16NTZOaXkrK0dPbnB3Uyt0MjluWmlSVXJWdURWVjEvRnRtM2JrcVovZXBzY2orRDAxWDZTeEJBRlpXVmxCVWFqOFEwQTA5S3pzakJqenJVb3YraDdJQ1g4YS92TURNZXE5L0hCczgrZzllZ1JBTkRjYnZjbC9vbTlFc3J4L1pPZG5ZMjVjK2ZpMGtzdmhSSmgvL3pyWC8vQ0UwODhnY09IRHdNSjNEKzlUWTVIY1BweVAwbGlpRkJKU2NrZ2s4bTBpb2lLaDQyYmdObjNQWWlzL1A1Uks3L3QyREVzZmVnK2ZPWFF3TXc3WFM1WFJVMU56ZTZvVlJCangvZFBjWEV4SG4vOGNRd1lNQ0JxNVI4OWVoUjMzSEVITm03Y21KRDkwOXZrZUFTbnIvZVR6SU1mZ2ZMeThuNktvcnhQUkpaVFQ1K01LeGMraXJTTXpLaldZVXBMUTluMDgzQ29vUUVIZHUzTU14Z01GK1RrNUx4NDZOQ2h1Ri9aN2ZqK21UWnRHcFlzV1lMTXpPajJUMXBhR2k2NjZDTFUxZFZoKy9idENkVS92VTJPUjNDa255UXhSR1R3NE1GUEU5SDNScFNVNGNxSEZzRmdqTTJzdktRb0dIL21OT3l0M1liRERmVURVMUpTSnV6ZHV6ZnVWM2NMOUkrcXFuanl5U2RoakZIL0tJcUNpb29LYk42OEdidDM3MDZZL3VsdGNqeUNJLzBrWHlXRnpXdzJ6elFZRENzejh2SXc5MC9QbzE5MlRzenI3R2h0d2RQWFg0MWpqWTBBTU50bXM4WEZJRHFSUVAvMDc5OGZTNWN1Ulc1dWJzenJiRzV1eHV6WnM3RnYzejRnenZ1bnQ4bnhDSTcwazQ4OCtSd2VvNklvdndlQUMyKzR1VmVTQWdDa1pXVGlrbHQ5VCtNejgwSUFwbDZwT0hSZjk4KzhlZk42NVk4TEFMS3lzbkRQUGZjQWlQdis2VzF5UElJai9lUW5ad3hoVUZYMUIwVDArdEJUeCtHNnAvN1k2L1cvY01jdnNkTnVnOWZybld1MzI1ZjBlZ0E5Q1BUUGhBa1Q4TkpMTC9WNi9kZGZmejIrK09LTHVPMmYzaGJPOFNndkwrOXhtK3V1dXc0Ly8zblBTeFFreXZHSWROdzZIQTY4OTk1N2NEZ2NxSyt2UjN0N08wd21FM0p6Y3pGOCtIQllMQmJjY01QSjEvcUpwMzdxTTB2VlJaTi8vUVJNK2VGbFFXMS8zL2tWMy9qWllEU2hYMDRPaHA0NkZ1UFBuSWF5R2VmQllBeitROEsweXk3SFRyc05SSFFWZ0xqN1F3djB6NVZYWGhuU2ZqMjlHVlZXVmdaVnpwdzVjL0RGRjEvRWJmLzB0bkNQQndEazUrZWpYNzkrSi95M25Kemd6cFFUNVhpRTIwOE5EUTM0elc5K2d5KysrQ0pRRHJLeXNqQm8wQ0MwdHJaaS8vNzkyTDkvUHpadTNOaHRZb2luZnBMRUVDS3oyVHdNd1BUMHpDeWNOdTJjb1BjekdJMG92K2hpQUlDbnF3dk5odzVpZDAwMXRxeGZoMy8vL1VYODRNNEZHSDVhU1ZCbGpUS3J5TWpOUSt2Ukl4TkxTa3JHVkZkWGJ3K25MYkVRNkovczdHeE1uejQ5NVAyTlJpTXV2ZlRTaUdLWU9IRWk4dlB6Y2ZqdzRianJuOTRXNmZHWU4yOGV6ajgvc3JWcEV1RjRoTnRQZHJzZHQ5NTZLNXFibXpGMDZGQmNmZlhWcUtpb1FGNWUzdGZiTkRVMXdlbDA0b01QUHVpMnJIanFKMGtNb1pzR0FDUEx6Q0hkaFdRd0duSFIzRnUrOFR1UHV3dmF5bmZ4d2JQUDRQbmJmb0hMNzM4SVJSTlBENnFzOFdkT1ErV0tmOEpvTkg0UHdCT2hOU0dtcGdHQTFXcUZ5UlQ2VjZVbWt3bDMzSEZIUkFFWWpVWlVWRlRnelRmZmpNZis2VzBSSFk5b1NKRGpFWEkvZmZYVlY3ajU1cHZSMXRhR0dUTm00SUVISGtEYUNXWTV5TTdPeHJScDB6QnQyclJ1eTR1bmZwS0x6eUZTRk9WTUFCaFJYQnB4V1FhakNSTy9ld2wrdXVoeEtBWUZiL3oyUWJRZEMyNWQ5WkdsNW0vRUV5OEM4VmdzRmwzanNGcXQzNGlucjVMakVaeFErNG1aY2UrOTk2S3RyUTFXcXhVTEZ5NDhZVklJVmJ6MGt5U0dFQkZSQ1FBTUhsTVV0VEtIalIyUE0yYjlBTzNOVGRqd3o3ZUMycWYvc0VJQUFET2ZFclZBb2lEUVAyUEg2cnQwODRnUkl3REVYLy8wTmprZXdRbTFuOWF0VzRlYW1ob29pb0w1OCtmRFlJak9JMkh4MGsrU0dFSlhCQUQ1UTRkRnRkQ1NDdC8zbWx2WHJ3dHErNXlCQXdNdmgwYzFrTWdWQWY4WjRIb1pOR2hRNEdXODlVOXZrK01SbkpENmFlWEtsUUI4TjB5TUhqMDZha0hFU3ovSk5ZYlE1UUpBZWxaMEYzQWFPSElVQU9CZ2ZWMVEyNmYweXdpOHpPaHVPeDNrQXI3dlZjUFIxZFdGUng1NTVMOStQMjNhTkV5ZE9qWG9jakl5NHJaL2VsdEV4eU5hRXVCNGhOUlBWVlZWQUlLN3JUY1U4ZEpQa2hoQ2x3RUFwdFRJdjA4OG5zRm9oTUZvZ3J1ek02anRqZjRMWkVRVS9OeS92U01EUU5qZnQ3cmRiaXhkdXZTL2ZwK2JteHRTWWtoSjhhMDFFNGY5MDlzaU9oNlBQdm9vbGl3NThaMlR5NVl0QzdxY0JEZ2VJZldUL3lsbERQelBtZnMzZlBUUlIzamlpZisrZHR4VG44VkxQMGxpQ0YwYmdLeXV6azZrbnVUKzduQzRPanJnY1hlaFg1RDNocnU3dWdBQXpOd1J0U0Npb3cxQVZrZEh4L0dmZm9LV25wNk9OV3ZXUkJ5RXkrV2JpeXdPKzZlM1JYUThEaDgrSEpnZU9pSUpjRHhDNmllMzJ3MEFKNTFIcWJXMUZmWDFvYytrSFMvOUpJa2hSTXg4aklpeU9scGFvcG9ZOW16ZEFnQVlmRXB3RjdWZDdXMkJseTFSQ3lJS0F2M1QzTndjMWh0UnRBUld5MEtjOVU5dmkvUjRQUHp3d3hFL3h3REUvL0VJdFo4eU16UFIxTlNFbzBkUHZJenp4UmRmaklzdnZ2anJuMWV1WEluNTgrZjNXRzY4OUpOY2ZBNWRMUUFjM3RzUTFVTHQ3NzhMQURqdHJPQWVtbXM2ZUFBQVFFVFJEU1J5dFFCUVZ4ZmN0WkpZYWZSTk5CaVAvZFBiNUhnRUo2UitHalZxRkFDZ3BxWW1xa0hFU3o5SllnZ1JNOWNBd1A0ZDBYc29jZHVHOVhCOCtEN3loZ3lGNWJ3TGd0cm44SjZHUUR3N29oWklGQVQ2Wjl1MmJickdFZmdEajdmKzZXMXlQSUlUYWo5Tm5qd1pBTEIyN1ZxMHRyWkdMWTU0NlNkSkRLSDdEQUIyVjFkRlhKRGI1Y0puYnl6RksvZmZnNVQwZEZ5MjRENFkvUmVmZWhLb241ay9qemlRNlBvTThFMFZvQ2ROMHdERVpmLzBOamtld1FtcG4yYk5tZ1dqMFlqVzFsWTgrK3l6VVFzaVh2cEpyakdFaUlqV0FNQ3VLZ2U4SGcrVUlCOXM4YmpkV0xIWWQ1ZUN1OHVGNW9NSFVmZGxOVHBhV3pGd3hDajhjUDQ5R0RSNlRGQmxlVDBlYkY3bnUwRHI4WGlXaDlPT1dBbjBqODFtZzl2dERubVJrNVBkcmdvZzZLa3lQQjRQVnE5ZUhYZ2RWLzNUMnlJOUh0R1FDTWNqMUg0YVBIZ3c1c3laZytlZWV3NHZ2ZlFTaGd3WmdoLzk2RWNSeFJCUC9TUm5EQ0hTTkcwWE02OXRQWFlVVzlhdkRYby9qOXVORGUrOGhRM3Z2QVg3Kys5aC84N3RHRmxtd2FWMzNJMGJudmx6MEVrQkFIWlZPOUYwOEFDWTJWRlZWYlU1bkhiRVNxQi9qaHc1Z2s4KytTVGsvUU8zcTU3b3Z4QmlRR05qWTF6MlQyK0w5SGhFS1lhNFB4N2g5TlBQZi81em5IdnV1V0JtTEZxMENEZmZmRE0rLy96enIrOHNBZ0N2MXd1bjA0bC8vZXRmd2NRUU4vMGtad3hoWU9ZbFJEUjEzZXRMTVdIcTJUMXVmOS9LMVZHdGY5M3J2Z1dlaU9pRnFCWWNKWUgrZWVtbGwwS2FxVExZYWJWNzhyZS8vUTFBL1BaUGJ3djNlRVJMb2h5UFVQdEpVUlFzWExnUVk4YU13Vi8vK2xlc1c3Y082OWF0ZzlGb1JHNXVMb3hHSXc0ZlB2eU5STkdkZU9vbk9XTUlnOTF1ZnczQWpyb3ZmZE5tOTZaZDFVNXMyN0Flek56UTJkbTV1RmNyRDFLZ2Z4d09SNjkvU3RVMERXdldySW5yL3VsdGNqeUNFMDQvS1lxQzY2NjdEbSsvL1RadXVPRUdXQ3dXWkdSa2ZQMzhSM1oyTnNyTHkvR3puLzBNenozMzNFbkxpYmQra2hYY3dtU3hXR1lwaXZKMmRrRUJibnptTDBqTHlJeDVuYTcyZHZ6eHBtdHhxTDRlekh5TnBtbC9qbm1sWVFyMHorREJnL0hLSzY4Z0s4cFRpSnhJVzFzYnJyamlDdXpldlR2dSs2ZTN5ZkVJanZTVFQzU21CT3lEOXUzYnQyWHc0TUVUWEcxdEpmdTIxNktrWWpwSWlkMEptTmZyeGJMSEhzRlhUZ2NBck5RMDdWY3hxeXdLQXYzVDJ0cGFzblhyVnB4Ly92bFFZdHcvOTk5L2YrRHJxTGp2bjk0bXh5TTQwazgra2hnaWtKT1RzOUprTXMwNnNuZlB3TU1ORFJoLzVyU1lKQWV2eDRNVlMvNEErL3Z2Z3BsM3V0M3VtWTJOamZFNnRjRFhBdjFUWDE4L3NLNnVEaFVWRlRINUkvTjRQRmkwYUJIZWVlZWRoT3FmM2liSEl6alNUNUlZSW5MbzBDRlgvLzc5bHhzTWh1ODM3dHFadDNYRGVwdzI5V3lZb3JCZ1IwQkhhd3ZlZk9RaE9GZTlEd0I3bUhtVzArbjhLbW9WeE5EeC9iTjkrL1k4cDlPSnFWT25SbVZCazREbTVtWXNXTEFBSzFhc0FJQTlYcS8zUEtmVEdhOVAxK3BLamtkd3BKOGtNVVRzd0lFRHh3b0tDdDVRRk9YN0xZY1A1YTEvNncwTUhERUNBMGFNQkZINGwzQ1lHZHMyck1mZjc3a1REWnMzZ1ptM0F0aWpLTXBEZ3djUGZudmZ2bjM3bzllSzJBbjBEeEhOYUdob0dMeDgrWElNSFRvVW8wZVBqcmgvMXF4WmcxdHV1UVhWMWRWZzVxMUVkSjdkYnRmM0VkODRKOGNqT0gyOW4rVGljM1FvcXFyYWlNZ01nQUhRa0tLeG1QYWpIMlBzNUNrd3BhUUdYWkM3cXd1MVgyekEydGRlUnQyWDFXQm1CdkNxeCtPNXhtZzAvaHJBYlFBVzJXeTJ5QlpHN21XRmhZWHBCUVVGVHpIelZVUkVFeVpNd0U5KzhoTjg1enZmUVdwcThQM2pjcm53MldlZjRZVVhYb0RENGZoRy96aWR6dWpOVFpEa1RuUTg1c3laZzdQT09rdU94M0g2YWo5SllvZ0NWVlYvUUVTdkE5Z040RG9BQ3dHb0FKQ1NsbzV4VTZaaXRGbEZ3ZWpSeUI1UWdQU3NUQmlNSm5qY2JuUzB0S0RwNEFFMDd0cUpYVTRITnEzN0ZKMyt1VmVZK1VzQWQybWE5ZzRBV0szV3lmQTl1ci9EWnJNRi8wUmNIRkZWZFFZUi9ZNlpWU0pDV2xvYUtpb3FNR25TSkl3Wk13YURCZzFDZG5ZMlRDWVR1cnE2ME5MU2d2Mzc5MlA3OXUyb3JLekU2dFdyMGRMaW0zankyLzBqUWhjNEh2Q1AxL1QwZEp4enpqbHlQTDZsci9XVEpJWUlsWmVYbTd4ZWJ6VVJqUVZ3dmMxbSt5UGd1KzJOaU9ZU1VRVUFVd2hGdXBsNUxSRTliYlBabHNKM0JnSUFLQ2twR1pTU2tyS1BtVnMxVFl2OS9iRXhaTFZhUHdMd0hRQWVoUGFWNWtuN1I0UXZGdU0xR2ZXVmZwTEVFQ0dMeFRKSFVaUy9Ndk5XVGRNbUFQQWUvKytscGFWNUJvTmhGaEdkUlVTbkFSZ0JJSmVaMDRpb0U4QXhadDROWUJNenJ5R2laWnFtSFRoUlhXVmxaUmxHbzdFRlFKZk5aZ3R1dHIwNHBhcnFiQ0o2R2NDL3ZWN3Y4OUhvSHhHNWFJN1haSmJzL1NTSklRS0ZoWVhwQXdjTzNFcEVoY3o4WTAzVFhvNTFuVmFyOVFnejU3aGNycUUxTlRYN1lsMWZyQVRPZmdDNGJUWmJLSis4aEJBeEpsTmlSS0Nnb09CLy9FbkIzaHRKQVFDWStVMGlvdFRVMUovMlJuMnhvaWhLWUlVcVkzbDV1U1FHSWVLSUpJWXdGUlVWWlFPNER3QXo4NEplclBvZjhGVTZweGZyakRxUHg5TjEzSStTR0lTSUk1SVl3cFNabVRrWFFIOW1YbWUzMjN1ZVV6ZEsydHJhTmdBQUVVMUFBaitIVWxOVDA4WE1YZ0J3dVZ6QjMvY25oSWc1U1F4aEtDOHZINkFveWwzTXpFUjBWMi9XN2ZGNHZwN0R0N0N3TUpFdlFETVJPUURBYURSTzFqc1lJY1IvU0dJSWc5ZnIvU1dBTEFEdjIyeTJUM3V6N3RyYVdoZUFMZ0RJemMzTjdzMjZvODNyOWI3cmYzbVJyb0VJSWI1QkVrT0lWRlVkQ3VDWEFEeGVyN2RYenhiOG1Kay9BZ0NqMFhpeER2VkhEUkc5NzM4NVU5ZEFoQkRmSUlraFJFUjBGeEdsTXZQYkRvZEQweW1NdndPQW9pZy8xcW4rcUdodWJ0WUF3UDl3b0l4RkllS0UvREdHb0tTa1pBeUE2d0c0dkY3dmZMM2lhRzF0ZlJjQW1Qa2NKUEN6S0IwZEhWL2ZtVlJVVkNSM0pna1JKeVF4aE1Ca010MEx3TWpNTHpzY2pxMTZ4ZEhXMXRZS0FFU2tGQlVWSmV3RjZQcjYrcThUUTJwcXFpUUdJZUtFSklZZ2xaV1ZsUUM0RWtDN3grUHB6ZWNXL2t0OWZiMEwvNWxySlpGdjlYUUQ2QVFBSXNyVE9SWWhoSjhraGlBWkRJWUh5VGNSKzUrZFRtZTl6dUY0bU5rSkFKbVptZE4wamlWU0t3QWdKU1hsUXIwREVVTDRTR0lJUW5sNStSbEVOQXRBRXhIZHIzYzhBRUJFendPSmZ3RWFRR0RxNFF0MGpVSUk4VFZKREVGZzVvZjkvMTlTV1ZsNVVPOTRBS0NwcWVudjdETUxDWHdCbW9pV3czY0w3bmw2eHlLRThKSEUwQU5WVldjQW1BN2dvTXZsZWtqdmVBSnFhMnNQRUZFWEVXV1dsWlgxMHp1ZWNQa1RyWWVJTWtlTkdoVzlSWFdGRUdHVHhOQTlnbTgxTmdENHY1cWFtcGJ1TnU1dHpPd0NBSS9IazZWM0xCSHFBb0NNakl5RVRYQkNKQk5KRE4yd1dDeVhFTkVrWm01b2FtcDZUTzk0VG1BdkFLU21wcDZxZHlBUjZnSUFvOUdZcm5jZ1FnaEpETjB4RXRGQ0FDQ2kzOWJXMW5icUhkQUp2T3IvL3c5MGpTSkNSTFRELy8vVDlJNUZDQ0dKNGFRc0ZzdVAvRk5iYjdmWmJFL3JIYytKRU5FLzRMdHdtOUNKSVRDWm5xSW81K29kaXhCQ0VzTUpGUlVWcFJMUmd3REF6QS9BdDJCOTNMSFpiSnZndTNCYm1NZ1hicG41ZmYvL3Arc2RpeEJDRXNNSlpXZG56eUdpVVFDcU5VMTdVZWR3ZXVJQ2dKU1VsRXk5QXdtWDNXNWY0MS9iUW9XTVNTRjBKMytFMzFKY1hKekp6UGNEZ05mcnZVZnZlSHJDekMwQWtKR1JVYUIzTEJGd3czY0IybEJjWEN4M0pnbWhNMGtNMzJJeW1hNG5va0VBUHJmYjdXL3JIVTlQbURtd3JPZ2x1Z1lTdVM0QVNFbEprVHVUaE5DWkpJYmpsSmFXNWltS3NvQ1pHWUJ1MDJxSHduOEJHa1QwUTcxamlaQUxBTHE2dWhKNlZUb2hrb0VraHVNWWpjWmJBZVFRMFVjMm0rMGp2ZU1KaHFacEg4SDNWWXkxcUtnb1lXZGFKYUoxQUdBMEdoTjlVa0FoRXA0a0JyL2k0dUxCUkhRYk0zczlIazlDbkMzNGVRRzBBaUNUeVpTdmR6QVJDS3ovTExlc0NxRXpTUXgrSnBQcGRnRHBBSlk3SEk0TmVzY1RDbVp1Qm9CKy9mb04wRHVXQ0t3RUFFVlI1SlpWSVhRbWlRR0F4V0lacFNqS1RmQmRBTDFMNzNoQ1JVUWJBTURqOFp5bGR5emhzdGxzdGZEMS85REN3a0s1QUMyRWppUXhBRkFVWlQ0QUU0Q2xtcVo5cVhjOG9XTG0xd0JBVVpSWmVzY1NvVFlBeU0zTmxRdlFRdWdvWWVmeEQ4ZTRjZU95MHRQVHp5YWlNd0NjRG1Bc2dJRkVsTzYvRTJrL2dDOEJiQVN3bnBrL3NkdnRSM1VNK1lSTzBJN3hBSWJEZHp6YmlPZ2dNMjlGSExmakpNZGlKSHh0YUNlaUEvSGVCaUdTVlo5SURGYXI5U3htdnBHSUxnV1FFc0t1WFFDV00vTmlUZE5XeFNpOG9DVkRPNUtoRFVJa3U2Uk9ES3FxVGdUd0tCR2RBd0NwcWFsUVZSVm1zeG1scGFVWVBudzQ4dlB6a1pxYUNwZkxoU05IanFDdXJnN1YxZFZ3T0J6UU5BMXRiVzBBQUdiZTRQRjQ1am1kemsrbEhYMnpEVUwwRlVtWkdJcUtpbEt6c3JMdUIzQTdFZEhJa1NNeGUvWnNYSHp4eFVoUEQvNjZabWRuSjFhc1dJRlhYMzBWMjdadGczOCtuOFdOalkyMzE5Zlh0OGV1QlQ3SjBJNWthSU1RZlUzU0pZYXlzcklDbzlINEJvQnAyZG5abUR0M0xpNjk5RklvU3ZqWDJaa1ovL3JYdi9ERUUwL2c4T0hEQUtDNTNlNUxuRTVuZmJUaS9yWmthRWN5dEVHSXZpaXBFa05KU2NrZ2s4bTBpb2lLaTR1TDhmampqMlBBZ09qZDJuLzA2RkhjY2NjZDJMaHhJNWg1cDh2bHFxaXBxZGtkdFFyOGtxRWR5ZEFHSWZvcWc5NEJSRXQ1ZVhrL1JWSGVKeUxMdEduVHNHVEpFbVJtUm5jbTZyUzBORngwMFVXb3E2dkQ5dTNiOHd3R3d3VTVPVGt2SGpwMHlCV3RPcEtoSGNuUUJpSDZzcVJKRElNSEQzNmFpTDZucWlxZWZQSkpHSTNHbU5TaktBb3FLaXF3ZWZObTdONjllMkJLU3NxRXZYdjN2dHJ6bnNGSmhuWWtReHVFNk11UzRxc2tzOWs4MDJBd3JPemZ2eitXTGwySzNOemNtTmZaM055TTJiTm5ZOSsrZlFBdzIyYXpSZnlHbEF6dFNJWTJDTkhYSmNPVHowWkZVWDRQQVBQbXpldVZOeUlBeU1yS3dqMzMrTmJ4WWVhRjhEMDVIWWxrYUVjeXRFR0lQaS9oRTRPcXFyT0lhTUtFQ1JNd2MrYk1IcmN2THk5SGVYazVWcTVjMmVPMksxZXVSSGw1K1VuL2ZmTGt5WmcwYVJLSWFMVEZZcmsycE1DL0pkUjJCQVRhOCszL1FoR3Rkb1RiaHVPRmNueU9GODFqSVVSZmwvQ0pnWWh1QklBcnI3eFNsL3JuekprVGlPT3FTTW9KdHgyRmhZWEl6OC8veHMrRmhZVWgxeCtOZGlUTHNSQ2lyMHZveEdBMm00Y0JtSjZkblkzcDAvV1pyWG5peEluSXo4OEhFVTBzS1NrWkUwNFprYlJqMmJKbG1EZHYzamQrWHJac1djZ3hSTnFPWkRrV1FvZ0VUd3dBcGdHQTFXcUZ5YVRQMThwR294RVZGUldCMTk4THM1aGthRWN5dEVFSWdRUlBESXFpbkFrQUZvdEYxemlzVnVzMzRnbFZNclFqR2RvZ2hQQko2TVJBUkNVQU1IYnNXRjNqR0RGaUJBQ0FtVThKWi85a2FFY3l0RUVJNFpQUWlRRkFFZkNmTndPOURCbzBLUEJ5ZUpoRkpFTTdrcUVOUWdna2ZtTElCWURzYkgwWC9Nckl5UGo2WlpoRkpFTTdrcUVOUWdnQXNabXJvUGRrQUw1NWMwSTFmLzU4eko4L1B5cEJwS1Q0MXBzaG9uRFhLZzY3SGRFVVlUdVNvUTFDQ0NSK1ltZ0RrTlhSMFhIOEo4V2c1T2ZubzErL2Z0MFgzdFlXbU5xNVd5NlhiOTQyWnU0SUtZampxa0tZN1lpbUNOdVJERzBRUWlEQkV3TXpIeU9pck9ibTVwRGZqT2JObTRmenp6Ky8yMjFXcmx3WjFGbEZZR1V4QUMwaEJlRVhTVHVpS1pKMkpFTWJoQkEraVg2Tm9SWUE2dXJxZEEyaXNiRVJBRUJFRFdFV2tRenRpTGdOelB6MWE0TWh2SWwvbzNBc2hPanpFam94TUhNTkFHemJ0azNYT0FKdmhzeThJNXo5azZFZDBXaERlL3QvVnVqTXlzb0txNHhJajRVUUlzRVRBNERQQU1CdXQrc2FoS1pwQUFCbS9qek1JcEtoSFJHMzRmaXpqWEJ2ZTQzQ3NSQ2l6MHZveEVCRWF3REFaclBCN1hickVvUEg0OEhxMWFzRHI1ZUhVMFl5dENNYWJmajAwMDhCK0NZQ0hESmtTTWo3UitOWUNDRVNQREZvbXJhTG1kY2VPWElFbjN6eWlWNHhvTEd4RWN6c3FLcXEyaHhtR1FuZmpuRGFzSC8vZm5pOVhnQ0F3K0hBQ3krOEFBQzQvUExMUTYwK0VFUEV4MElJa2VDSkFRQ1llUWtBdlBUU1M3clUvN2UvL1EwQVFFUXZSRkpPdU8yWU5Xc1dIbjMwMFcvOFBHdldySkRyajBZN1FtM0QyMisvallxS0NseDQ0WVc0K3VxcjBkYldoalBQUEJPWFhYWlpXUFZINjFnSTBkY2xmR0t3MisydkFkamhjRGg2L2RPMnBtbFlzMllObUxtaHM3TnpjU1JsaGR1Tyt2cjZienhyVVY5ZmovcjYrcERxamxZN1FtM0RvRUdEWURBWWNPVElFWXdhTlFvMzMzd3pIbi84Y1NoSzZNTXltc2RDQ0pFRUxCYkxMS3ZWeWhkZGRCRTNOVFZ4YjJodGJlWHZmLy83YkxWYVdWWFYvNUYySkU4YmhPanJ3cnRaUE03czI3ZHZ5K0RCZ3llMHRyYVdiTjI2RmVlZmYzNVluenFENWZWNmNmLzk5Nk95c2hJQVZtcWE5cXRvbEpzTTdVaUdOZ2pSMXlWRllnQ0FuSnljbFNhVGFWWjlmZjNBdXJvNlZGUlV4T1FOeWVQeFlOR2lSWGpublhmQXpEdmRidmZNeHNiR3FFMi9rQXp0U0lZMkNOR1hKVTFpT0hUb2tLdC8vLzdMRFFiRDk3ZHYzNTduZERveGRlclVxRTdxMXR6Y2pBVUxGbURGaWhVQXNNZnI5WjduZERxaitvUnRNclFqR2RvZ1JGK1dOSWtCQUE0Y09IQ3NvS0RnRFNLYTBkRFFNSGo1OHVVWU9uUW9SbzhlRFNJS3UxeG14cG8xYTNETExiZWd1cm9hekx5VmlNNnoyKzB4ZVZRNUdkcVJERzBRb3E4Sy95ODBqaFVXRnFZWEZCUTh4Y3hYRVJGTm1EQUJjK2JNd1Zsbm5ZWFUxTlNneTNHNVhQanNzOC93d2dzdndPRndnSmtad0tzZWorY2FwOVBaR3JzVytDUkRPNUtoRFVMME5VbVpHQUpVVloxQlJMOERvQUpBZW5vNnpqbm5IRXlhTkFsanhvekJvRUdEa0oyZERaUEpoSzZ1THJTMHRHRC8vdjNZdm4wN0tpc3JzWHIxYXJTMCtDYnBaT1l2QWR5bGFkbzcwbzYrMlFZaCtvcWtUZ3dCRm90bEZoSE5KYUlLQUtZUWRuVXo4MW9pZXRwbXN5MEZ3RDN1RVVQSjBJNWthSU1ReWE1UEpJYUEwdExTUElQQk1JdUl6aUtpMHdDTUFKREx6R2xFMUFuZ0dEUHZCckNKbWRjUTBUSk4wdzdvRy9WL1M0WjJKRU1iaEJCQ0NDR0VFRUlJSVlRUVFnZ2hoQkJDQ0NHRUVFSUlJWVFRUWdnaGhCQkNDQ0dFRUVJSUlZUVFRZ2doaEJCQ0NDR0VFRUlJSVlRUVFnZ2hoQkJDQ0NHRUVFSUlJWVFRUWdnaGhCQkNDQ0dFRUVJSUlZUVFRZ2doaEJCQ0NDR0VFRUlJSVlRUVFnZ2hoQkJDQ0NHRUVFSUlJWVFRUW9oZTh2OERoM1p6T0ptMU1wWUFBQUFBU1VWT1JLNUNZSUk9IiwKCSJUaGVtZSIgOiAiIiwKCSJUeXBlIiA6ICJmbG93IiwKCSJWZXJzaW9uIiA6ICIxNiIKfQo="/>
    </extobj>
    <extobj name="ECB019B1-382A-4266-B25C-5B523AA43C14-11">
      <extobjdata type="ECB019B1-382A-4266-B25C-5B523AA43C14" data="ewoJIkZpbGVJZCIgOiAiMTkzNjE4NzU3NjY3IiwKCSJHcm91cElkIiA6ICIyNzQ0MTYyNjEiLAoJIkltYWdlIiA6ICJpVkJPUncwS0dnb0FBQUFOU1VoRVVnQUFBazhBQUFFakNBWUFBQUFyR2VYU0FBQUFDWEJJV1hNQUFBc1RBQUFMRXdFQW1wd1lBQUFnQUVsRVFWUjRuTzNkZVhoVTVkay84Tzk5WmpJaEJFTFlRb0N3R0ZrTm1aa3pxU0tLTzRwS1VTdHVWVi8zWXFXMTZxL1d1bXRyWDdYV3Q5YWxhaFczTHE2MWJnVkJMWXBZRkNGelpnYUNMRUcyQUFtYmtKQkFaakxuL3YyUkJFSFpBc21jbWN6M2MxMjVuRG16bkc5aWNuUFBjODU1SG9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cUYwU3B3TVFFZTFKUVVGQlZ2ZnUzWXNOd3hnaElvY0RHS3lxZzBXa202cDJBdEFKalRWc200aHNVOVZ2QUpRRFdLcXF5MFJrUVR3ZWowUWlrVm9udnc4aWFuL1lQQkZSc2pCTTB3d0FPQVBBRDBVa0FNQjlpTzhaQnhCVzFTbnhlSHhxSkJLWjI3U05pT2lnc1hraUlrY0ZBb0ZCcW5xVmlGd0JvSGZ6ZG8vSGcwR0RCbUh3NE1IbzE2OGZDZ29LMEs5ZlAzVHAwZ1VkTzNaRVZsWVdSQVIxZFhYWXZuMDd0bTdkaW9xS0NsUlVWR0QxNnRWWXVuUXB5c3ZMc1dQSGpsMTN0MUZWL3dyZ09jdXlGaWI0V3lXaWRvTE5FeEU1d3UvM24yb1l4aThCakczZU5talFJQng5OU5FNCtlU1RVVlJVQkxmNzBBYWU0dkU0RmkxYWhCa3padUNMTDc3QW9rV0xkajZtcWpOdDIzNDRIQTcvKzVCMlFrUnBoODBURVNXVTMrOC9Wa1R1RjVIakFhQjc5KzQ0NDR3emNNRUZGNkJ2Mzc1dHV1K3FxaXE4OGNZYm1EcDFLcXFxcWdBQXFqbzNIby9mR29sRVpyVHB6b21vM1dEelJFUUpNV0xFaUY0ZWorY3hBQmNBd0lBQkEzRDExVmZqOU5OUGg4dmxTbWlXZUR5T2p6LytHSk1uVDhiU3BVdWJOMCtwcjYrZlZGWld0aXFoWVlnbzViQjVJcUsySmo2Zjd4TERNQjRYa2R6OC9Iejg1Q2Mvd1Zsbm5RWERNQndOcHFxWU5tMGEvdktYdjJEMTZ0VUFVR1BiOXMyaFVPaFpBT3BvT0NKS1dteWVpS2pOZUwzZWJNTXduallNNDFMRE1EQmh3Z1RjZU9PTjZOQ2hnOVBSZGxOZlg0K25ubm9LTDcvOE11THhPRlQxblpxYW1zdkt5OHVybmM1R1JNbUh6Uk1SdFluaHc0Y1B5TXJLK2hlQVFPL2V2Zkc3My8wT2ZyL2Y2Vmo3dEhqeFl0eDIyMjFZdVhJbEFDeUt4K05uaDhQaEpVN25JcUxra3RnVERZZ29MUVFDZ2VGdXQvdS9JakxvQnovNEFaNSsrbWtNSERqUTZWajcxYU5IRDR3Yk53N2w1ZVZZdFdwVkR4RzV0SGZ2M3YrcHJLeGM2M1EySWtvZWJKNklxRlg1Zkw0aXd6Qm1pa2pQODg0N0R3ODg4QUN5c3JLY2puWEFQQjRQeG80ZGkyZzBpbkE0bkNVaUYrVGw1WDFjVlZXMXh1bHNSSlFjMkR3UlVhdnhlcjFEM1c3M0xBQTlMcjc0WXR4eXl5MFFTYjJ6QTBRRUkwZU9oSWlndExTMGcyRVlGL1R0MjNmNjJyVnJLNTNPUmtUT1kvTkVSSzJpcUtpb1cwWkd4Z3dSS2Jqa2trdnd5MS8rMHVsSWg2eWtwQVNHWVdEZXZIa2RWUFhNN3QyN3Y3eCsvWHF1bFVlVTV0ZzhFVkZyeU9qWHI5K2JJbkxVaVNlZWlIdnV1U2NsUjV6MkpCQUlZTjI2ZFZpeVpFa1hsOHMxdWx1M2JuL2JzR0VEMThjalNtTnNub2pva0ptbWVhZUlYRk5ZV0lnbm5uZ0NHUmtaVGtkcU5TS0NVYU5HNFlzdnZzQ0dEUnNLM0c1MzEzWHIxcjN2ZEM0aWNrNzcrR2hJUkk0cExpNHV6c2pJc0RwMDZPQjY1WlZYMEw5L2Y2Y2p0WW1xcWlxY2YvNzVxSzJ0amF2cWNaWmxmZTUwSmlKeWhyUFQreEpSU2lzcEtjbHd1OTNQQTNEOTVDYy9hYmVORXdEMDZ0V3IrVHd1bDRnOFYxUlU1SEU2RXhFNWc4MFRFUjIwZUR4K3VZajhZTml3WWJqc3NzdWNqdFBteG84Zmp4Lzg0QWNBTUR3ek0vTlhUdWNoSW1ld2VTS2lnekp3NE1BT0luSXZBTnh5eXkyT3IxT1hDSVpoNE9hYmJ3WUFxT29OWHE4MzIrRklST1NBOWwvdGlLaE5kTzNhOVFvUjZYdlVVVWZCNS9NNUhTZGhCZzhlakZOUFBSVWkwdE13akp1ZHprTkVpY2ZtaVlnT1JvYUkzQVVBMTExM25kTlpFdTZhYTY0QkFCaUc4VE9lKzBTVWZ0ZzhFVkdMQlFLQmt3SDBLUzR1aHRmcmRUcE93ZzBhTkFqSEhITU1BUFRNeU1nNDMrazhSSlJZYko2SXFNVlU5VW9BT09PTU01eU80cGl6empvTEFDQWlsenNjaFlnU2pNMFRFYlhJc0dIRHVvdkl1Wm1abVJnM2JwelRjUnd6ZXZSb1pHVmxRVVJPS2lrcDZlMTBIaUpLSERaUFJOUWlXVmxaSndMSU9PcW9vOUNwVXllbjR6Z21LeXNMcDU1NktnQzRBZnpJNFRoRWxFQnNub2lvUlVUa1pBRE44eDJsdFpFalJ3SUFiTnMrMmVFb1JKUkFiSjZJcUVWVTlVd0FPUGJZWTUyTzRyam1rK1ZGWkpURFVZZ29nZGc4RWRFQk0wMXpnSWdNN042OU93WU9IT2hJaHJxNk9vd2VQUm9sSlNVWVAzNDhWTldSSEFEUXUzZHY1T2ZuQTBBZnI5YzcxTEVnUkpSUWJKNkk2SUNwNmhDZzhWSjlFV2ZXRmYvZ2d3K3dmZnQyQU1EYXRXc3hkKzVjUjNJQWdJanNuQ0RVNVhJRkhBdENSQW5GNW9tSURwaGhHSVVBMEtkUEg4Y3l2UFBPT3dDQWdvS0MzZTQ3NWJERERnTUFxR3FSbzBHSUtHSFlQQkZSU3d3RGdBRURCaml5OCtYTGx5TVNpY0RsY3VIcXE2OEdBTXlZTVFNMU5UV081QUdBZnYzNkFRQkU1SERIUWhCUlFyRjVJcUtXT0FJQUNnc0xIZGw1OHlqVDBVY2ZqVFBQUEJOZHVuUkJOQnJGdEduVEhNa0RmRHNLSnlLSE9SYUNpQktLelJNUkhUQlY3UXVnK1NUcGhJckg0NWd5WlFvQVlOeTRjWEM3M1JnN2Rpd0E0TzIzMzA1NG5tYmR1blZydnRuVHNSQkVsRkJzbm9pb0pYb0FRRzV1YnNKM1BHdldMR3pldkJuWjJkazQ4Y1FUQVFBLy9PRVBBUUNMRmkzQ2tpVkxFcDRKQURwMzdnd0FVTlhFLzFDSXlCRnNub2lvSlRvQlFIWjJkc0ozM0R5Nk5HYk1HR1JtWmdJQWlvcUtkcDUvNWRTSjR4MDZkQUFBaUVpV0l3R0lLT0hZUEJIUkFST1JUQURJeU1oSTZINDNiZHFFMmJObkE4RDMxdE5ydmo5MTZsUkVvOUdFNWdJQXQ5dmRmTk9UOEowVGtTUFlQQkZSU3pneXVkTjc3NzJIZUR5Ty9QeDhCQUs3VDZjMGJ0dzRpQWlxcTZ2eHlTZWZKRHliVS9OZEVaRnoyRHdSVVV2VUEwQXNGa3ZvVHQ5OTkxMEF3QmxublBHOVptWFhoc3FKUTNlNy9Dd1MrME1oSXNlNDkvOFVJcUpHcWxvckloM3I2dXAybnV2VDFrS2hFRmF1WEFrQWVPR0ZGL0RDQ3kvczlibGZmdmtscXFxcTBLdFhyNFJrQTRENitub0FnS3B1VDloT2ljaFJISGtpb3BiWUFBQmJ0bXhKMkE1Yk1nMkJiZHM3UjZrU1paY0pPaFAzUXlFaVI3RjVJcUlESmlMckFLQ3FxaW9oKzZ1cnE4TkhIMzBFQUxqNTVwdFJXbHE2MTYvVFR6OGRRT1A1VVlsY0xIano1czNOTnpjbWJLZEU1Q2cyVDBSMHdGUjFJUUI4L2ZYWENkbGY4eUxBaG1IZ3ROTk8yK2R6bStkOFdyTm1UVUlYQzE2N2RpMEFRRVJXSkd5blJPUW9OazlFMUJKZkFkaDVEbEpiYXo0Qi9NZ2pqMFQzN3QzMytkeVJJMGVpWjgrZXU3MHVFU29xS2dBQXFscWVzSjBTa2FQWVBCSFJBYk50KzJ2ZzI5R1d0dFM4Q0RDQW5jdXc3SXRoR0RqampETUFKSGF4NE9YTGx3TUFWTFVzSVRza0lzZXhlU0tpQTJiYjlsSUFXTFpzV1p1ZlY5UThldVR4ZUhES0thY2MwR3VhRDkwbGFyRmdWY1g4K2ZPYmI0ZmFmSWRFbEJRNHV4c1J0WWhwbXF0RnBPQ3R0OTVDLy83OW5ZN2pxTXJLU293Yk53NnF1dDZ5ck1UTmowQkVqdUxJRXhHMWlLcE9CYkJ6dVpSMDFqenFKQ0w4WVJDbEVUWlBSTlFpaG1ITUFKRFFLOXFTVmZQUFFFUStjVFlKRVNVU215Y2lhcEg2K3ZxWkFCcm16Sm1EN2R2VGQxTHRIVHQyWVByMDZRQVFCL0NXdzNHSUtJSFlQQkZSaTVTVmxWVUNlRy83OXUxNC8vMzNuWTdqbU04Ly94emJ0bTJEcW41V1dscTZ5dWs4UkpRNGJKNklxTVhpOGZqekFOSzZlWHJ2dmZjQUFMWnR2K1J3RkNKS01EWlBSTlJpRFEwTkh3RFlFQXdHc1hqeFlxZmpKTnpLbFNzeGMrWk1xT3FXclZ1M3Z1SjBIaUpLTERaUFJOUWlQcCt2eU9QeFBHUGI5djBBOE9TVFR6b2RLZUdlZi83NTVwdFByMWl4WW9lVFdZZ284ZGc4RWRFQktTa3B5VEJOOHplR1lRUkY1SExETUFCZ3cyZWZmWVpGaXhZNUhTOWhWcTVjaVgvLys5OVExVzlxYW1vZWNEb1BFU1VlbXljaTJpL1ROSDIyYlg4cEluZUxpQXZBbnlvcks1OEI4RnNBZU9paGg5cDh4dkZrb0tyNDR4Ly8ySHo3eWZMeThtcUhJeEdSQTF4T0J5Q2k1RlZVVk9RcEtDaTRUMFJlRkpHK0FKYkY0L0Z6UXFIUXN6VTFOYkhzN095d3grTTV0NnFxcW1kdWJpNUdqQmpoZE9RMk5YMzZkTHo0NG90UTFlVmJ0bXk1Y011V0xRMU9aeUtpeE9QeUxFUzBSMTZ2TitCMnUxOEVVSXpHdVl6K3VINzkrbnNxS2lwMm05eko3L2NmYVJqRzU5bloyYTdYWDM4ZCtmbjVUc1J0YzVzM2I4YUVDUk93ZGV0V0c4Qll5N0krY2pvVEVUbURJMDlFdEp0Qmd3WmxEaHc0OEFIRE1KNEQwRnRWbDRqSVdjRmc4SVhxNnVydmpiUlVWbGF1N2RXclYzWkRROE94bG1WaDNMaHhjTHZkRGlSdk83RllERGZmZkRPV0wxOE9FZm5Zc3F4N25jNUVSTTVoODBSRU8vbDh2dEZaV1ZrZkFCZ1B3QVp3ZHpRYXZUUVNpYXpjMSt1NmQrLytxY3ZsT21YanhvMzkxcTVkaTVOT09na2k3V05ndS9rOHB3OCsrS0I1MDhEOC9QeWo4L0x5WmxkVlZXMXhNaHNST1lQTkV4Rmg0TUNCSFFvTEMvOWtHTVlUQUhxbzZ2eUdob2F4NFhENG54czJiSWp2Ny9VYk5teUk5K2pSWTRyTDVicXd2THk4aTJFWUtDa3BTVUR5dHZmYWE2L2htV2VlZ1czYlZhcjZnSWo4UUVSR0dJWnhUZS9ldlQzcjFxMmJCYUQ5bnkxUFJEdXhlU0pLYzM2Ly81aXNyS3dQUk9SMEFIRlZ2Y013akN0RG9kQzZscnpQK3ZYcmEzdjE2dld4aVB4NDNyeDVIVVFrcFJzb1ZjVXJyN3lDaHg5K0dLcTZ6VENNY3l6TCtrZCtmdjV6cXRwRFJJNENjR0orZnY2UGUvWHF0YmlxcW1xWjA1bUpLREhheDdnNkViVllRVUZCVmw1ZTNwOVU5Um9STVZTMXpMYnRDOFBoY05taHZLL1A1enZLNVhKTkI1Qjc1WlZYWXRLa1NXaWFFeXBsMkxhTnYvNzFyM2o4OGNlaHF0c0FuR05aMW45MmZVNGdFRGhPVlo4U2tTSlZ0VVhrbjlGbzlCY0xGaXlvY2lnMkVTVUlSNTZJMHBCcG1zZDM2dFRwQXdCalJLU2hhYlRwQ3N1eUtnLzF2YXVxcXRiazUrZi9COEQ1b1ZBb2ErblNwVGoyMkdQaDhYZ09QWGdDYk4rK0hmZmRkeC8rOFk5L0FFQ05iZHRuaDBLaEdkOTkzcnAxNjFaMTc5NTlzdHZ0WGlNaVl3RDRYUzdYdGZuNSthN0t5c3BaQ1E5T1JBbkRrU2VpTkZKU1V0SlJWWjlRMWN0RnhBQVFqc2ZqbHh6cWFOT2VlTDNlb1c2Myt4MEFRd2NPSElnSEgzd1Fnd2NQYnUzZHRLcVZLMWZpOXR0dmI1NHhmV1U4SHY5Uk9CeTI5dmU2NGNPSDk4N0t5dm9EZ0VzQVFGVy9BdkJUeTdJK2JkdkVST1FFTms5RWFjSTB6Vk1BUENjaUExUTFDdUEyeTdJZUE5Qm1FejBPR2pRb0p5Y241MlVBNDF3dUY2NisrbXBjY2NVVnlNek1iS3RkSHBSWUxJYVhYMzRaVHo3NUpCb2FHcUNxbjBTajBRbGxaV1diVy9JK1BwL3ZKSmZMOVN5QXd3RTBxT3JiMFdqMDJwYStEeEVsTnpaUFJPMWMwMmpUMzFUMVI5STRmOEFYc1Zqc2t2bno1Mytkb0FnU0NBUnVRT05TTHAzNzkrK1BHMis4RWNjZmY3emoweG1vS3I3NDRnczgrdWlqV0xwMEtRRFVBYmcvR0F3K2dNYXBHbHFzb0tBZ3EwZVBIajgzRE9OK0FHNEFXMVQxUHN1eS90aDZ5WW5JU1d5ZWlOcXhRQ0J3T29EbkFQUUJzRU5WZjI1WjFnczR5TWJnVUJRVkZmWDNlRHpQTlowZmhHSERobUhTcEVrNCt1aWo0WElsOXZSTDI3WXhiOTQ4UFAzMDB3aUh3ODJiUDR2SDQxZUh3K0VscmJFUHI5ZDdtTnZ0L2o4QVB3SUFWUTJwNnNSUUtEUzNOZDZmaUp6RDVvbW9IZko2dmRsdXQvdHZBTTVCNDkvNUxOdTJMd3VGUWl1Y1RRYjQvZjV4aG1IY0I4QUVnUHo4ZkZ4MDBVVTQvZlRUMGJObnp6YmQ5K2JObS9IQkJ4L2cxVmRmeGVyVnF3RUFxcm9Rd0QyV1pmMnpEWFlwcG1tZUR1RFpwclVCWXdEK0xpSS9MeTB0cld1RC9SRlJBckI1SW1wbkFvSEFlQURQQU1oSDQyalR6NXBHbTVKcUlzZEFJSEFoZ0JzQkhOMjh6ZXYxWXN5WU1UanFxS05RV0ZoNHlDTlM4WGdjSzFldXhOeTVjL0hSUngvQnNpeW83dnd4Qk9QeCtCUGhjUGhGdFBIUHBxbVp2Um5BUFFCRVZkZWo4Wnl6NTl0eXYwVFVOdGc4RWJVVFE0Y083ZHl4WThkL2lNZ1AwZmdQOUd4VnZTUVpScHYyeFRSTm40amNnTVlsWVhvMGIrL1FvUU9LaTR2aDkvdFJVRkNBdkx3ODVPWGxvVk9uVHVqUW9RTXlNek1oSXRpeFl3ZnE2K3V4YmRzMnJGKy9IaHMyYkVCRlJRWEM0VEFpa1FqcTZyNGQ0RkhWTFNJeUpSNlBQeFlPaDc5TTlQZnE5L3NIR29ieEZJRFR0YkdMQzlxMmZYbGJYTzFJUkcySHpSTlJPeEFJQk01dG1yQXhEOEIyVmYycFpWbC9RNUtOTnUySDRmVjZUM1M1WE9jRE9GNUVodUxRNTZLTEF5aFgxYzlFNUkxZ01QaFIwelluR1g2Ly93d1IrYXVJZEZQVmVnQ3ZHWVp4VFdscGFjemhiRVIwQU5nOEVhV3dRWU1HNVhUdTNQa1ZFVGtEamFOTk02UFI2R1ZsWldXcm5NNTJxSXFLaWpwbFpHU01FcEZSQUFwRnBKK3FGb2hJRG9Bc0FCM1JXTVBxVkhVN2dHb1JxVkRWQ2dETEFYemg4WGorTzJmT25Hcm52b3U5R3pwMGFPZnM3T3hmQTdnREFGUjF2WWo4T2hnTXZ1aHNNaUxhSHpaUFJDbktOTTJMUk9SeE5CN3FxbFBWYXl6TGVzWHBYTlF5cG1rZUFlQnBFVG11NlZEZTUvRjQvTkpJSkxMYzZXeEV0R2Rzbm9oU1ROT0l4UlFBeHdHQXFyNGZqOGV2aUVRaTZ4Mk9SZ2ZQRlFnRXpsYlZ2NHBJTm9BZEl2SnNhV25wRFVpdFE2OUVhWUhORTFFSzhmdjlsNHZJbjBRa3QybkIyZ3NzeTNyZjZWelVPdngrZjY1aEdQZWc4U3BFQUZodDIvYjFvVkRvSFNkekVkSHUyRHdScFlEQ3dzSXVYYnAwbVNvaXh3Q0FxazZycmEzOW55VkxsbXgwT2h1MVBwL1BaN3BjcmhjQmVGWFZGcEdQVlBWU3k3STJPSjJOaU5nOEVTVTl2OS8vRThNd0hnYVFnOGJsUXlZRWc4RnBEc2VpdHVjMlRmTWNBUDhRRVE4YXI2Sjh5cktzWHpvZGpDamRzWGtpU2xKK3Z6OVhSS2FMeUZGTm05NFRrYXRLUzBzNTJwUkdpb3VMdTdwY3JnY053NWpZdEdtMXFsN0x3N1ZFem1IelJKU0VBb0hBejFUMVFSSHBwS3ExQU02eExPc2pwM09SYzd4ZWI4RHRkcjhCb0xEcFVON00ydHJhc3hjdlhsempkRGFpZE1QbWlTaUpEQnMyckh0V1Z0WjBFU2tCQUZWOU14cU5UaXdySzl2c2REWnlYbEZSa1Njek0vTUNBQzhCTUFEVXF1b2ZMY3U2MitGb1JHbUZ6Uk5Sa2pCTjg1Y2k4anNBSFFEVXFPckpsbVhOY3pvWEpSL1ROSHNDK0pPSVhOdzBOMVM1YmR1WE9ySGtERkU2WXZORTVMRGk0dUt1R1JrWm53TVlDa0J0MjM0eEZvdjlvcXlzYkp2VDJTaXBTU0FRR0ttcWI0dElMd0FOQUthS3lIbGM1b1dvYmJGNUluS1EzKysvelRDTXU5RTQybFFiajhlUEM0ZkRsdE81S0hVTUdqUW9NeWNuNXljQUhtL2F0RVZWNzdFczZ6RW5jeEcxWjJ5ZWlCeHcxRkZIZFkvRllsK0l5Q0FBcXFwL2pVYWpQK2RvRXgwc3I5ZWI1M2E3SndNWTMzd29MeDZQbnh1SlJCWTRuWTJvdldIelJKUllFZ2dFN2xIVlcwVWtzMm1XOE5HV1pZV2REa2J0Z3ZoOHZpTmRMdGVIYUp3WExLNnFIMWlXTlE1YzVvV28xYkI1SWtxUUVTTkc5UEo0UExNQkZLTHhIN0puUmVTbTB0TFNPb2VqVVRzemNPREFEcm01dWRjYmh2RlEwNlpxVmIzVnNxeW5IQTFHMUU2d2VTSktBTk0wSHhDUi93ZkFBNkM2b2FIaFdCNU9vYlptbW1ZZkFLK0t5SEdxcWlLeUtCNlBueG9PaDljNG5ZMG9sYkY1SW1wREpTVWxQV3piWGlBaXZacis4WHE0dnI3K3pyS3lzcWpUMlNodFNFbEp5YkcyYmYrbmFabVhtS3IrMDdLc2k1ME9ScFNxMkR3UnRaR1NrcExIVlBVNkFHNVYvU1lXaS9rV0xGaXcydWxjbEo3NjlPblRzWGZ2M3JlcDZwMW9QR3k4U1ZWL2FsbldtMDVuSTBvMWJKNklXdG1SUng2WjM5RFFFQmFSUEczMHNNdmx1b056NzFBeThIcTloN25kN244RE9LSnBtWmR3ZFhYMWllWGw1ZFZPWnlOS0ZXeWVpRnFQK1AzK3Z4aUdjUlVBbDZwdWk4Zmp3eU9SU0lYVHdZaStRd0tCd0dnQW42QnhtUmNleWlOcUFUWlBSSzFneElnUi9Ud2VUeEJBajZZNWRuNW5HTVo5SEcyaVpOYW5UNStPdlhyMWVrQkVmdEgwZTdzbEhvOWZISWxFcGptZGpTaVpzWGtpT2pSaW11WUxJbklwR2tlYnRnSTR3cktzdFU0SEl6cFFKU1VsL1ZWMUZvRCtUUmMyTEs2dnIvZnh3Z2FpUFdQelJIU1FtczRkbVF1Z2U5T245cnN0eTNvUWpXdU1FYVVhOGZsOHA3bGNybWtBb0twUkVYa3lHQXplNUhRd29tVEQ1b25vSUFRQ2diK3A2c1VpWXFqcTVsZ3Nkc1NDQlF1cW5NNUZkS2lLaW9vNmVUeWVKMFhrZjVvK0ZHeTBiWHNzMTF3aytoYWJKNklXTUUxemdJZ3NCTkN4NlVxNjYwT2gwSlBnMGhmVXpwaW1PUUJBU0VSeW01cW91WlpsalhRNkYxRXlZUE5FZElCTTA1d0s0SFFSRVFCYlJhUVBsMWFoZHM0VkNBUXVBdkQzcHZ2YkFkd2JEQVlmMnNkcmlObzlOazlFKytIMyt3Y2JoaEVHa0FVQXFqckpzcXlud2RFbVNoTUZCUVZaUFh2Mi9LZUluTmswQ2xYWDBORGduVDkvL3RkT1p5TnlBcHNub24wd1RmTWpBQ2VMaUtqcTVuZzgzajhTaWRRNm5ZdklDVjZ2dDhEdGRpOEYwS0hwcXJ4UU1CZ01PSjJMS05IWVBCSHRnYy9uSzNLNVhIUFJOTm9FNE1wZ01QZ1NPTnBFWkFRQ2djc0JQTjkwUHdyZy93V0R3VDg3bUlrb29kZzhFWDFISUJDWXBhckhObzAyVlJtR1VjaHptNGgyMTNRb2I2YUlITm0wYVd0OWZYMWhXVm5aWmtlREVTVUFteWVpSmlOR2pQQm1aR1RNRnBGc0FGRFZpeTNMZWhVY2JTTGFxNmI1enNvQkdFMXI1WDBVREFiSE9wMkxxQzJ4ZVNJQ0VBZ0VTZ0VFQUVCRUtrcExTL3M1SElrb2xiaE0wN3hOUk81cnVyL0R0dTBmaDBLaHR4MU5SZFJHMkR4UldqTk5jNVNJekFMZ0FnRGJ0czhKaFVMdk9CeUxLQ1dWbEpSMHRHMTdnWWdjQmdDcXVzSGo4UXlhTTJkT3RkUFppRm9UbXlkS1c0RkFJQUtnR0FCVWRZVmxXWVBCcFZXSURsbHhjWEZKUmtiR3ZLYTdjZHUyWHcyRlF2OERIZ0tuZG9MTkU2VWQwelJQQURCRFJBd0FpTWZqcDRmRDRla094eUpxZDB6VGZCREFMVTBUeTZLaG9XRk1KQkw1ajhPeGlBNFpteWRLSzRGQVlCR0FvUUNncWtzdHl4b09JTzVzS3FMMnpUVE5DaEhwMjNSM1UzVjFkZC95OHZKNlIwTVJIUUkyVDVRV0FvSEFXRldkMmp6YXBLb25XcFkxMCtsY1JPbml1K2NYQW5naUdBeGU3MlFtb29QRjVvbmFQZE0wRjRoSVVkUGRCY0ZnMEErT05oRTVJaEFJL0IzQXhXajY5eWNXaTNubno1OC8zOWxVUkMzRDVvbmFLL0g3L2VjWmh2RUtHai9wN29qSDR5ZUV3K0V2blE1R2xPNEdEaHpZb1Z1M2JwVUF1alJ0V3JaNTgrWVJLMWFzMk9Ga0xxSUR4ZWFKMnAybW1ZOGpJaktvYVJIVHp5M0xPZzZBN1hRMkl2cVcxK3VkNEhLNVhtOCtuQTdnTjhGZzhGNG5NeEVkQ0RaUDFKNkl6K2U3eE9WeXZZaW0wU1lBSndXRHdTK2NqVVZFK3hJSUJHWUFPS25wcmcxZ2FEQVlMSGN3RXRFK3NYbWlkcUZwY3I0eUVSbllOTm8wMDdLc1U4RjVtNGhTUW5GeGNkZU1qSXd5VmMxdm10ckFxcTZ1UHJHOHZKd1RiRkxTWWZORXFVNzhmdi9WSXZLWHBxSC83UUNPQ3dhRHBVNEhJNktXOC9sOFY3cGNyaWNCWkFJUVZiM0JzcXcvZ3hkNVVCSmg4MFFwcTJtMGFiR0lGS2lxaXNnSHdXQndIRmhraVZLZWFab2ZBemkrNlVQUmpsZ3NWalIvL3Z5dm5jNUZCTEI1b3RTMHA5R21vNFBCWU1UcFlFVFVla3pUSENBaXBhcmFyZWxRM3JTR2hvYnpJcEZJcmRQWktMMnhlYUtVVWxSVTFNbmo4Y3pmNWR5bWYxdVc5U053dEltbzNRb0VBcmVyNnIwaWtnRUFxbnE1WlZsL0I2K2dKWWV3ZWFKVTRRNEVBamVwNm9NaVlxanFaaEU1aWFOTlJHbERBb0dBcGFwZUVSRlYzUktOUm4xbFpXV3JuQTVHNllmTkV5Vzk0Y09IOTg3S3lwb0xvQytBdUtxK2JsblcvNENqVFVScHA3aTR1TVR0ZG44QW9HdFRFL1h5Tjk5OGN6VW4yS1JFWXZORVNhdWtwQ1FqSG8vZklpTDNOWjN2c0FtTlY5Sjk1WFEySW5LV2FacS9GWkZmQWVnQUFLcDZ2bVZaYjRFZnFpZ0IyRHhSVXZMNWZIME53eWdWa1Y1b0xJWi9Dd2FEVjRQbk9CQlJrNktpSW8vSDQva01RRW5UNGZ5S2hvYUdFM2hWSHJVMU5rK1VWRXBLU2pKczI3NEx3SjFObzAwYmJkcytKaFFLTFhVNkd4RWxKNy9mZjZLSXZBNmdSMVBkZUZKRWZsVmFXbHJuZERacW45ZzhVZElZTVdKRXY0eU1qTTlGcEMrQUJsVjl6cktzU2VCb0V4RWRnRUFnOERTQUt3RjRBTmdORFEyblJpS1JtZUNoUEdwbGJKN0ljVTFENzNlSXlGMW8vSjFjMzlEUWNIUWtFbG51ZERZaVNpMkZoWVZkY25Oelo2dnE4S1pScUsvcTYrdFA1MVY1MUpyWVBKR2pUTk04QXNDTXBuT2Jvclp0L3prVUN2MFNnRG9jalloU1dDQVF1QURBWHdEa0FvQ3FQdkROTjkvOGxsZmxVV3RnODBTT0tDa3A2YWlxOXdQNEJSclhyMXJSME5Cd0NrLzBKS0xXRkFnRS9nN2dBZ0FacWxxdnFxZUVRcUhQd2RNQjZCQ3dlYUtFR3pGaWhOZmo4ZndIUUkrbVl2Wm9LQlM2RlJ4dElxSTJVRlJVbEorWm1UbFZWWDFOU3pwOW9hb1hXWmExMHVsc2xKcllQRkhDZUwzZWJKZkw5YkNJWEl2RzM3MWw5ZlgxSi9OY0JDSktCTk0wTHdQd2lJaDBBd0FSdWIycXF1cFBGUlVWMngyT1JpbUd6Uk1saE0vbk13M0QrS2lwYU8xUTFUOVlsblVQT05wRVJJa2xnVURnTlFEbkFNZ0FVRzNiOWhtaFVPZ0w4RkFlSFNBMlQ5U212RjV2dHR2dGZnakFwS1pOUytQeCtFbmhjSGlOazdtSUtMMTV2ZDZoYnJmN0hWVWQwclRNeTFRQVA3RXNhNjNUMlNqNXNYbWlOdVAxZWdOdXQzczZnQjRBdHF2cS9aWmwvYzdwWEVSRXpVelQvSDhpY2krQXpnQ2dxcitvcWFsNXByeTh2TjdaWkpUTTJEeFJxeXNxS3VyazhYZ2VFWkZyQUVCVmwwU2owUlBLeXNvcW5jNUdSUFJkUlVWRm5zek16SGNCbkFMQXJhcFZBSDVvV1ZZcGVHb0I3UUdiSjJwVlBwL3ZKTU13M2hTUnJxcGFheGpHdmFXbHBRODduWXVJYUg4Q2dVQUpnTmRWOWJDbUNUWmZxNnVyKzltaVJZczJPWjJOa2d1Ykoyb1ZSVVZGM1RJek01OEVjQ0VBcUdycGpoMDd4bi8xMVZmckhJNUdSTlFpZnIvL1Y0WmgzQUdnaTZyYXRtMVBxcTJ0ZlpHSDhxZ1pteWM2WkQ2Zjd6U1h5L1U2Z0M0QWFtemJ2aXNVQ2ozcWRDNGlvb05WVkZUVUtUTXo4MVVBWTlGNEtHODVnQXNzeTVybmNEUktBbXllNktBMWpUWk5CdkFqQUZEVkwrUHgrUGhJSkxMZTRXaEVSSzNDNy9lZktDTFBpOGhoQUtDcXp3RzR6YktzRFE1SEl3ZXhlYUtENHZQNVRqTU00elVSeVFWUXJhcTNXcGIxbE5PNWlJamFnbW1hRDRqSTlRQ3lBY1JVOVpwb05QcHFXVmxaMU9sc2xIaHNucWhGU2twS2V0aTIvWlNJbkFjQXF2cDViVzN0V1V1V0xObm9kRFlpb3Jaa21tWlBBTWc2dmVRQUFCc0JTVVJCVkcrSXlHZ0FMZ0FMUk9UaTB0TFMrUTVIb3dSajgwUUh6Ty8zbjJrWXhpc0FjdEE0Sys5dG9WRG9TYWR6RVJFbGt0L3ZIeWNpVDR0SVFkT21SMjNidmpjVUNtMXhOQmdsREpzbjJpK2Z6OWZYTUl6SkluSTZBRlhWL3hpRzhlUFMwbEtPTmhGUnVoTFROQjl0bXM4dVMxVzNxZXFsb1ZEbzN3RGlUb2VqdHNYbWlmWkZUTk84Q01DeklwSU5ZQ09BbTRMQjROOGR6a1ZFbEJTOFhtK0IyKzErU1ZWUEZCRkRWYiswYmZ1cWNEaGM1blEyYWp0c25taVBSb3dZMGMvajhieUF4aGwzVlZXblI2UFJTOHJLeWpZN25ZMklLTm40L2Y3elJlUVJFZWtMQUtyNmU4TXdIaWd0TGQzcWREWnFmV3llNkxzTTB6UXZGWkduQUhSVTFRMGljbjB3R0h6TjZXQkVSRW5PYlpybVl5SnlKWUFPQURZQm1CZ01CdDhCRCtXMUsyeWVhQ2V2MTF2Z2NybWVGNUZUVlZWRlpJcHQyLy9Ea3lDSmlBNWNTVW5KTU51Mlh3SndwSWlJcW42aXFoTkRvZEJTcDdOUjYyRHpSTUQzUjV1cVJHUlNNQmo4bDlQQmlJaFNWU0FRbUtpcXZ4V1JYcXBxQTdnM0dvMCtVbFpXdHMzcGJIUm8yRHlsdVpLU2t2NnEraUtBazVwSG02cXJxeThwTHkrdmRqb2JFVkdxS3lnb3lNckx5M3RTVlM4V0VZK3FybFhWSzBLaDBFY0ExT2w4ZEhEWVBLVXZ0Mm1hMXdINGc0aGtxdXFhZUR4K1hTUVNlYy9wWUVSRTdZM1A1ek1OdzNoQlJIeE5tOTZPUnFPL1dMQmd3V3BIZzlGQllmT1VocnhlNzFDMzIvMFNnSkdxYW92SUs3VzF0ZGN0WHJ5NHh1bHNSRVR0V1NBUXVCYkFmUUI2QW1oUTFidXFxcW9lVzd0MmJaM0QwYWdGMkR5bGtaS1NrZ3hWL2JtcVBpZ2lIZ0NyQUZ3YkRBYW5PWjJOaUNoZGxKU1VkSW5INDA4WWhuRVJBRGVBcjFWMW9tVlovM0U2R3gwWU5rOXB3dWZ6RFRFTTQyVVJLV2s2Y2ZGdjhYajhaNUZJcE5icGJFUkU2Y2p2OXg5akdNWmZBSXdBQUZYOWwyRVlONVdXbHE1eU9CcnRCNXVuTkdDYTVoZ1JtUW9nUTFWWEFQaUpaVmtmT1J5TGlJZ2FWM0s0UlVSdUE5QkZWVit4TE90aXAwUFJ2ckY1U2s0dTB6UzdOVFEwZERjTW80ZUk5QURRVTBTNkE4Z0YwT1U3WDdraWtxMnFHUUQyOUlXbXVVWWFWTFZXUkdJQVlpSVNVOVZ0QUxidStxV3FXd0ZzTVF4akU0Q05xcnBSUkRZME5EUnNpa1FpbThESjNvaUlkdFVhTmRzRElHdVg5NHp0OHRVQTF1eWt3dWJKR1M3VE5BdHMyKzVuR0VZL0FQMEJEQVl3Q01BZ0Vja0g0SEkwNFY0MG5XQmVCV0FaZ0tXMmJaY0RXQ2tpcStQeCtPcElKTElhalgvb1JFVHRCV3MyN1liTlU5c3lUTlBzcDZwRERNTVlxcW8rRVRGVmRZU0laTzd0UlM2WEM3bTV1ZWpTcFF0eWMzTjN1OTI1YzJkMDZ0UUoyZG5aNk5TcDA4NnZyS3dzWkdSa3dPVnl3ZTEyNzNaYlJORFEwTERIcjdxNk90VFcxbUxidG0zZis5cXlaUXUyYk5tQ3JWdTM3dmJmaG9aOS9wMUZWWFdocWxvaUVoS1JKYkZZYk1uOCtmTlhBTEJiK3dkTVJOU0tXTE5ac3c4SW02ZFdaSnBtVDl1MlRSRXBFWkhqUmVRWUFEbmZmWjdiN1ViZnZuM1JxMWN2NU9YbElUOC9ILzM2OVVPL2Z2MVFVRkNBYnQyNlFTUTUvOWVvS3JaczJZS0tpZ3FzWHIwYXExZXZSbVZsSmFxcXFsQlZWWVcxYTljaUdvM3U2YVcxcWpvYndDd0E4NkxScUZWV1ZsYVoyUFJFUk45aXpXYk5QbGpKK1g4N1JaaW0yVWRFamxQVlUwWGtSQUNINy9xNDIrMUcvLzc5MGI5L2Z3d1lNQUJEaGd6QmtDRkRNR0RBQUxoY1NUbkNlOGppOFRoV3IxNk5KVXVXWU1tU0pWaTVjaVZXclZxRmxTdFhJaGFMN2ZaY1ZWMEo0Qk5WL2REbGNzM2lGU1pFMUpaWXM3K1BOZnZnc0hscUFhL1htKzF5dVVZQk9CbkFXU0pTMVB5WWlLQnYzNzRZUEhnd2pqamlDUGo5ZmhRVkZTRXpjNjhqdldrbEZvdGg0Y0tGQ0lWQ1dMaHdJWllzV1lMVnExZERkYmZWQ1JZRGVBL0FmNnFycTJkemlSZ2lPaFNzMlFlUE5YdmYyRHp0aDlmcnpUWU00MVFSdVVCRXpzRXVWMFAwNzk4ZmZyOGZvMGFOd3NpUkk5R2xTeGNIazZhZWJkdTJZYzZjT1pnOWV6YkM0VENXTDErKzh6RlZyUWZ3YndDdmJ0MjY5Y092di81NnEyTkJpU2hsc0dhM0hkYnNiN0Y1Mm9OQmd3WmxkdXJVNlhRUnVYRFhQNzdzN0d5TUhEa1NvMGFOd3VqUm81R1hsK2R3MHZabDA2Wk4rTzkvLzR2WnMyZGp6cHc1cUs1dS9CQ2pxdlVpOG05VmZiV3FxbW9xbHpFZ29sMnhaanNqbldzMm02ZGQrUDMrZ1laaFhBSGdad0I2QUVCT1RnNUdqUnFGMDA0N0RjY2VleXd5TWpJY3paZ3VHaG9hOE1VWFgrQ0REejdBN05tejhjMDMzd0FBVkhVTGdLZHQyMzRoSEE0dmNUWWxFVG1KTlR0NXBGdk5adk1FaU0vbk85VXdqSitMeUE4QlNFWkdCbzQ1NWhpY2UrNjVHRFZxVkxzOVVUQlZ4T054ekpzM0QyKysrU1ptelpyVmZHV0lBdmd3SG84L0hnNkhwNEtYMUJLbEM5YnNKSmNPTlR1ZG15Y0pCQUtucWVydlJPUUhBTkMzYjErTUd6Y081NTkvUHJwMTYrWjBQdHFEclZ1MzRsLy8raGZlZSs4OXJGeTVFZ0NncW1VQWJyY3M2ejAwL29FU1VmdkRtcDJDMm12TlRzdm15ZXYxbnV4MnUzOEhZQlFBRkJjWDQrcXJyOGJvMGFPVGRxNE8ycDJxNHNzdnY4VGt5Wk1SREFhYk4xdXFlb2RsV2U4N21ZMklXaGRyZHVwcmJ6VTdyWDdyVE5NY0FPQkpFVGtUQUx4ZUx5Wk9uSWhSbzBZNW5Jd09SVEFZeEYvKzhoZk1temNQQUtDcU0yM2JudGllanE4VHBTUFc3UGFwUGRUc2RHbWUzS1pwWGljaXZ3ZVFWVmhZaUp0dnZoa2pSNDUwT2hlMW9sQW9oRC84NFE5WXRHaFI4Mld6OXhpRzhjZlMwdExZZmw5TVJNbUVOVHNOcEhMTmJ2Zk5VM0Z4OFRDMzIvMlNpQnpWb1VNSFhISEZGYmpxcXF0NFFtRTdGWS9IOGZMTEwrT1paNTVCWFYwZEFNeVB4K09YaDhOaHkrbHNSTFIvck5ucEpWVnJkcnR1bmdLQndJVUFuZ2ZROGNnamo4U2RkOTZKZ29JQ3AyTlJBcXhmdng3MzMzOC9aczJhQlFBN1ZQVm5sbVU5NzNRdUl0bzcxdXowbFdvMXU3MjI4bUthNW05RTVIRzMyNTB4YWRJazNIbm5uWnhOTm8xa1oyZGo3Tml4eU0zTnhkeTVjOTIyYlovZHUzZnYzSFhyMW4ySUZMMjZnNmdkWTgxT2M2bFdzOXZqeUpNckVBZzhDV0JpNTg2ZDhmdmYvNTdIeWRQYy9QbnpjZE5OTnpWUDJ2WmFNQmk4QkVEYzRWaEUxSWcxbTNhVENqVzd2VFZQaG1tYVQ0aklkVDE2OU1CVFR6MkZ3c0pDcHpOUkVsaXpaZzErK3RPZll1M2F0VkRWVnl6THVoUXBQa2tiVVR2QW1rMTdsT3cxdTEwZHRnc0VBcmVMeUsrN2QrK09aNTU1Qm9jZGRwalRrU2hKNU9UazRLU1RUc0tNR1ROUVcxdGJuSitmMzdteXN2SURwM01ScFRQV2JOcWJaSy9aN2FaNTh2djlaNHJJY3gwNmRNQVRUenlCSVVPR09CMkpra3puenAweGF0UW9USjA2RmJGWWJGVHYzcjJYclZ1M0x1SjBMcUoweEpwTis1UE1OYnRkTkUrbWFmWVVrUTlGSlB1dXUrN0M2Tkdqblk1RVNhcHIxNjQ0L1BERE1YMzZkS2pxU2IxNzkvNWJaV1ZsamRPNWlOSUphellkcUdTdDJXNm5BN1FHRWZsZkFEMVBPZVVVL1BDSFAzUTZUb3VWbEpSOGI1dGhHT2pVcVJQNjl1MExuOCtITVdQR3dEVE5GcjF2T0J6R3RHblRFQTZIVVZGUmdlM2J0eU1qSXdPNXVibm8xNjhmL0g0L3pqenpUQXdZTUdDL2VkeHVOM3IyN0ltampqb0tsMTkrK2ZkZWswcU9QLzU0VEpnd0FXKysrV1pYQUU4QU9OZnBURVRwSk5WcTlwNXE0bmRObkRnUjExNTc3UjRmczIwYm4zNzZLVDc2NkNPVWxaV2hxcW9Lc1ZnTVdWbFp5TXZMdy9EaHczSFJSUmVocUtqb2UvdTgvLzc3TVhiczJIM3VlL3IwNmJqOTl0c0JBS1dscGEyYVBSa2tZODFPK2ViSjUvTVZBYmdtS3lzTHYvclZyNXlPYzBpNmRldUdqaDA3QWdCaXNSaXFxNnZ4MVZkZjRhdXZ2c0tycjc0S244K0gyMjY3RFlNSEQ5N24rNnhac3diMzNYY2Y1czZkQ3dBUUVYVHUzQm05ZXZWQ2JXMHRxcXFxVUZWVmhYbno1cUc2dWhxLy92V3Y5NWxIVlZGVFU0TjE2OWJoblhmZXdmdnZ2NDlISG5rRVJ4OTlkT3YrQUJKbzBxUkptRDU5T21wcWFzN3hlcjBqSTVISUhLY3pFYVdEVks3WnU5Ym83OXJidEFvTEZ5N0ViMzd6RzVTWGx3Tm9yTWM1T1RubzJyVXJ0bTdkaXVYTGwyUDU4dVVvS0NqWXJYbEtodXpKSk5scWRzbzNUeTZYNnhjQTVOeHp6MFhQbmoyZGpuTklicjc1NXU5OXdxaW9xTUJubjMyR1YxOTlGZUZ3R0pkZGRobnV2ZmZldlg0U0NZVkN1UEhHRzFGVFU0TStmZnJncXF1dXdva25ub2l1WGJ2dWZFNTFkVFVpa1FnKy9QQkRaR1JrSEhDZVJZc1c0ZTY3NzhheVpjdHcxMTEzWWNxVUtmQjRQSWY0WFRzak56Y1hWMTExRlI1NzdERnh1OTIzQXZpUjA1bUkwa0VxMSt3OTFlaDkrZVNUVDNEYmJiY2hHbzFpd0lBQnVQcnFxM0hjY2NjaEp5Y0hRT05pdWF0V3JjS01HVE4yYm1zckxjMmViSkt0Wmh0Tzd2eFFGUllXZGxIVnk5MXVOeTY1NUJLbjQ3U0pnb0lDWEhUUlJYajk5ZGR4MFVVWElScU40czQ3NzhUczJiTy85OXdWSzFiZyt1dXZSMDFORFU0NTVSUzg4Y1liK05HUGZyUmI0d1EwWHNVd2V2Um8vT1kzdjhFTk45eHd3Rm1HRFJ1R2UrNjVCd0N3ZWZObVJDSkpjZDdlUVJzL2ZueHo4M2ptc0dIRHVqdWRoNmk5UzRlYTNheXNyQXkzM25vcm90RW94bzBiaDlkZWV3M2p4bzNiclVrU0VRd1lNQUJYWG5rbEpreVk0R0RhMUpCTU5UdWxtNmN1WGJxY0lDS1pYcThYdlhyMWNqcE9tL0o0UFBqVnIzNkZDUk1td0xadDNIdnZ2ZGkrZmZ2T3gxVVZkOTk5TitycTZoQUlCUERBQXcrZ1E0Y08rMzNmbHE0WE5YVG8wSjIzcTZ1clcvVGFaTk90V3pjY2M4d3hBT0RwMEtFRFI1NkkybGk2MU96bUdoMkx4VEJ5NUVqY2UrKzkreHpscHdPVFREVTdwWnNuRVRrSlFGck5SbnZERFRjZ096c2Jtelp0d3J2dnZydHorK3paczFGV1ZnYkRNSEQ3N2JlMzJTS2FtemR2M25tN1g3OStiYktQUkRyaGhCTUFBQ0p5aXNOUmlOcTlkS25abjM3NktiNysrbXNZaG9GYmI3MFZocEhTLzlRbWxXU3AyYW4rZnpRQUFNWEZ4VTduU0pqczdHd2NmL3p4QUlDWk0yZnUzRDU5K25RQWpWZFd0T1ZFYzIrOTlSYUF4a040K3p0eFBSVU1HalFJQUNBaVEvZnpWQ0k2ZEdsUnN6Lzg4RU1BamZXNGYvLytEcWRwWDVLbFpxZDY4elFZUU5yTlNudkVFVWNBQUpZdVhicHoyL3o1OHdFYzJHV3BMV1hiTnRhdVhZcy8vL25QbUR4NU1uSnpjL0hiMy82MjFmZmpoRDU5K2pUZlRQMWhOS0xrbHhZMXU2eXNEQUFRQ0FRY1R0TCtKRXZOVHZXcjdib0NhUE9yRkpKTjh3bmdXN2R1M2JtdHNySVNBUFo2OWNxTUdUUHc2S09QN3ZHeGQ5NTVaNC9iYjcvOTlwMXpoelE3L1BERDhkQkREMkhnd0lFdGpaMlVzck96QVFDcTJ0bmhLRVRwSUtWcjlwNXFZck5kNTFlcXFxb0NBT1RsNWJYcFBsdmk0WWNmeHBOUFBybkh4L2IyYjBBeVNwYWFuZExOazZxS2lFQ2t2YTF2dkc4TkRRMEFHaWV1M05lMlhkWFcxcUtpb3FKRis5bDFYcEFkTzNaZzA2Wk5XTFpzR1g3ODR4L2o0b3N2eHM5KzlyT1VQNWEveSs5T2V2MFNFVGtnMVd2MnZ1WksybFZ6UFc2Tms4UVBaSjkxZFhXN25ZKzZKNXMzYjk3dmMxSkJzdFRzbEc2ZVJPUWJBUG5WMWRVcE4xL0lvV2orVkxQcjFTcWRPblZDZFhVMXRtelpzc2ZYakI4L0h1UEhqOTk1ZjljWmFmZm11L09DMU5YVllkcTBhWGpra1VmdzRvc3ZZdnYyN2JqbGxsc081VnR4WEcxdExRQkFSQnlmN3Arb3ZVdjFtbjJnY3lWbFoyZWpwcVptci9XNHRmZDVJUFg4UUdZcVR3WEpVck5UZXRoQVZaY0J3TXFWSzUyT2tsQ1daUUhBYnJQUk5oOUdhejdXM2hZNmR1eUljODg5RjNmY2NRY0E0STAzM3NENjlldmJiSCtKc0c3ZHV1YWJhNXpNUVpRTzBxVm1ONThrdm5EaFFvZVR0RC9KVXJOVHVua0NFQVMrUFZrNkhheFpzd1pmZnZrbEFPQzAwMDdidWIxNXFaVC8vdmUvT3p2enR0Sjh0Wjl0Mi9qcXE2L2FkRjl0YmRteVpjMDNGenVaZ3loTnBFWE5QdkxJSXdFQW4zMzJXWnZYNDNTVExEVTcxWnVubVFBd1owNTZMRXRtMnpiKzkzLy9GN1p0WTlpd1lUanV1T04yUG5iMjJXZkQ3WGFqdHJZV3p6NzdiSnZuYUxhM2M2eFN4YXhac3dBQXRtMS80bXdTb3JTUUZqWDdyTFBPZ21FWTJMWnRXNXZYNDNTVExEVTdwWnVuN2R1M2Z3SWdHZ3FGMnNXSmNQdFNXMXVMVzI2NUJYUG16RUhIamgzeDI5LytkcmVUTHZQejgzSEZGVmNBQVA3Kzk3L2p0ZGRlYTdNc00yYk1BQUFZaG9IaHc0ZTMyWDdhV25WMU5UNzk5Rk1BaU1WaXNYODVuWWVvdlV1WG1qMWd3QUNjZDk1NUFCcnI4ZXV2dis1d292WWhtV3AyU2pkUGl4WXQycVNxcjhSaU1mempILzl3T2s2YldMRmlCVjU2NlNWTW1EQUJIMy84TVhKeWN2RFlZNC9oOE1NUC85NXpyNzMyV293Wk13YXFpb2NlZWdqWFgzODk1c3laZzJnMHV2TTV0bTBqRW9sZ3lwUXBMYzRTalVieHpqdnY0S0dISGdMUStPbXFXN2R1Qi8vTk9XektsQ25OUDVzUHlzcktLcDNPUTlUZXBVUE5ibmJUVFRlaHBLUUVxb3JmLy83M3VPbW1teEFNQmhHUHgzYytKeGFMWWY3OCtYajQ0WWZ4MTcvKzFjRzBxU0daYW5acUgzTUJFSS9ISDNPNzNaZjk4NS8vbEVzdnZmUjdpK0Nta2wzbjRZakZZdGk2ZFN0MjdOaXg4L0hSbzBmajFsdHZSZS9ldmZmNGVzTXc4TUFERCtEd3d3L0hDeSs4Z05teloyUDI3Tmx3dTkzSXpjMkYyKzNHNXMyYmQydW1DZ3NMRHloUFEwTURObTdjdVBNUzNOR2pSNmYwbFhZMU5UV1lQSGt5VkZVQi9NSHBQRVRwSXBWcjlyN21TZ0oybnkvSjQvSGc4Y2NmeDhNUFA0eTMzbm9MbjM3NktUNzk5Rk40UEI1MDdkb1Z0bTNqbTIrKzJWbFRKMDZjMk9iNVUxbXkxZXlVYjU0aWtVZ3dFQWo4WTl1MmJaYys4c2dqS1QzejlhN3pjQmlHZ1p5Y0hBd1pNZ1NtYVdMczJMRzdMY3E3TjRaaFlPTEVpVGo3N0xQeDNudnY0ZlBQUDhmeTVjdXhlZk5tdU4xdTVPVGtZTUNBQVJneFlnU09PKzQ0bUtaNXdIbTZkT21DSTQ0NEFtZWRkUmJHakJuVE90KzBReVpQbnR4OEdmRTB5N0ptN3UvNVJOUTZVcmxtdDNTdXBNek1UTnh4eHgyNDhNSUw4YzQ3NzZDMHRCU3JWNi9HaGcwYjRQRjQwS3RYTHhRV0ZtTGt5SkU0NDR3ejJqQjU2a3UybXAyYU01VjloMm1hZlFBc0VKR3VmL2pESDNEeXlTYzdIWW1TMk55NWMvSFRuLzRVQUdwaXNaaC8vdno1WHp1ZGlTaWRzR1pUU3lSanpYWTVIYUExVkZaVzF1VG41Mzh0SXVmUG5qMGJ4eDkvZkVxZmkwTnRwNktpQXBNbVRVSjlmVDFVOWNad09QeWgwNW1JMGcxck5oMm9aSzNaN2FKNUFvREt5c3FGK2ZuNVdiRlliUFNzV2JOdzhza25vM05uTGxkRzM5cTRjU01tVFpyVVBMSG5zNVpsM2VOMEpxSjB4WnBOKzVQTU5idmRORThBVUZsWk9TTS9QMzlJYlcxdDhTZWZmSUlUVGpnaFpSZWdwTmExWWNNR1hIZmRkVml4WWdVQVRBa0dnNWNDVUdkVEVhVTMxbXphbTJTdjJlMnFlUUtnbFpXVmIvZnUzWHRZVFUxTjBiUnAweEFJQkZwbFpXdEtYZVhsNVpnNGNTTFdyRmtEQU84SGc4RnpBRFE0SEl1SVdMTnBEMUtoWnJlMzVna0FkTjI2ZGYvS3o4L3Z0bVBIanBGVHAwNUY5KzdkTVd6WXNKUmR5WnNPanFwaSt2VHB1UEhHRzFGZFhRMVZmY215ckFzQnhQZjdZaUpLRk5ac0FwQmFOYnM5Tms5QTQ2ZVo5L1B6ODlmYnRuM0twNTkrNmw2MmJCbDhQaCt5czdPZHprWUo4TTAzMytEQkJ4L0UwMDgvallhR2hxaUkzR1paMWkxSW9tRmZJdHFKTlR2TnBWck5icS9ORXdDZ3NySnlYdS9ldmFlcDZySExseS9QZS92dHQ1R1RrNE9oUTRmQ01GSjZjblhhQzl1Mk1XWEtGTnh3d3cxWXNHQUJBQ3dEY0w1bFdTODdISTJJOW9NMU8vMmthczFPaXpIUmtwS1NETnUyN3dKd2k0aGtGaFVWNGRlLy9qV0tpb3FjamthdGFNbVNKZmkvLy9zL3pKczNEd0NpcXZwNFRVM05IZVhsNWZWT1p5T2lBOGVhblI1U3VXYW5SZlBVcktTa1pKaHQyOCtKeURFQWNPeXh4MkxpeElrWU1XS0UwOUhvRUN4ZXZCaVRKMC9ldVdBeGdHQThIcjhtSEE1YlR1WWlva1BEbXQwK3RZZWFuVmJOVXpQVE5NOFRrYnNCRkFQQXFGR2pjTTAxMThEbjgvRUV4UlNocWxpNGNDR2VmLzU1ZlBMSko4M2Jsb2pJZmNGZzhPL09waU9pMXNTYW5mcmFXODFPNTk4NktTa3ArYkdxM2dsZ09BQWNmdmpodU9paWl6Qm16QmpPTlpLa3RtM2JoaGt6WnVDMTExN0Rva1dMbWpkL3JhcjNXNWIxUEpMMDVFSWlPbVNzMlNtb3ZkYnNkRzZlbWhsK3YvOGl3ekIrQ21BMEFQRjRQQmczYmh6R2p4K1BFU05Hd09WcTErZlZKejNidHJGdzRVSk1tVElGNzc3N0xuYnMyQUUwL3NGOXFhclBXSmIxRXBMd1VsWWlhaE9zMlVrdUhXbzJtNmRkQkFLQjRRQnVWTlVMUkNRWEFMcDE2NGJUVHo4ZEo1MTBFcnhlTDl4dXQ4TXAwME04SHNlQ0JRc3djK1pNdlAvKys4M1Q4d05BRFlBM2JkdCtOQlFLaFJ5TVNFUU9ZODFPSHVsV3M5azg3VUdmUG4wNjV1WGxYV0lZeG5tcWVvS0laQUpBVGs0T3hvNGRpNk9QUGhwZXI1Y0xXYmF5clZ1M0lod080OHN2djhUMDZkT3hlZlBtNW9kaUFENEQ4Sy82K3ZvWHk4ckt0am1Ya29pU0RXdTJNOUs1WnJONTJvL0N3c0l1T1RrNUZ4cUdNV0hYUDBvQUdEcDBLRWFQSG8yU2toSVVGUldoVTZkT1RrWk5PWFYxZFZpNGNDRktTMHZ4MldlZlllSENoYnMrSEFYd1h3RC9xcXVyZTJYUm9rV2JuRWxKUkttRU5idnRzR1ovaTgxVEN3d2FOQ2duSnlmbkRGVTlRMFNPQTFEWS9KaUlvTEN3RUtacFlzU0lFUmd5WkFnS0N3dVJrWkhoWU9Ma0VZdkZzR0xGQ2l4WnNnUmxaV1d3TEF0TGx5NkY2bTduQ3E1RTQ2ZVZhZlgxOVZQTHlzbzI3L25kaUlqMmp6WDc0TEZtN3h1YnAwTlFYRnhjNkhLNXpoS1Jrd0FFUktSZzE4Y3pNakl3ZE9oUURCa3lCSU1HRFVMLy92M1J2MzkvNU9mbnQ5c1RHbTNiUmxWVkZWYXRXb1ZWcTFaaDJiSmxXTHg0TVJZdFdvUm9OUHJkcDY5VFZVdFZQMWJWZDhQaDhCSW5NaE5SZW1ETi9qN1c3SVBENXFrVitYeSt2b1poSEM4aW8xWFZGQkV2Z084dHpPVHhlRkJZV0loKy9mcWhYNzkrNk4yN04vTHk4dENyVnkvazVlVWhKeWNuYWVjdVVWWFUxTlJnL2ZyMVdMOStQYXFxcXJCdTNUcFVWRlJnOWVyVldMWnNHZXJyOXpnNTdIWlZuUzhpbHFyK054cU56aXdySzF1VjZQeEVSTTFZczFtekQxWnkvdDl1UDR6aTR1SWhicmZiVkZXL2lBd1RrU0dxV2lnaW5yMjlLQ01qQTkyN2QwZVBIajEyKzhyTnpVWEhqaDNSc1dOSFpHVmw3ZmJWb1VNSHVGeXU3MzAxWDJrU2o4ZlIwTkFBMjdiUjBOQ0FlRHlPZUR5Tyt2cDZiTisrSGR1M2IwZGRYZDF1dDdkczJZS05HemZ1OXJWcDA2WTlmUnJaVlV4Vmw0dklFZ0NMQUlUajhiZ1ZEb2NYSWNVdlRTV2lkbzgxbXpYN2dMQjVjb2E3dUxoNFVFWkd4bUJWSFN3aWg2dHFnWWowVTlVQ0FOMUZKQ2xYd1ZSVlcwUTJxMnFGaUZTbzZtcFYvUnJBVWhGWkdvMUd5OHZLeXZiNWwwcEVsR0pZczJrM2JKNlNrOHMwelY0QStvaElid0I5VkxVUGdKNEFPb2xJSndEWnF0cHBsL3RacXVvRzRCWVJGd0IzOC8ybTkyd1FrUVlBRGFvYTMrWCtkZ0MxcXJvTndEWVIyV2JiZHEySWJBT3dFY0JhVlYwTFlLMXQyK3Npa1VnbGdJYkUvU2lJaUpJZWF6WVJFUkVSRVJFUkVSRVJFUkVSRVJFUkVSRVJFUkVSRVJFUkVSRVJFUkVSRVJFUkVSRVJFUkVSRVJFUkVSRVJFUkVSRVJFUkVSRVJFUkVSRVJFUkVSRVJFUkVSRVJFUkVSRVJFUkVSRVJFUkVSRVJFUkVSRVJFUkVSRVJFUkVSRVJFUkVSRVJFUkVSRVJFUkVSRVJFUkVSRVJFUkVSRVJFUkVSRVJFUkVSRVJFUkVSRVJFUkVSRVJFUkVSRVJFUjdjMy9CNlY5aTdVTUJETitBQUFBQUVsRlRrU3VRbUNDIiwKCSJUaGVtZSIgOiAiIiwKCSJUeXBlIiA6ICJmbG93IiwKCSJWZXJzaW9uIiA6ICI3Igp9Cg=="/>
    </extobj>
    <extobj name="ECB019B1-382A-4266-B25C-5B523AA43C14-12">
      <extobjdata type="ECB019B1-382A-4266-B25C-5B523AA43C14" data="ewoJIkZpbGVJZCIgOiAiMTkzNjE4Nzg1MTcwIiwKCSJHcm91cElkIiA6ICIyNzQ0MTYyNjEiLAoJIkltYWdlIiA6ICJpVkJPUncwS0dnb0FBQUFOU1VoRVVnQUFBZThBQUFHRUNBWUFBQUFmdXFoVUFBQUFDWEJJV1hNQUFBc1RBQUFMRXdFQW1wd1lBQUFnQUVsRVFWUjRuT3pkZTNoVTViaysvdnRaTXprQmNrZ2dKSkFBWWlqUWtNbXNGUXFvMUNwS0VhbDAxd08xdXJmYUtuWnJkN2Y2bGVLaEI2MTJhN1g4ckxWV3NSNXEzUjdydHRSNlBoUVBwUlVMbVRVeklRb1NSU1JDUW15RUJBZzV6SHArZjRRZ1d0UWd5YnhyWnU3UGRYazVESk41YjJibG1XZldyTFhlRnl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twN1lqb0FFWmxUVWxLU1YxQlFVR0ZaMWhRUk9RekFCRldkSUNMNXFqb0l3Q0IwdjAvc0VKRWRxdm9CZ0RvQTYxWDFMUkZaazBnazR2RjRmS2ZKZndkUnBtSHpKc29zbG0zYkRvQzVBTDRtSWc2QTRFRStad0pBVEZXZlRDUVNUOFhqOFZWNzdpT2lmc0xtVFpRQkhNY3BVOVh2aU1qWkFJcDc3cy9PemtaWldSa21USmlBMHRKU2xKU1VvTFMwRkVPR0RNR0FBUU9RbDVjSEVjR3VYYnZRMXRhRzdkdTNvNzYrSHZYMTlkaTBhUlBXcjErUHVybzY3TjY5ZTkvaDNsZlZld0hjNWJydTYwbitweEpsQkRadm9qUVdEb2RuVzVaMUNZQTVQZmVWbFpWaHhvd1ptRFZyRnNyTHl4RU1IdHlPZHlLUndOcTFhN0Y4K1hLc1hMa1NhOWV1M2Z0M3F2cXk1M2xMWXJIWUV3YzFDQkY5QkpzM1VSb0toOE5IaXNpMUluSVVBQlFVRkdEdTNMbFlzR0FCUm84ZTNhOWpOelkyNHBGSEhzRlRUejJGeHNaR0FJQ3Fya29rRXBmRjQvSGwvVG80VVlaZzh5WktJMU9tVEJtWm5aMTlNNEFGQURCMjdGaWNjODQ1T1A3NDR4RUlCSkthSlpGSTRNVVhYOFNkZDk2Sjlldlg5OXo5Wkh0Nyt3VzF0Ylh2SmpVTVVacGg4eVpLRDFKWldYbUdaVm0vRnBHaFJVVkZXTGh3SWViUG53L0xzb3dHVTFVODg4d3p1UDMyMjdGcDB5WUFhUFU4YjFFMEdyMERnQm9OUjVTaTJMeUpVbHdvRkJwb1dkWlN5N0wrM2JJc25Ienl5Ympvb291UW01dHJPdHBIdExlMzQ3YmJic01ERHp5QVJDSUJWWDJzdGJYMXpMcTZ1aGJUMlloU0RaczNVUXFiUEhueTJMeTh2RDhDY0lxTGkvR3puLzBNNFhEWWRLeFB0VzdkT2x4KytlWFl1SEVqQUt4TkpCSmZqOFZpYjVyT1JaUktrbnNRaklqNmpPTTRrNFBCNE45RXBHenExS2xZdW5RcHhvMGJaenJXWnhvK2ZEam16WnVIdXJvNnZQdnV1OE5GNU4rTGk0di8wdERRc05sME5xSlV3ZVpObElJcUt5dkxMY3Q2V1VSR25ITEtLYmp1dXV1UWw1ZG5PbGF2Wldkblk4NmNPZWpvNkVBc0Zzc1RrUVdGaFlVdk5qWTJ2bWM2RzFFcVlQTW1TakdoVUdoaU1CajhLNERocDU5K09oWXZYZ3lSMURzQ0ppS1lQbjA2UkFUVjFkVzVsbVV0R0QxNjlMT2JOMjl1TUoyTnlPL1l2SWxTU0hsNWVYNVdWdFp5RVNrNTQ0d3pjTWtsbDVpT2ROQ3FxcXBnV1JaV3IxNmRxNm9uRkJRVVBMQjE2MWJPbFU3MEtkaThpVkpIVm1scDZhTWlNdTNvbzQvR2xWZGVtWko3M1B2ak9BNjJiTm1DTjk5OGMwZ2dFSmlabjUvL3YwMU5UWndmbmVnVHNIa1RwUWpidG44a0l1ZU9IejhldDl4eUM3S3lza3hINmpNaWdzTVBQeHdyVjY1RVUxTlRTVEFZSExabHk1YW5UZWNpOHF2MCtOaE9sT1lxS2lvcXNyS3kzTnpjM01DRER6NklNV1BHbUk3VUx4b2JHM0hxcWFkaTU4NmRDVlg5c3V1NnI1ck9ST1JIWnFkZUlxTFBWRlZWbFJVTUJ1OEdFRmk0Y0dIYU5tNEFHRGx5Wk05eC9JQ0kzRlZlWHA1dE9oT1JIN0Y1RS9sY0lwRTRTMFNtVHBvMENXZWVlYWJwT1AzdXhCTlB4TlNwVXdGZ2NrNU96ZzlNNXlIeUl6WnZJaDhiTjI1Y3JvaGNCUUNMRnk4MlBrOTVNbGlXaFVXTEZnRUFWUFhDVUNnMDBIQWtJdDlKLzNjQ29oUTJiTml3czBWazlMUnAwMUJaV1drNlR0Sk1tREFCczJmUGhvaU1zQ3hya2VrOFJIN0Q1azNrWDFraThtTUFPUC84ODAxblNicHp6ejBYQUdCWjF2ZDQ3SnZvbzlpOGlYektjWnhaQUVaVlZGUWdGQXFaanBOMFpXVmxPT0tJSXdCZ1JGWlcxcW1tOHhENUNaczNrVStwNnJjQllPN2N1YWFqR0ROLy9ud0FnSWljWlRnS2thK3dlUlA1MEtSSmt3cEU1S1NjbkJ6TW16ZlBkQnhqWnM2Y2lieThQSWpJTVZWVlZjV204eEQ1QlpzM2tRL2w1ZVVkRFNCcjJyUnBHRFJva09rNHh1VGw1V0gyN05rQUVBVHdEY054aUh5RHpadkloMFJrRm9DZTY1MHoydlRwMHdFQW51Zk5NaHlGeURmWXZJbDhTRlZQQUlBamp6elNkQlRqZWs3V0U1SEREVWNoOGcwMmJ5S2ZzVzE3cklpTUt5Z293TGh4NDR4azJMVnJGMmJPbkltcXFpcWNlT0tKVUZVak9RQ2d1TGdZUlVWRkFEQXFGQXBOTkJhRXlFZll2SWw4UmxXL0FIUmZLbVZxeWMvbm5uc09iVzF0QUlETm16ZGoxYXBWUm5JQTNTdU85VXhRRXdnRUhHTkJpSHlFelp2SVp5ekxHZzhBbzBhTk1wYmhzY2NlQXdDVWxKUjg1TSttSEhyb29RQUFWUzAzR29USUo5aThpZnhuRWdDTUhUdld5T0FiTm14QVBCNUhJQkRBT2VlY0F3Qll2bnc1V2x0YmplUUJnTkxTVWdDQWlCeG1MQVNSajdCNUUvblBGd0ZnL1BqeFJnYnYyY3VlTVdNR1RqamhCQXdaTWdRZEhSMTQ1cGxuak9RQlB2d1dRa1FPTlJhQ3lFZll2SWw4UmxWSEErZzVTU3VwRW9rRW5uenlTUURBdkhuekVBd0dNV2ZPSEFEQW4vNzBwNlRuNlpHZm45OXpjNFN4RUVRK3d1Wk41RC9EQVdEbzBLRkpIL2l2Zi8wcm1wdWJNWERnUUJ4OTlORUFnSzk5N1dzQWdMVnIxK0xOTjk5TWVpWUFPT1NRUXdBQXFwcjhGNFhJaDlpOGlmeG5FQUFNSEpqOFpheDc5cTZQTys0NDVPVGtBQURLeTh2M0huODNkZUphYm00dUFFQkU4b3dFSVBJWk5tOGlueEdSSEFESXlzcEs2cmovL09jLzhmZS8veDBBL21VKzlaNC9QL1hVVStqbzZFaHFMZ0FJQm9NOU43azBLQkhZdkluOHlNakYzWTgvL2pnU2lRU0tpb3JnT0IrOW5IcmV2SGtRRWJTMHRPQ2xsMTVLZWpaVDE3c1QrUldiTjVIL3RBTkFaMmRuVWdmOTg1Ly9ES0I3Q2RLUE44dDlHN3FKcjg3M2VTMlMrNklRK1ZUd3N4OUNSTW1rcWp0RlpNQ3VYYnYySHV2dGI5Rm9GQnMzYmdRQS9PNTN2OFB2ZnZlN1QzenNQLzd4RHpRMk5tTGt5SkZKeVFZQTdlM3RBQUJWYlV2YW9FUSt4ajF2SXY5cEFvQnQyN1lsYmNBRHVRek04N3k5ZStuSnNzOEVNY2w3VVloOGpNMmJ5R2RFWkFzQU5EWTJKbVc4WGJ0MjRZVVhYZ0FBTEZxMENOWFYxWi80My9ISEh3K2crL2g0TWhjcmFXNXU3cm41ZnRJR0pmSXhObThpbjFIVjF3SGc3YmZmVHNwNFBZdVFXSmFGcjM3MXE1LzYySjVydnQ5Nzc3MmtMbGF5ZWZObUFJQ0l2Sk8wUVlsOGpNMmJ5SC9lQUxEM0dIUi82emtCN1V0ZitoSUtDZ28rOWJIVHAwL0hpQkVqUHZKenlWQmZYdzhBVU5XNnBBMUs1R05zM2tRKzQzbmUyOENIZTV2OXFXY1JFZ0I3cDBIOU5KWmxZZTdjdVFDU3UxakpoZzBiQUFDcVdwdVVBWWw4anMyYnlHYzh6MXNQQUcrOTlWYS9IMWZ1Mlh2T3pzN0dzY2NlMjZ1ZjZmbnFQRm1MbGFncWFtcHFlbTVIKzMxQW9oVEFtUStJZk1pMjdVMGlVckpzMlRLTUdUUEdkQnlqR2hvYU1HL2VQS2pxVnRkMWszZDlHcEdQY2MrYnlJZFU5U2tBZTZjcnpXUTllOTBpd2hlRGFBODJieUlmc2l4ck9ZQ2tudEh0VnoydmdZaThaRFlKa1grd2VSUDVVSHQ3KzhzQXVsNTc3VFcwdFdYdXBHSzdkKy9Hczg4K0N3QUpBTXNNeHlIeURUWnZJaCtxcmExdEFQQjRXMXNibm43NmFkTnhqSG4xMVZleFk4Y09xT3FLNnVycWQwM25JZklMTm04aW4wb2tFbmNEeU9qbS9mampqd01BUE0vN3ZlRW9STDdDNWsza1UxMWRYYzhCYUlwRUlsaTNicDNwT0VtM2NlTkd2UHp5eTFEVmJkdTNiMy9RZEI0aVAySHpKdktwMnRyYURzL3pyZ1dBVzIrOTFYU2NwTHY3N3J0N2JpNTk1NTEzZHB2TVF1UTNiTjVFUHVaNTNoMEFtbGFzV0lHMWE5ZWFqcE0wR3pkdXhCTlBQQUZWL2FDMXRmVTYwM21JL0liTm04akg0dkg0VGdCWEE4QU5OOXlRMUpXOFRGRlYzSGpqalQyM2I2MnJxMnN4SEluSWR3S21BeERScHhzNGNHQXNPenY3cE1iR3hoRkRodzdGbENsVFRFZnFWODgrK3l6dXVlY2VxT3FHYmR1MmZYUGJ0bTFkcGpNUitRMzN2SWw4cnE2dXJoM0F3NnFhK00xdmZvT0doZ2JUa2ZwTmMzTXpyci8rZXFpcUIrQThIdXNtMmo4MmJ5S2ZzMjE3UG9BckFmeHo1ODZkV0xSb0VkcmIyMDNINm5PZG5aMjQ0b29yME5MU0FoRzV4M1hkRjB4bkl2SXJmbTFPNUdOVlZWVkRWUFY1RVJra0lwZW9hdjc3Nzc5ZnVubnpaaHh6ekRFUVNZKzFoWHFPY3ovMzNITUFFRzl1YnY0R3Z5NG4rbVRjOHlieU1WVzlSMFFLQVR3WGlVVHU3T3pzUEFuQXBxZWZmaHAzM25tbjZYaDk1dUdISDhaRER6MEVWVzNzNk9qNEdyOHVKL3AwM1BNbThxbHdPTHdRd0NJUjJkM1YxVFc3c2JGeCs5YXRXM2VPSERueVJSSDUxdXJWcTNORkJGVlZWYWFqZm02cWlnY2ZmQkJMbGl3QmdEWUFwOFRqY2E3WlRmUVoyTHlKZk1pMjdSRWk4bWNSeVZQVmMyS3gySXFldjJ0b2FHZ29MQ3hjYmxuV3FkWFYxYm1kbloyWU9uVnF5bjJGN25rZTdyMzNYdHgwMDAxUTFYWVJ5UVhRMGREUThManBiRVIreCtaTjVFUEZ4Y1ZQaXNna0FIOTJYZmVIQUQ1eWdYZGpZK043UlVWRmZ3RndhalFhelZ1L2ZqMk9QUEpJWkdkbkc4bDdvTnJhMm5ETk5kZmcvdnZ2QjRCV1ZiMVlSR2FMeUplS2lvcldORFEwdkdFNkk1R2Y4Wmcza2MvWXR2MTlBRjhCMENvaS93bkEyOS9qWE5kZG5VZ2tEZ2V3N3FXWFhzSlpaNTJGOWV2WEp6UHE1N0p4NDBhY2UrNjVlT3FwcHdCZ1l5S1IrRW8wR3YydHFsNE1RRVRrcmk5OTZVdWxobU1TK1JyM3ZJbDhaTXFVS2FXQlFPQ1BJcEtUU0NTKzdycnVweDcvYld4cy9PZkFnUVB2emNuSkNXM2J0dTBMeTVZdGcrZDVxS2lvUURBWVRGYnNYdW5zN01SOTk5Mkh4WXNYWSt2V3JWRFZsem82T282dHFhblpBQUFORFEycmk0cUtwb2lJNDNuZXpJS0NndDgzTlRVbFRPY204aU0yYnlJZktTa3BlVTVFeHF2cVhkRm85S2JlL0V4emMzUDdsaTFiSGl3dUx0Nm1xa2RXVjFmblBQLzg4eWd1THNiWXNXT05Id3RYVmF4Y3VSS1hYbm9wbm43NmFYaWV0d3ZBVDEzWFhkalUxTFJyMzhjT0dUTGttYXlzck5ORjVJdUJRR0JvUTBORDVxNkhTdlFwVXVzTUY2STA1ampPL3dDNEhFQ3ppQnhXWFYyOS9VQ2ZvN3k4ZkV4MmR2WmRJbkljQUV5YU5Ba1hYSEFCWnN5WWdVQWd1Wi9WUGMvRDZ0V3JzWFRwVXNSaXNaNjdWeVFTaVhOaXNkaWJuL1J6dG0xUEJiQkNSTEk5ei90R05CcDlMQ21CaVZJSW16ZVJEMVJXVm40aEVBakVBT1FtRW9sWnNWanN4WU41dm5BNFBNK3lyR3NBMkFCUVZGU0UwMDQ3RGNjZmZ6eEdqQmpSRjVFL1VYTnpNNTU3N2prODlOQkQyTFJwRXdCQVZWOEhjS1hydXYvWG0rZHdIT2RpQURlcWFuTWlrWmdjajhlMzltTmtvcFRENWsza0E0N2p2QTVnc3VkNXY0bEdvLy9WaDgvN1RRQVhBWmpSYzE4b0ZNSnh4eDJIYWRPbVlmejQ4UWU5UjU1SUpMQng0MGFzV3JVS0w3endBbHpYM1hmMXMwZ2lrYmdsRm92ZGc0K2RNZjlaYk50K1VrUk9BTEFpRW9rY0E0QXpyaEh0d2VaTlpGZzRITDdSc3F5TEFEVHMzTGx6NHJwMTYxcjdlZ3pidGl0RjVFSUFKd0lZM25OL2JtNHVLaW9xRUE2SFVWSlNnc0xDUWhRV0ZtTFFvRUhJemMxRlRrNE9SQVM3ZCs5R2UzczdkdXpZZ2ExYnQ2S3BxUW4xOWZXSXhXS0l4K1BZdGV2RFE5ZXF1azFFbmt3a0VqZkhZckYvZk43TTRYQjRxR1ZaYndBbzhqenZobWcwZXVuQnZBWkU2WVRObThpZ3lzcEsyN0tzbFNLU3JhcGgxM1Zqbi8xVEI4VUtoVUpIQndLQlV3RWNKU0lUY2ZBbnJpWUExS25xQ2hGNUpCS0p2TERudm9NV0RvZVBzQ3pySlFCQnovUG1SS1BSNS92aWVZbFNIWnMza1VHMmJiOHRJb2Q2bnZmRGFEUjZiYkxITHk4dkg1U1ZsWFc0aUJ3T1lMeUlsS3BxaVlnTUJwQUhZQUM2M3lkMnFXb2JnQllScVZmVmVnQWJBS3pNenM3KzIydXZ2ZGJTWHhtcnFxb1dxZW92QVB4VFZTZTdydHZVWDJNUnBRbzJieUpESE1kNUNNQTNBYnpkMHRMeXhUM3JkdE4rT0k3ekRJQTVBRjZPUkNMSGdjZS9LY054aGpVaUEyemJQZ3JBeVFDZ3FpZXljWCs2WGJ0Mm5hR3FId0Q0aXVNNFB6S2RoOGcwTm04aU0vNEFJS2lxbDdpdSs3cnBNSDYzZHUzYWYzcWVkeks2OTdoL0VnNkhqelNkaWNna05tK2lKTE50KzJrUkdhbXFNZGQxYnphZEoxWEVZckVYVmZWcWRNOS8vbWhWVmRVUTA1bUlUR0h6SmtvaXgzRytKaUt6QWNEenZIbmdzZHNENHJydU5RRCtLaUlqUGM5N0JId1Bvd3pGWDN5aTVCRlYvVDI2TDgwNkxSYUx2V2M2VUNwUzFaUDNYRXMrMjdidEswem5JVEtCWjVzVEpZbmpPSDhCTUF2QXlrZ2tNaE45ZEMxMEpySnRleTZBSndEQTg3eXBzVmpNTlJ5SktLbTQ1MDJVQkpXVmxmK2hxa2NEMEk2T2puOERHL2RCY1YzM2FRRFhpNGdWQ0FRZUx5a3B5VE9kaVNpWjJMeUorbDh3RUFnc0ZSSEw4N3lUMXF4WjAyZzZVRHB3WGZjS0FOVUFSaGNXRmo0TWZwTklHWVRObTZpZjJiWWRSL2RNWmM5eGVjdSsxZGJXZHFLcTdnUndvbTNiLzg5MEhxSmtZZk1tNmtmaGNQaENBSk1BYUh0Nys3ZHdnQ3RyMGFkNzQ0MDN0cWpxTjFYVkEzQ0RiZHVWcGpNUkpjUEJMa2hBUkorZ3BLUWtiK0RBZ1MrSVNORHp2T2sxTlRWdm1jNlVqaG9hR3RhUEdqVnFrSWpNRkpGNU9UazV0MjNidG8yWDRGRmE0NTQzVVQ4cExDeU1pVWdPZ0Q5RW85RlZwdk9rczBna2NxbXF2Z0dnTkQ4Ly8xN1RlWWo2RzVzM1VUK3diZnNhVlMwRGtCQ1JiNXZPa3dHMHM3TnpEb0FPQUtlR3crRUxUQWNpNms4OE81T29qMVZWVlExUjFYOENDSFIyZGs2dXFhbFphenBUcHJCdCsyUUFqNGlJNTNuZTVHZzB1dDUwSnFMK3dEMXZvajdtZWQ3YkFBS3FlanNiZDNLNXJ2dW9pUHdHUUVCRW5nWFA2NkUweGVaTjFJY2N4MWtLWUJpQWp0YlcxZ3RONThsRWtVamtRbFY5VTBRT3RXMzdQdE41aVBvRG16ZFJIN0Z0ZTRTcUxoUVI2ZWpvR01NMXVvM3h1cnE2NWdKUUVUbk5jWnl6VFFjaTZtdHMza1I5UkVUV2k0Z0Y0SDg0aTVwWk5UVTFiM3VlOXg5Ny9uaEhLQlFxTVJxSXFJK3hlUlAxQWNkeGxxbnFZQUM3SXBISWxhYnpFQkNOUnU5WDFidlJQVDN0WDB6bkllcExiTjVFQnlrVUNoMEs0TjlFUk5yYjIwZUNpNDc0aHV1NkN3RnNFcEV2aE1QaDM1bk9ROVJYMkx5SkRsSXdHSHdiQUR6UHU2aTJ0bmFINlR6MEVaN25lY2NDVU11eXpyWnQrejgrOHllSVVnQ3Y4eVk2Q0k3ai9BM0FFUUMyUlNLUmZIRHVjbDhLaDhQbldwWjFCNERkN2UzdGg5YlcxamFZemtSME1Mam5UZlE1MmJiOVJYUTNia1Fpa1dGZzQvYXRhRFI2bDZvK0NDQTNKeWZuR2RONWlBNFdtemZSNTFCV1ZwWWpJclVBb0txbm04NURuMGxiVzF1L0RXQUxnRXJidG04MUhZam9ZTEI1RTMwT2d3Y1A3bGxvWkt2cnVnOGFEVU85VWxkWDE3NW4vbk1GOEYzYnRrOHhuWW5vODJMekpqcEF0bTNQQlZDaHFsNGtFaGxwT2cvMVhrMU5UWTJxWGlBaWxvajgzcmJ0RWFZekVYMGViTjVFQjZDOHZIeVFpRHlscW1wWjFselRlZWpBdWE1N080QkhBQXpZTS84NVVjcGg4eWJxUGNuT3pvNmorMnZYMWRYVjFjK1pEa1NmaTdhM3QzOEhRQk9Bc0czYlMwd0hJanBRYk41RXZWUlZWWFdLaUJ3S29NMTEzV21tODlEblYxdGJ1eU9SU0h3TmdJaklSZUZ3ZUo3cFRFUUhnczJicUJmS3lzb0dxK29mVkZXN3VycG1tYzVEQnk4V2kvMURWUzhCRUxBczYvN3k4dko4MDVtSWVvdk5tK2l6QlFjUEhyeE9WVlZFbm8vSDQ2K1pEa1I5dzNYZG13QThBV0JJZG5iMjQ2YnpFUFVXbXpmUlo3QnQrMElBUlNMU0dvbEU1cGpPUTMzS2EybHBPUVBBUDBYa2NNZHhyamNkaUtnMzJMeUpQb1Z0MjJORlpJbXFlcXA2dU9rODFQZnE2dXBhVlBVa2RFOFhmYkZ0MjhlYXprVDBXZGk4aVQ1WkZnQjN6OWZsZjNaZDkzWFRnYWgvdUs3N0NvQWZBY2dTa1FmTHlzb0dtODVFOUduWXZJaytRVlZWMWVVaU1reEVHaUtSeURkTTU2SCtGWWxFcmxmVkZ3Q01HRHg0OEI5TjV5SDZOR3plUlB0UlVWRXhYbFYvQ3FETDg3d2pUT2VocE9ocWEyczdEY0EyQUxQQzRmQ1ZwZ01SZlJJMmI2S1BDWVZDQTRQQllGeTczUnFOUnQ4eG5ZbVNZKzNhdGY5TUpCSW5BUkRMc240WURvZVBOcDJKYUgvWXZJaytTaXpMdWxGRUJnTFk2THJ1aGFZRFVYTEZZckVYVmZWS2RCLy9mbWppeEltSG1NNUU5SEZzM2tUN0NJVkMweXpMT2s5Vk96czdPMmVZemtObWRIUjAvQnpBQ2hFWk9YRGd3QWRNNXlINk9EWnZvajBtVHB4NFNDQVFlRmxWRmNDTmE5YXNhVFNkaWN5b3JhM3RFSkVGQUZvQnpITWM1d2VtTXhIdGk4MmJxSnZrNWVYZEppSTVJckxHZGQzTFRBY2lzNnFycTdkNG5uY2FBRkhWYXh6SDRUY3g1QnRzM2tRQUhNZVphVm5XR1FEYVBNODd5blFlOG9kb05QcVVxbDR2SWprQS9sQlZWVFhBZENZaWdNMmJDRk9tVEJrSllQbWVXZFF1alVhajIweG5Jdi9vNk9qNGlhcStDcURVOHp3ZS95WmZZUE9tVEJmSXpzNitGMEJRUlA3aHV1NnZUUWNpZjZtdHJlMVExZE1CN0FRdzMzR2M3NW5PUk1UbVRSbk5jWnlUQVh3VlFLdUljRTVyMnE5b05QcU9xcDRsSWdMZ2huQTRIRGFkaVRLYm1BNUFtYUdrcENTdm9LQ2d3cktzS1NKeUdJQUpxanBCUlBKVmRSQ0FRZWorZmR3aElqdFU5UU1BZFFEV3ErcGJJcklta1VqRTQvSDR6cjdLWk52MktBQ2I5dnp4UE5kMTcrcXI1NmIwWk52MnpTTHlmUUJ2TlRjM1Qzbm5uWGQyOThjNGZxd1g4aGMyYitvdmxtM2JEb0M1QUw0bUlnNkE0RUUrWndKQVRGV2ZUQ1FTVDhYajhWVjc3dnM4Z283ai9BWEFVUUNlalVRaXh4OWtOc29BSlNVbGVZV0ZoU3NBT0tyNmtPdTYzK3FqcC9aN3ZaRFBzSGxUbjNJY3AweFZ2eU1pWndNbzdyay9PenNiWldWbG1EQmhBa3BMUzFGU1VvTFMwbElNR1RJRUF3WU1RRjVlSGtRRXUzYnRRbHRiRzdadjM0NzYrbnJVMTlkajA2Wk5XTDkrUGVycTZyQjc5MGQyZE41WDFYc0IzSFdnSzM0NWpyTVF3RzlWZFd0SFIwZHBiVzF0UjEvOCt5bjlWVlJVak0vS3lscWpxcmtBTG5CZGQrbm5mYTVVcVJmeUh6WnY2aFBoY0hpMlpWbVhBSmpUYzE5WldSbG16SmlCV2JObW9ieThITUhnd2UxSUpCSUpyRjI3RnN1WEw4ZktsU3V4ZHUzYXZYK25xaTk3bnJja0Zvczk4Vm5QNHpqT1pBQzFBTHhFSXZGdnZma1pvbjA1anJNQXdNTUFkblYyZHM2b3FhbXBPWkNmVDZWNklYOWk4NmFERWc2SGp4U1JhMFhrS0FBb0tDakEzTGx6c1dEQkFvd2VQYnBmeDI1c2JNUWpqenlDcDU1NkNvMk4zWk9ocWVxcVJDSnhXVHdlWDc2L255a3JLOHNaUEhqd0tnQVZxdnFvNjdxbjlHdElTbHUyYmQ4cEl1ZW82dXNkSFIxMmI3NjlTYlY2SWY5aTg2YlBaY3FVS1NPenM3TnZCckFBQU1hT0hZdHp6amtIeHg5L1BBS0JRRkt6SkJJSnZQamlpN2p6emp1eGZ2MzZucnVmYkc5dnY2QzJ0dmJkZlI5cjIvYWxJdkp6QUZzaWtVZ3BlQXlRUHFkUUtEUXdFQWk4SmlMbEFPNkpSQ0xmL3FUSHBtcTlrSCt4ZWRPQmtzckt5ak1zeS9xMWlBd3RLaXJDd29VTE1YLytmRmlXMlNzUFZSWFBQUE1NYnIvOWRtemF0QWtBV2ozUFd4U05SdThBb0ZWVlZSV3FHZ2ZRcWFvbnVLNzdndEhBbFBLcXFxb21lWjRYQlpBTjRHelhkZS85MkVOU3RsNk1ocVBQeE9aTnZSWUtoUVphbHJYVXNxeC90eXdMSjU5OE1pNjY2Q0xrNXVhYWp2WVI3ZTN0dU8yMjIvREFBdzhna1VoQVZSOXJhV2s1YjhpUUlhOEFtQWpnamtna2NwN3BuSlFld3VId1daWmwzUU9ncGF1cmExbzhIbDhIcEhhOXRMYTJubGxYVjlkaU9odDlNalp2NnBYSmt5ZVB6Y3ZMK3lNQXA3aTRHRC83MmMvZzkza3ExcTFiaDhzdnZ4d2JOMjZFcW00VmtVSlZmZE4xM1VuZ25nWDFJY2R4ZmdmZ2JBQnJSTVRadFd2WHFGU3VGd0JyRTRuRTEyT3gySnVtYzlIK0pmZGdDNlVreDNFbUI0UEJ2NGxJMmRTcFU3RjA2VktNR3pmT2RLelBOSHo0Y015Yk53OTFkWFhZdEduVFFGWHQ4RHp2a3NiR3hyanBiSlJlOHZMeVhzck56VDBGd0NRQTQ0UEI0TTlUdVY3ZWZmZmQ0U0x5NzhYRnhYOXBhR2pZYkRvYi9TczJiL3BVbFpXVjVaWmx2U3dpSTA0NTVSUmNkOTExeU12TE14MnIxN0t6c3pGbnpoeDBkSFFnRm9zRkxNdWFWVmhZK0dKalkrTjdwck5SK3ZqZ2d3L2FSNDRjK1ZjQXMwV2tVa1FLMHFCZThrUmtBZXZGbjlpODZST0ZRcUdKd1dEd3J3Q0duMzc2NlZpOGVERzZwM1pPTFNLQzZkT25RMFJRWFYyZGExbldndEdqUnorN2VmUG1CdFBaS0gwVUZoWU9DUVFDM3dPUXozcWgvc2JtVGZ0VlhsNmVuNVdWdFZ4RVNzNDQ0d3hjY3NrbHBpTWR0S3FxS2xpV2hkV3JWK2VxNmdrRkJRVVBiTjI2bFhNLzAwRmp2VkN5c1huVC9tU1ZscFkrS2lMVGpqNzZhRng1NVpVcHVRZXhQNDdqWU11V0xYanp6VGVIQkFLQm1mbjUrZi9iMU5URWE3M3BZTEJlS09uWXZPbGYyTGI5SXhFNWQvejQ4YmpsbGx1UWxaVmxPbEtmRVJFY2Z2amhXTGx5SlpxYW1rcUN3ZUN3TFZ1MlBHMDZGNlV1MWd1WmtCNGZENm5QVkZSVVZHUmxaYm01dWJtQkJ4OThFR1BHakRFZHFWODBOamJpMUZOUHhjNmRPeE9xK21YWGRWODFuWWxTRCt1RlRERTd4US81U2xWVlZWWXdHTHdiUUdEaHdvVnArMFlFQUNOSGp1dzVMaGtRa2J2S3k4dXpUV2VpMU1KNklaUFl2R212UkNKeGxvaE1uVFJwRXM0ODgwelRjZnJkaVNlZWlLbFRwd0xBNUp5Y25CK1l6a09waGZWQ0pyRjVFd0JnM0xoeHVTSnlGUUFzWHJ6WStMekx5V0JaRmhZdFdnUUFVTlVMUTZIUVFNT1JLRVd3WGxndnBxWC9ieHoxeXJCaHc4NFdrZEhUcGsxRFpXV2w2VGhKTTJIQ0JNeWVQUnNpTXNLeXJFV204MUJxWUwyd1hreGo4eVlBeUJLUkh3UEErZWVmYnpwTDBwMTc3cmtBQU11eXZzZGplZFFMckJld1hreGo4eVk0ampNTHdLaUtpZ3FFUWlIVGNaS3VyS3dNUnh4eEJBQ015TXJLT3RWMEh2STMxZ3ZyeFEvWXZBbXErbTBBbUR0M3J1a294c3lmUHg4QUlDSm5HWTVDUHNkNlliMzRBWnQzaHBzMGFWS0JpSnlVazVPRGVmUG1tWTVqek15Wk01R1hsd2NST2FhcXFxcllkQjd5SjlaTE45YUxlV3plR1M0dkwrOW9BRm5UcGszRG9FR0RUTWN4Smk4dkQ3Tm56d2FBSUlCdkdJNURQc1Y2NmNaNk1ZL05POE9KeUN3QVBkZHZaclRwMDZjREFEelBtMlU0Q3ZrVTYrVkRyQmV6Mkx3em5LcWVBQUJISG5tazZTakc5Wng4SkNLSEc0NUNQc1Y2K1JEcnhheWc2UUJram0zYlkwVmtYRUZCQWNhTkc1ZTBjYXVxcXY3bHZtQXdpQkVqUm1EYXRHazQ2Nnl6TUhiczJLVGw2VkZjWEl5aW9pSTBORFNNQ29WQ0UrUHgrTHFraHlEZk1sVXYrL0k4RDYrODhncGVlT0VGMU5iV29yR3hFWjJkbmNqTHkwTmhZU0VtVDU2TTAwNDdEZVhsNWYyZWhmVmlGcHQzQmxQVkw0Z0l5c3JLakN4aG1KK2Zqd0VEQmtCVjBkcmFpbE5JaTEwQUFDQUFTVVJCVkMxYnR1Q3h4eDdEMDA4L2pWLys4cGVZTVdOR1V2T0lDQ29ySzlIUTBJQkFJT0FBNEpzUjdXVzZYbDUvL1hYODlLYy9SVjFkSFlEdTM5ZkJnd2RqMkxCaDJMNTlPelpzMklBTkd6YWdwS1FrS2MyYjlXSVdtM2NHc3l4clBBQ01HalhLeVBpTEZpM0NuRGx6OXY1NTdkcTErTWxQZm9LMzNub0xQLzd4ai9Ia2swOGlPenU1YzBBY2V1aWhBQUJWN2Y5M1Awb3BKdXZscFpkZXd1V1hYNDZPamc2TUhUc1c1NXh6RHI3ODVTOWo4T0RCQUFCVnhidnZ2b3ZseTVmdnZTOFpXQy9tOEpoM1pwc0V3TWhYMVBzemFkSWtYSG5sbFFDQTV1Wm14T1B4cEdjb0xTMEZBSWpJWVVrZm5Qek9TTDNVMXRiaXNzc3VRMGRIQitiTm00ZUhIMzRZOCtiTiswaVRGaEdNSFRzVzMvNzJ0M0h5eVNjbkxSdnJ4Unp1ZVdlMkx3TEErUEhqVGVmWWErTEVpWHR2dDdTMEpIMzhucjBxRVRrMDZZT1QzeVc5WGp6UHcxVlhYWVhPems1TW56NGRWMTExbGE4V1FXRzltT09mM3dKS09sVWREUUJGUlVXbW8relYzTnk4OTNiUHAvcGt5cy9QNzdrNUl1bURrNitacUpkWFhua0ZiNy85Tml6THdtV1hYZWFyeGcyd1hrenkxMjhDSmR0d0FCZzZkS2pwSEhzdFc3WU1RUGRYNkJNbVRFajYrSWNjY2dnQVFGWDk4NktRWHlTOVhwNS8vbmtBM1Zkb2pCa3pKbW5qOWhicnhSeCtiWjdaQmdIQXdJRm1sK1gxUEE4TkRRMVl0bXdaN3Jubkhnd2RPaFJYWDMyMWtTeTV1YmtBQUJISk14S0EvQ3pwOVZKYld3c0FjQnduYVdNZUNOYUxPV3plR1V4RWNnQWdLeXZMeVBoWFhIRUZycmppaW8vY2Q5aGhoK0dHRzI0d2RoMXRNTGkzSkxqVUlYMkVpWHBwYkd3RUFCUVdGaVp0ekFQQmVqR0hYNXRudHVSZnJMcVAvUHg4bEpTVW9LU2tCTU9IRDRlSTRLMjMzc0szdnZVdC9Qclh2NGJuZVVuUFpPTDZYVW9aU2YvbDZPcnFBbUR1QS9ablliMll3ejN2ek5ZT1lFQm5aeWNDZ1VEU0IvLzRkZDY3ZHUzQ004ODhnMS8rOHBlNDU1NTcwTmJXaHNXTEZ5YzFVMmRuNTk2YlNSMllVa0hTNjJYZ3dJRm9iVzNGdG0zYmtqTGVnV0s5bU1NOTd3eW1xanVCN3FicEJ3TUdETUJKSjUyRUgvN3dod0NBUng1NUJGdTNiazFxaHZiMmRnQ0FxcllsZFdEeVBSUDEwbk9TMnV1dnY1NjBNUThFNjhVY051L00xZ1RBZDUvcWp6cnFLQURkSjdLOThjWWJTUjI3dGJXMTU2YS9YaFR5ZzZUWHk1ZSs5Q1VBd0lvVks3Qno1ODZramR0YnJCZHoyTHd6bUloc0FUNDhLY1l2OWozV3ZjOEpNVW14ejNYbTd5ZDFZUEk5RS9VeWYvNThXSmFGSFR0MjRJNDc3a2phdUwzRmVqR0h6VHVEcWVyckFQRDIyMitianZJUnk1Y3ZCd0JZbG9YSmt5Y25kZXpObXpjREFFVGtuYVFPVEw1bm9sN0dqaDJMVTA0NUJRQnczMzMzNFE5LytFUFN4dTROMW9zNWJONlo3UTBBMkxoeG8ra2NBSUNPamc0ODl0aGp1T0dHR3dCMDczWHNNNE5UVXRUWDF3TUFWTFV1cVFOVEtqQlNMeGRmZkRHcXFxcWdxcmorK3V0eDhjVVhJeEtKSUpGSTdIMU1aMmNuYW1wcXNHVEpFdHg3NzcxSnk4WjZNWWRubTJjd3ovUGVEZ1FDZXo4OUo5dVNKVXR3NjYyM0F1aStKT2I5OTkvZmUybk16Smt6azM2bU9RQnMyTEFCQUtDcXRVa2ZuSHpOVkwxa1oyZmoxNy8rTlpZc1dZSmx5NWJobFZkZXdTdXZ2SUxzN0d3TUd6WU1udWZoZ3c4KzJGczc1NTEzWHRLeXNWN01ZZlBPWUo3bnJROEVBbmpycmJlZ3FrbS9ack81dVhudk1UUExzakJreUJCODhZdGZ4UHo1ODNIY2NjY2xOUXZRdmF4aVRVMU56KzFvMGdPUXI1bXNsNXljSFB6d2h6L0VONy81VFR6MjJHT29ycTdHcGsyYjBOVFVoT3pzYkl3Y09STGp4NC9IOU9uVE1YZnUzS1JrWXIyWXhTdnNNNXh0MjV0RXBHVFpzbVcrbkRzNW1Sb2FHakJ2M2p5bzZsYlhkVWVhemtQK3czcjVFT3ZGTEI3enpuQ3EraFFBL1AzdmZ6Y2R4YmlldlFnUjRZdEIrOFY2K1JEcnhTdzI3d3huV2RaeUFGaTFhcFhwS01iMXZBWWk4cExaSk9SWHJKY1BzVjdNWXZQT2NPM3Q3UzhENkhydHRkZlExcGE1a3lUdDNyMGJ6ejc3TEFBa0FDd3pISWQ4aXZYU2pmVmlIcHQzaHF1dHJXMEE4SGhiV3h1ZWZ2cHAwM0dNZWZYVlY3Rmp4dzZvNm9ycTZ1cDNUZWNoZjJLOWRHTzltTWZtVFVna0VuY0R5T2czbzhjZmZ4d0E0SG5lN3cxSElaOWp2YkJlL0lETm05RFYxZlVjZ0taSUpJSjE2OWFaanBOMEd6ZHV4TXN2dnd4VjNiWjkrL1lIVGVjaGYyTzlzRjc4Z00yYlVGdGIyK0Y1M3JVQTlrNmFra251dnZ2dW5wdEwzM25ubmQwbXM1RC9zVjVZTDM3QTVrMEFBTS96N2dEUXRHTEZDcXhkdTlaMG5LVFp1SEVqbm5qaUNhanFCNjJ0cmRlWnprT3BnZlhDZWpHTnpac0FBUEY0ZkNlQXF3SGdoaHR1Z0tvYVR0VC9WQlUzM25oanorMWI2K3JxV2d4SG9oVEJlbUc5bUJZd0hZRDhZK0RBZ2JIczdPeVRHaHNiUnd3ZE9oUlRwa3d4SGFsZlBmdnNzN2pubm51Z3FodTJiZHYyelczYnRuV1p6a1NwZy9YQ2VqR0plOTYwVjExZFhidXFuZzBnOFp2Zi9BWU5EUTJtSS9XYjV1Wm1YSC85OVZCVkQ4QjVQSFpIQjRyMVFpWnh6NXMrb3FHaFlmUElrU01IZG5WMUhlbTZMdWJObTRkZ01MM1dyK25zN01TaVJZdXdZY01HaU1qdlhOZTl5WFFtU2syc0Z6S0Z6WnYrUlVGQndTdUJRT0RZOTk5L3YzVHo1czA0NXBoamtyN2lXSC9wT1c3MzNIUFBBVUM4dWJuNUcvejZqdzRHNjRWTVlQT21mOUhVMUpRWVBuejRrNEZBNEp0MWRYVkRMTXRDVlZXVjZWaDk0dUdISDhadmYvdGJxR3BqWjJmbk1XKysrV2F6NlV5VTJsZ3ZaQUtiTiszWDFxMWJkNDRjT2ZKRkVmblc2dFdyYzBVa3BkK1FWQlVQUHZnZ2xpeFpBbFhkSVNML0ZvdkZha3pub3ZUQWVxRmtZL09tVDlUUTBOQlFXRmk0M0xLc1U2dXJxM003T3pzeGRlclVsUHRLMFBNODNIdnZ2YmpwcHB1Z3Fqc0EvSnZydWkrWnprWHBKVTNycFUxRVRvNUVJc3RONTZLUFl2T21UOVhZMlBoZVVWSFJYd0NjR28xRzg5YXZYNDhqanp3UzJkblpwcVAxU2x0Ykc2NjU1aHJjZi8vOUFORHFlZDdYbzlFbzM0aW9YNlJUdmFocWg0amtBbmhyeTVZdEw1bk9SaCtWV2g4SnlaaFFLRFF4R0F3K0JtQmlTVWtKbGl4Wmdna1RKcGlPOWFrMmJ0eUlLNjY0b21jR3JJMkpST0lic1ZqTU5aMkwwdCsrOVZKYVdvcGYvT0lYcVZndlA3VXM2eTRSMlMwaUZkWFYxVytaemtnZjRwNDM5VXBqWStNL0J3NGNlRzlPVHM2Y2xwYVc0a2NmZlJTcWlvcUtDdDlkR3RQWjJZbjc3cnNQaXhjdnh0YXRXNkdxTDNWMGRCeGJVMU96d1hRMnlnejcxSXV6ZmZ2MnNrY2ZmUlNlNXlFVUNxVlN2Ync2YXRTb1VRQm1BQ2pmc21YTHZhYXowb2U0NTAwSHhIR2NKZ0REOXh3THl4c3paZ3d1dXVnaUhIWFVVY2FQN2FrcVZxNWNpVi85NmxkWXYzNDlBT3dDY0cwa0Vya09nR2MwSEdVazI3YnZFSkZ6VmJWVFJMSlNyVjRtVFpwVU1HREFnTFVBaGdQNGowZ2tjcCs1eExRdk5tL3FOY2R4dmdmZ0ZsVnQ3dXpzbkphVmxiVlVSSTREZ0VtVEp1R0NDeTdBakJrekVBZ2s5d3Nkei9Pd2V2VnFMRjI2RkxGWXJPZnVGWWxFNHB4WUxQWm1Vc01RZlVnY3g5a01vS2lycSt2cmdVRGcrNmxZTDQ3am5BSGdQZ0FOSWpLcHVycDZlekx6MHY2eGVWTnZpZU00T3dIa2VaNDNMUnFOcmdLQWNEZzh6N0tzYXdEWUFGQlVWSVRUVGpzTnh4OS9QRWFNR05HdmdacWJtL0hjYzgvaG9ZY2V3cVpObXdBQXF2bzZnQ3RkMS8yL2ZoMmM2RE9FdytIVExjdTZIOENtU0NReUZvQ21hcjA0anJNY3dER3FlcGZydXVmMmExRHFGVFp2NmhYSGNhNEE4RCtxdXRWMTNXSjg3R3RveDNHK0NlQWlkQjhmQXdDRVFpRWNkOXh4bURadEdzYVBIMy9RZXhpSlJBSWJOMjdFcWxXcjhNSUxMOEIxM1gxWGM0b2tFb2xiWXJIWVBRRFNmNGtuOGozSGNXb0FURkhWMDEzWGZmQmpmNWRTOVJJS2hTWUdBb0VZZ0N3QU0xM1hmZldnd3RGQlkvT20zckJzMjk0bElqbWRuWjJUYTJwcVBuRUJZOXUySzBYa1FnQW5vdnM0R1FBZ056Y1hGUlVWQ0lmREtDa3BRV0ZoSVFvTEN6Rm8wQ0RrNXVZaUp5Y0hJb0xkdTNlanZiMGRPM2Jzd05hdFc5SFUxSVQ2K25yRVlqSEU0M0hzMnJWcjcxaXF1azFFbmt3a0VqZkhZckYvOU9zclFIUUFKaytlWEp5Ym0xc3ZJdHJaMlRtaXBxYm1nLzA5THBYcXhiYnRINHZJMVFEaWtVaWtDZ0NuU1RXSXpacytrK000dHdENG5xcSs2N3J1T1BSdXo5WUtoVUpIQndLQlV3RWNKU0lUY2ZCWE55UUExS25xQ2hGNUpCS0p2TERuUGlKZnNXMzdUeUx5ZFZXOTNuWGR5M3J4STc2dmwzSGp4dVVPR3phc1JrVEtQTSs3SWhxTlhuZVErZWdnc0huVHB5b3ZMeCtVazVQVENnRHQ3ZTBGdGJXMW4ydHU0L0x5OGtGWldWbUhpOGpoQU1hTFNLbXFsb2pJWUFCNUFBYWcrL2R4bDZxMkFXZ1JrWHBWclFld0FjREs3T3pzdjczMjJtc3RmZk12SStvL2p1TjhBR0FvZ0FtUlNLVHVRSC9lci9VU0NvVm1CWVBCRjFSMVowZEhSM2x0YmUyN2ZmbjhSTlJISE1mNXMrTTRhdHMySnpjaDZnWEhjYTV3SEVjZHgxbHRPa3Qvc0czNzNqM3ZDVSthenBMSkxOTUJ5TDlDb2RCQWRCK0xRMGRIeDVjTnh5RktDYXA2UGdCWWxuV2g2U3o5b2JPejh3ZDdqcCtmWU52MkthYnpaQ28yYi9wRWdVRGd1VDAzWDZ5dHJkMWhOQXhSQ2dpRlFnNkEwUUE2dDIzYmxwWjczbXZXckdrRWNNbWVQLzZ5dkx4OGtNazhtWXJObS9acjh1VEp4U0p5QklET1NDUXkyM1Flb2xRUUNBUitLeUtpcXBmVjFkVzFtODdUWDF6WC9aMnEvbDFFU25KeWNuNXVPazhtWXZPbS9jck56WDFoejgzN3dUTzZpWG9qSUNMbEFORFoyZm1JNlREOVRMdTZ1djRUUUNlQTcrNzV4b0dTaU0yYi9rVTRIQjRuSWw5VTFmWklKSEtPNlR4RXFjQzI3VjhDeUFYd3B6VnIxbXd5bmFlLzFkVFUxQUQ0QllCZ01CajhMZGhQa29vdk5uMmNpTWh5QUZEVlc4RUZQWWg2YXdFQWlNamxwb01rUzFkWDE3VUFOZ0tvY2h3bkxVL1E4eXRlNTAwZlVWVlZOVjFWVndMWUhvbEU4c0htVGZTWnd1SHcxMFZrbVlnMFJ5S1JrY2lnUTAyMmJjOFZrU2NCdExTMXRVMSs0NDAzdHBqT2xBbTQ1MDM3Q3FycWt3RGdlZDVWWU9NbTZoVVJ1VW02MS9oY2lBeHEzQURndXU3VEFQNFB3SkM4dkx4YlRlZkpGR3pldEpmak9FY0JLRkRWRDZMUjZLOU01eUZLQmVYbDVma2lVZ29BbnVlOWFEcVBDWWxFNG1JQXJRQys3ampPMTB6bnlRUnMzZ1FBS0NrcHlWUFZSd0ZBUkM0QlYrWWk2cFdjbkp4N0FRUTh6L3R0TkJyZFpqcVBDYkZZN0QzUDh5NERJS3A2YzBsSlNaN3BUT21PelpzQUFDTkdqRGhWUklZQ2VEY1NpZnpPZEI2aVZLR3FSd05BSXBHNDNuQVVvNkxSNk8wQXFrWGswQkVqUnZ6TWRKNTB4K1pOQ0lmRFEwWGtGblR2YlgvUGRCNmlWR0hiOW4rS3lBQUFhMnRxYXQ0eG5jZXdSRmRYMTNrQUVpTHlYNkZRYUlycFFPbU16WnRnV2RaQ0FJY0EyQkNKUko0d25ZY29WWWpJandGSUlwRTRDenpCRS9GNFBPSjUzczBBc3ZkYys4MHJtdm9KbTNlR3E2cXFHZzdnS2xWVnovTTRJUXRSTDRWQ29ZbXFXZ1NnYStmT25USFRlZnhpeDQ0ZFZ3SFlET0J3MjdiLzAzQ2N0TVhtbmVGVTliL1F2VFp3SkJxTnZtUTREbEhLQ0FRQ0Q0dUlwYW8vVHVkNXpBOVVYVjFkaStkNVBZZmZmbWJiOWdpamdkSVVtM2NHQzRmRDQxVDFjZ0NKUkNKeHR1azhSQ25FNnBuSHZLdXI2M2JUWWZ3bUdvMytTVlVmRjVGOEFEZWJ6cE9PMkx3em1HVlpQeENSYkFCL2ljZmphMHpuSVVvVmp1UDhIRUFRd0lxYW1wb1BUT2Z4STFYOWJ3QzdBSHd6SEE1elpjSSt4dWFkb2NMaDhBUUEzd1hRMGRuWmViN3BQRVFwNW5zQW9LcmZOUjNFcjZMUjZEdXErbVBwOXB1eXNySWMwNW5TQ1p0M2hySXM2MG9BQVFCUDFOVFV2RzA2RDFHcUNJZkRSNmhxSG9BV3k3TFdtODdqWjY3ci9ockFHaEdaTUhqdzRKK1l6cE5PMkx3elVDZ1VjbFQxZEFDN3VycTZ1QklRMFFFUWtmdjI3RTJlVzExZDNXazZqODkxZG5WMUxWUlZEOEQvcTZ5cy9JTHBRT21DelRzREJRS0IveEVSVWRYL2pjZmo5YWJ6RUtXS3NyS3l3U0l5QmdDMmI5LytaOU41VWtFOEhsOEo0SFlBdVpabC9kWjBublRCNXAxaGJOcytYRVRtQUdpMUxPdEhwdk1RcFpMQmd3ZmZBeUNncWcvejhyRGU2K3JxK3FHcWJoV1JyemlPODIzVGVkSUJtM2ZtdVE3ZHN4N2RWVjFkL2I3cE1FUXA1aHNBME5IUmNZSHBJS21rcHFibUF4SDVid0JRMVo5WFZGUU1NNTBwMWJGNVp4RGJ0dWVMeUZkVWRldk9uVHQ1OGdqUkFRaUh3NmZ1dWRsUVcxdkx5OE1PVUNRU2VWaFZYeENSd21BdytFdlRlVklkbTNmbXNFVGtLZ0FRa1p2WHJWdlhhamdQVVNvSldKWjFMd0I0bnZjdGNNbmN6MFZWTHdDd0c4Qi9oRUtoTDV2T2s4cll2RE9FNHpobkFiQlZkWE5MUzhzUzAzbUlVa2xsWmVWaEFISUJKQUtCd045TTUwbFYwV2gwUFlCclJNUUtCQUszQWNneW5TbFZzWGxuaGl3QVBTZW4vWnduMmhBZEdNdXkvbmZQemV0NWVkakJhV2xwK2Y4QXJCT1JjdHUyTHpPZEoxVnh1YllNRUE2SEw3QXM2emNBM29wRUloTUJKRXhuSWtvVm9WQm9ZREFZM0FFQWtVaUU3NWw5d0xidHI0aklpd0RhdXJxNnBzVGo4UTJtTTZVYTdubW51WEhqeHVXS3lPVUE0SG5lVDhER1RYUkFST1RpUFRmWEdRMlNSbHpYZlJuQVBRQUdCSVBCcFlianBDUTI3elNYbjU5L3FZaVVxR284R28wK2FEb1BVWW9KQmdLQnExWFZFNUd2bWc2VFRsVDFVbFZ0QnZCVjI3YS9aVHBQcW1IelRtT2hVR2dnZ1A4Q0FNL3pGb05ueUJJZEVNZHhLZ0dJaUh4UVhWMzlydWs4NmNSMTNTWlYvWDhBSUNKTHlzcktCcHZPbEVyWXZOTllJQkM0R3NCd0FDdGlzZGl6cHZNUXBSaFIxVDlxdDB0TmgwbEgwV2owWGdCL0JUQnEwS0JCdnpDZEo1V3dlYWVwOGVQSER4R1Jjd0dvcW5JYVZLSURGQXFGUnUrWng3ekRkZDI3VE9kSlU2cXEvd21nMDdLc2N5b3JLNmVaRHBRcTJMelQxT0RCZzI4Qk1CakFFM3RPRGlHaUF4QU1CcS9lYy9NbGt6blNuZXU2cjZ2cXo5RTlFYzd0NkY2cW1ENERYNlEwVkY1ZVhwU1ZsZlZiVmJXNnVyb1diTjI2ZGF2cFRFU3BwTHk4ZkZBd0dQeURxbnBOVFUyVkxTMHRYYVl6cFRQTHNsNGJPSERnNlNJeXViaTRlT2VXTFZzNEVjNW40SjUzR3NyT3pyNFgzYk5CUFZKVFUxTmpPZzlScXNuT3pqNSt6ODJtK3ZyNk5xTmhNc0Rtelp0M3FlcDMwWDFTN1k5Q29WQ0o2VXgreCthZFpxcXFxc2FJeURFQUVvbEU0a3JUZVloU2tDVWl2MWRWRlpHelRZZkpGTkZvOUhsVmZRakFJWlpsM1dZNmo5K3hlYWNaVmIwZlFGQlZiNHZINDV4VWd1Z0EyYlpkQ21BQWdBOGlrY2d6cHZOa21FVUFXaXpMbWxkWldma04wMkg4ak0wN2pUaU9NMWxWandEUWxVZ2tyamVkaHlnVmljaHY5OXk4MzJpUURPUzY3bVlBaXdGSUlCQzRhYzljRmJRZmJON3BaWm1JV0tyNjQzZzhYbTg2REZHcUtTOHZMd0x3VlZYdGNGMzN2MDNueVVTUlNPUU9WZjBIZ0RHQlFPQmEwM244aXMwN1RkaTJQUlhBRndBa3VycTZiamVkaHlnVjVlYm1uZzBBSXZLbTRTaVp6TnR6OGxxWGlKd2ZEb2ZEcGdQNUVadDNtaENSaHdHSTUzbi9YVk5UODRIcFBFU3BadHk0Y2JtcWVnMjZ6M2hlWURwUEpvdEdvMUVBdndTUXRlY3dCbGR6K3hnMjd6UmcyL1o4QU9NQmRIaWU5M3ZUZVloU1VYNStmaGpkSjN1K0g0bEUzakNkSjlQdDNMbnpHbFd0RjVFdjJiYjlmZE41L0liTk93Mkl5RjBBNEhuZWduZzh2dE4wSHFKVXBLcDNBb0JsV1RlYXprTEF1blhyV2tYa0FnQVFrWjlPbVRKbHBPbE1mc0xtbmVKczJ6NFQzWXVQZEFRQ2dhZE01eUZLUmVYbDVXTkVwQnpBOXVycTZodE01NkZ1a1Vqa2NRQi9BakEwS3l2ck42YnorQW1iZDRvVGtSdjMvUC9FNnVycVR0TjVpRkpSZG5iMkpRQ2dxaThCOE15bW9YMkp5SVdxdWxORVRySnRlNjdwUEg3QjVwM0NITWRacktyNXFycTl1cnA2dWVrOFJLbW92THc4ZjgvWHM0bk96czd2bXM1REg3Vm5IZlVyMEwydStzM2dtaHdBZ0tEcEFLbWlwS1FrcjZDZ29NS3lyQ2tpY2hpQUNhbzZRVVR5VlhVUWdFSG9QaU55aDRqc1VOVVBBTlFCV0srcWI0bklta1FpRWUvalk5SS9GUkZKSkJKSEF1RENDWlNXK3J2MnNyS3lqa2YzaVdwdnJsbXpwakZwL3pENkY1KzByUUhrcTJvSGdIRzJiYmNodWUrenZzVFQ3eitaWmR1MkEyQXVnSytKaUlPRC83Q1RBQkJUMVNjVGljUlQ4WGg4MVo3N0RsZzRITDVKUlA1YlJMWkVJcEZTOEtzK1NoL0pyTDJBNHpqdkFoaWxxdDl5WGZlaGd4eUhEb3l2MzJmOWpNMzdZeHpIS1ZQVjcreFprS0M0NS83czdHeVVsWlZod29RSktDMHRSVWxKQ1VwTFN6Rmt5QkFNR0RBQWVYbDVFQkhzMnJVTGJXMXQyTDU5TytycjYxRmZYNDlObXpaaC9mcjFxS3Vydys3ZHUvY2Q3bjFWdlJmQVhhN3J2bjRnT1czYjl2YnNkVStNeFdLY1VJSlNub25hOHp6dmI0RkE0RkVBNzBjaWtSRkovaWRuckZSNW4vVXpOdTg5d3VId2JNdXlMZ0V3cCtlK3NySXl6Smd4QTdObXpVSjVlVG1Dd1lQN1FKaElKTEIyN1Zvc1g3NGNLMWV1eE5xMWEvZituYXErN0huZWtsZ3M5a1F2c2o1c1dkWUNWYTF4WGJjUzNaTktFS1VrMDdXM3h6T1JTSVFuUS9VejA5djZRTjVuL1M3am0zYzRIRDVTUks0VmthTUFvS0NnQUhQbnpzV0NCUXN3ZXZUb2ZoMjdzYkVSanp6eUNKNTY2aWswTm5ZZmFsUFZWWWxFNHJKNFBMN2ZFOUNxcXFvR3FPb09BTkxlM2w1Y1cxdmIwSzhoaWZxSkgycnZpU2VlUUZOVEU0RFByajM2L1B5d3JRL2tmVFlWWkd6em5qSmx5c2pzN095YnNXY2F4TEZqeCtLY2M4N0I4Y2NmajBBZ3VTY3pKaElKdlBqaWk3anp6anV4ZnYzNm5ydWZiRzl2djZDMnR2YmRmUjlyMi9ZTEluSXNnQmNqa2Npc3BBWWw2Z09wV250MDRMaXQrMDhtTm0rcHJLdzh3N0tzWDR2STBLS2lJaXhjdUJEejU4K0haWm05Y2s1Vjhjd3p6K0QyMjIvSHBrMmJBS0RWODd4RjBXajBEZ0JhVlZVMVJGVzNBVUJ6YzNQZU8rKzhzL3RUbjVESVgxSzI5b3lHUzAzYzF2MHNvNXAzS0JRYWFGbldVc3V5L3QyeUxKeDg4c200NktLTGtKdWJhenJhUjdTM3QrTzIyMjdEQXc4OGdFUWlBVlY5ckxXMTljekJnd2MvQjJBNmdHV1JTT1FrMHptSmVpdlZhNit1cnE3RmRMWlV3VzJkSEJuVHZDZFBuancyTHkvdmp3Q2M0dUppL094blA0UGZWNXBidDI0ZExyLzhjbXpjdUJFQTNnSndtS3AyZEhSMEhGSmJXOXRoT0I1UnI2UkI3YTFOSkJKZjUxVWRuNDNiT25reVlxWWF4M0VtQjRQQnY0bEkyZFNwVTdGMDZWS01HemZPZEt6UE5IejRjTXliTnc5MWRYWFl1SEZqdm9nQXdMSjRQTTVyVVNrbHBFUHR2ZnZ1dThORjVOK0xpNHYvMHREUXNObDBOci9pdGs2dXRHL2VsWldWNVpabHZTd2lJMDQ1NVJSY2Q5MTF5TXZMTXgycjE3S3pzekZuemh4MGRIU2dlNGxiakJvNWN1U0xqWTJONzVuT1J2UnAwcW4yWXJGWW5vZ3NLQ3dzWk8zdEI3ZDE4cVYxOHc2RlFoT0R3ZUJmQVF3Ly9mVFRzWGp4WXV6WmUwMHBJb0xwMDZkRFJGQmRYWjFyV2RhQzBhTkhQN3Q1ODJaZUprYSt4TnJMSE56V1pxUnQ4eTR2TDgvUHlzcGFMaUlsWjV4eEJpNjU1QkxUa1E1YVZWVVZMTXZDNnRXcmMxWDFoSUtDZ2dlMmJ0MmE5blA0VW1waDdXVU9ibXR6MHJWNVo1V1dsajRxSXRPT1B2cG9YSG5sbFNuNVNYQi9ITWZCbGkxYjhPYWJidzRKQkFJejgvUHovN2VwcVNudDV1MmxsTVhheXh6YzFnYWxaZk8yYmZ0SEluTHUrUEhqY2NzdHR5QXJLOHQwcEQ0aklqajg4TU94Y3VWS05EVTFsUVNEd1dGYnRteDUyblF1SW9DMWwwbTRyYzFLajQ5Sis2aW9xS2pJeXNweWMzTnpBdzgrK0NER2pCbGpPbEsvYUd4c3hLbW5ub3FkTzNjbVZQWExydXUrYWpvVFpUYldYdWJndGpiUDdGUTNmYXlxcWlvckdBemVEU0N3Y09IQ3RQMkZBb0NSSTBmMkhGOEtpTWhkNWVYbDJhWXpVZVppN1dVT2JtdC9TS3ZtblVna3poS1JxWk1tVGNLWlo1NXBPazYvTy9IRUV6RjE2bFFBbUp5VGsvTUQwM2tvYzdIMk1nZTN0VCtrVGZNZU4yNWNyb2hjQlFDTEZ5ODJQbjl1TWxpV2hVV0xGZ0VBVlBYQ1VDZzAwSEFreWtDc3ZjeXBQVzVyLzJ6cnRIbmxodzBiZHJhSWpKNDJiUm9xS3l0TngwbWFDUk1tWVBiczJSQ1JFWlpsTFRLZGh6SVBheTl6YW8vYjJqL2JPbDJhZDVhSS9CZ0F6ai8vZk5OWmt1N2NjODhGQUZpVzlUMC9IWk9oak1EYVE4YlVIcmMxL0xPdDA2SjVPNDR6QzhDb2lvb0toRUloMDNHU3JxeXNERWNjY1FRQWpNakt5anJWZEI3S0hLeTl6S2s5Ym10L2JldTBhTjZxK20wQW1EdDNydWtveHN5ZlB4OEFJQ0puR1k1Q0dZUzFsem0xeDIzdHIyMmQ4czE3MHFSSkJTSnlVazVPRHViTm0yYzZqakV6Wjg1RVhsNGVST1NZcXFxcVl0TjVLUDJ4OXJwbFF1MXhXM2Z6MDdaTytlYWRsNWQzTklDc2FkT21ZZENnUWFiakdKT1hsNGZaczJjRFFCREFOd3pIb1F6QTJ1dVdDYlhIYmQzTlQ5czY1WnUzaU13QzBITWRYa2FiUG4wNkFNRHp2Rm1HbzFBR1lPMTlLTjFyajl2NlEzN1oxaW5mdkZYMUJBQTQ4c2dqVFVjeHJ1Y2tFaEU1M0hBVXlnQ3N2UStsZSsxeFczL0lMOXM2YUhMd2cyWGI5bGdSR1ZkUVVJQng0OFlkOVBOVlZWWDl5MzJXWldIUW9FRVlQWG8wS2lzcmNkeHh4OEcyN1FONjNsZ3NobWVlZVFheFdBejE5ZlZvYTJ0RFZsWVdoZzRkaXRMU1VvVERZWnh3d2drWU8zYnNRZVV2TGk1R1VWRVJHaG9hUm9WQ29ZbnhlSHpkUVQwaDBTZm82OW83RVB1cjA0ODc3N3p6OE4zdmZqY0phYnFsYyszMTE3YnUyWTdYWG5zdDVzeVo4Nm1QZmZiWlozSEZGVmNBQUtxcnEvZjdQSittTDM4Zi9MS3RVN3A1cStvWFJBUmxaV1Y5dWhSZGZuNCtCZ3dZQUFEbzdPeEVTMHNMM25qakRienh4aHQ0NktHSFVGbFppY3N2dnh3VEprejQxT2Q1NzczM2NNMDExMkRWcWxVQXVsZXFPZVNRUXpCeTVFanMzTGtUalkyTmFHeHN4T3JWcTlIUzBvSkxMNzMwb0hLTENDb3JLOUhRMElCQUlPQUFTSnMzRVBLWC9xcTlBN0Z2blg3Y2tDRkRrcG9sbld2UEQ5dTZONUwxKytDWGJaM1N6ZHV5clBFQU1HclVxRDU5M2tXTEZ2M0xKOEg2K25xc1dMRUNEejMwRUdLeEdNNDg4MHhjZGRWVm4vaUpNUnFONHFLTExrSnJheXRHalJxRjczem5Pemo2NktNeGJOaXd2WTlwYVdsQlBCN0g4ODgvMzJmTDZSMTY2S0VBQUZVdDc1TW5KTnFQL3FxOUE3Ry9PalVwWFd2UEQ5dTZONUw1KytDSGJaM1N6UnZBSkFBSC9YVnpiNVNVbE9DMDAwN0RTU2VkaEYvOTZsZDQ2S0dIOEtNZi9RaUhISEpJejRYN2U3M3p6anY0L3ZlL2oxMjdkdUhZWTQvRjFWZGZqZHpjM0g5NXpzR0RCMlBtekptWU9YTW1Fb20rV2VlOXRMUVVBQ0FpaC9YSkV4THRYOUpxTDFXa2NlMXhXMytNSDdaMXFwK3c5a1VBR0Q5K2ZOSUd6TTdPeGc5KzhBT2NmUExKOER6di8yL3ZYbU9qcXRNNGpuLy9NN1ZVQ3QxR29LMVp4Q3drUUN5d3RCcURVY2dhV1RVaEJIZU4wWDFIc2drbUpxYThNTVR3d2pVWUpSSml4S3pHYU5aYk1FcDJFMWFSTlJDWHl3WmF5cVhEbE5SVldtbG51ZXkwaGRrVzZJM3BuUCsrcURQRmNpc3lNK2ZNT2IvUHErbVo2WnluOCt2VFp6cm54c3N2djh6QXdFRG1mbXN0TDczMEE2bEtCZ0FBQ3E1SlJFRlVFdjM5L2RUVzFySisvZnFyRHU2eHd1RndWdXBMdnpzMnh2d3FLMDhvY25WNTd6MnY4M0h2S2VzeHZKQjFRUTl2YSswdkFhcXFxdksrN3JxNk9rcExTemwzN2h4ZmZ2bGxabmw5ZlQwdExTMkVRaUhXcmwyYnRhRThYbmZjY1VmNjVyUzhybGdDeGMzZTh5cS85cDZ5dnBJWHNpN280UTFNQlNndkw4Lzdpa3RMUzFteVpBa0FlL2Z1elN6ZnNXTUhNTElIWkhxN1NENU5uandaQUd0dC9sOFVDUkxYZXMrcmZOeDd5bm9NTDJSZDZNTjdFb3dNVWpmY2M4ODlBTFMydG1hV0hUdDJEQmpmNFF1NWtQNkkzaGh6dXlzRlNGQzQybnRlNU9QZVU5WmplQ0hyZ3Q1aHpSZ3pBY2phbnRvM0s3M25lRzl2YjJaWlBCNEhZTnEwcTMrYXNtdlhMalp0Mm5UVis3NzQ0b3RicnFtb0tCT3A2NWVzRS85eXUvY0ExcTVkbXpuMmQ2eXh4d0xuZzE5N0w5ZFpYeS9IbTdGeDQwYmVlZWVkcTk2WGpiK3RsL05DMWdVOXZBRlhEem9jSGg0R2ZoTGtWWmRkcnErdmoxT25UdVdzSmk4Zmh5bSs0dm92MnZXTzYzV0RqM3N2cHovWWVITHM3Kzhua1VoYzl6R0pST0tHajhrV0wyUmQ2TU43Q0ppWVRDYnp2bU1ZUUdkbkp3Q1ZsWldaWlpNbVRlTDgrZlAwOVBSYzlYdVdMMS9POHVYTE0xOWZmdWFnYkVnbWs1bWJXWHRTa1N1NTJudmd2ZU84ZmR4N09jMTZQRG1PNSsva2VNN1VsaTFleUxxZ3QzbGJhL3RnNUYyWkd5S1JDQURWMWFQSDZhZFBIOWpTMHVKR1NRd05EUUZnclIyNHdVTkZmamEzZTgrTC9OcDd5dnBLWHNpNm9JYzMwQTFjODcvY1hEcDkralFIRHg0RTRORkhIODBzWDdSb0VRRDc5KytucjY4djczVmR1SEFoZlRQL0w0b0VpV3U5NTFVKzdqMWxQWVlYc2k3bzRXMk0rUytNZm55ZEw0N2o4T3FycitJNERuUG56bVh4NHNXWisxYXNXRUZSVVJGOWZYMjgvLzc3ZWEwTHVIeWJ6OW04cjF3Q3c2M2U4eksvOXA2eXZwSVhzaTdvNFcydC9SYmd4SWtUZVZ0blgxOGZhOWFzb2JHeGtZa1RKN0p1M2JxZjdMeFFWVlhGeXBVckFkaThlVE5idG16SlcyMEFaODZjQWNBWTA1SFhGVXVndU5GN1h1ZlgzbFBXVi9KQzFnVTl2SUYvQThSaXNaeXZxS09qZzQ4Ly9wZ25uM3lTM2J0M1UxWld4bHR2dmNXc1dWZWUydmJaWjU5bDZkS2xXR3Zac0dFRHp6Ly9QSTJOalZ5NmRDbnpHTWR4YUc1dVp2djI3Vm10TTcwbnU3VzJMYXRQTFBKVGVldTlRdUhqM2xQV1kzZ2g2NExlMjl4eG5CUGhjRGp6TGloYkxqOWVNSmxNMHR2YnkrRGdZT2IraHg1NmlCZGZmSkU3Nzd6enF0OGZDb1ZZdjM0OXMyYk40c01QUDZTK3ZwNzYrbnFLaW9vb0x5K25xS2lJUkNMeGsyR2VyZk1HdDdlM0EyQ3RkV2VQT1FtRVhQWGV6YmplY2IyUS9XTjdiOFN2dmVlRnJMM0dDMWtYK3ZCdURZZkQvUERERDFocnMzYnMzZVhIQzRaQ0ljckt5cGc5ZXpZMU5UVTg5dGhqekprejU0YlBFUXFGV0xWcUZTdFdyR0RidG0wME5EVFEzdDVPSXBHZ3FLaUlzckl5N3I3N2J1Yk5tOGZpeFl1cHFhbTU1YnF0dFprenZGbHJqOTd5RTRwY1E2NTY3MmJrODdqZUcvRno3M2toYXkveFN0WUZuMEpOVGMxSlk4ejByVnUzTW1QR0RMZkxjVlU4SG1mWnNtVllhN3Npa1VqbGpiOUQ1T2RUNzQzeWUrOHA2MUZleWJyUXQzbGpyZjBIakZ6TksralM3d2FOTVhveEpPZlVlNlA4M252S2VwUlhzaTc0NFIwS2hYWUJIRHAweU8xU1hKZCtEWXd4ZTl5dFJJSkF2VGZLNzcybnJFZDVKZXVDSDk1RFEwTjdnZUhHeGtZR0JueDFZcU9iTWpnNG1MNGNhUXJZNm5JNUVnRHF2UkZCNkQxbFBjSkxXUmY4OEc1cGFZa0Qyd1lHQnZqNjY2L2RMc2MxRFEwTlhMeDRFV3Z0dmlOSGp2ekg3WHJFLzlSN0k0TFFlOHA2aEpleUx2amhEWkJLcFQ0QUF2MUx0VzNiTmdBY3gvblk1VklrUU5SN3dlazlaZTJ0ckgweHZJZUhoM2NDM1UxTlRYei8vZmR1bDVOM3NWaU12WHYzWXEzdDZlM3QvY3p0ZWlRNDFIdkI2VDFsN2Eyc2ZURzhXMXBhTGptTzh4cHczWk0yK05VSEgzeVF2dmx1UjBmSDRQVWVLNUpONnIzZzlKNnk5bGJXdmhqZUFJN2p2QTkwNzl1M2orKysrODd0Y3ZJbUZvdngxVmRmWWEzOTM0VUxGOWE3WFk4RWozb3ZPTDJuckwyVHRXK0dkM056Y3grd0RtRERoZzFZYTEydUtQZXN0Ynp4eGh2cDIrKzB0YldkZDdra0NTRDFYbkI2VDFsN0ordXcyd1ZrVTJscGFiUzR1UGozbloyZDA4ckx5NWszYjU3YkplWFVqaDA3K09pamo3RFd0dmYwOUR6ZDA5TXo3SFpORWt6cXZlRDBuckwyUnRhKytjOGJvSzJ0YmNoYXV4Skl2ZjMyMjhUamNiZEx5cGxFSXNIcnI3K090ZFlCVm5saEc0d0VsM292T0pTMU4vanFQMitBZUR4K3ByS3lzblI0ZVBqQlNDVENzbVhMS0NvcTZPdXZYQ0daVFBMQ0N5L1EzdDZPTWViRFNDVHlwdHMxaWFqM2drTlp1ODkzd3h0Z3lwUXAvd3FIdzQrY1BYdjJyak5uenZEd3d3Lzc1a280NmUwdk8zZnVCR2hPSkJLLzg4ckhPQ0xxdmVCUTF1N3k1ZkR1N3U1T1RaMDZkWHM0SEg2NnJhM3RGNkZRaUh2dnZkZnRzckppeTVZdHZQZmVlMWhyTzVQSjVNUEhqeC8zeGpVUlJWRHZCWW15ZHBjdmh6ZEFWMWRYWDJWbDVXNWp6QjhPSHo1Y1lvd3A2RjhzYXkyZmZmWVpHemR1eEZwNzBSanpSRFFhUGVaMlhTSmpxZmVDUTFtN3g3ZkRHeUFlajhjcktpcDJoVUtocDQ0Y09WS1NUQ2E1Nzc3N0N1NmpIY2R4K09TVFQzanp6VGV4MWw0RW5vaEVJbnZjcmt2a1d0Ujd3YUdzM2VIcjRRM1EyZGw1dXFxcTZwL0FVMGVQSHIyOXRiV1ZCeDk4a09MaVlyZExHNWVCZ1FGZWVlVVZQdjMwVTRBTGp1T3NPSHIwNkM2MzZ4SzVFZlZlY0Nqci9QUDk4SWFSUFNNcktpcitIZ3FGZnR2UjBURjF6NTQ5MU5iV01tWEtGTGRMdTY1WUxFWmRYUjBORFEwQXNWUXE5WGcwR20xd3V5NlI4Vkx2QllleXpxOUFERytBenM3T2M2V2xwWjlNbURCaFFVOVB6K3l0VzdmaU9BN3o1OC8zM0NFT3lXU1N6WnMzczJiTkdycTZ1ckRXN3JsMDZkSWp4NDRkYTNlN05wR2JwZDRMRG1XZFA0VzFVU0k3VEcxdGJSMGpwL2liUEdQR0RGYXZYczJTSlV0YzMwWmpyZVhBZ1FOczJyU0oxdFpXZ0g3Z3RhYW1wdldBNDJweElyZE92UmNjeWpySGdqaThBYWl1cnA1UlhGejhGMlBNVW9DNWMrZnkzSFBQc1dqUklzTGgvSDRnNFRnT2h3OGY1dDEzM3lVYWphWVg3MHVsVW4rTVJxUEg4MXFNU0k2cDk0SkRXZWRPWUlkMzJzS0ZDNWVGUXFGWGdCcUFxcW9xbm5ubUdSNS8vSEdtVFp1VzAzVW5FZ2wyN3R6SjU1OS96c21USndHdzFuNEwvQ2tTaWZ3dHB5c1hjWmw2THppVWRmWUZmbmluMWRiV1BnMnNCaGFsbHkxWXNJQ2xTNWR5Ly8zM00zUG16RnQrcDVoS3BZakZZaHc2ZElodnZ2bUdTQ1J5K1ZWNW1sS3AxSitqMGVoSGdQOHYxU1B5SS9WZWNDanI3Tkh3SHFPbXB1Ylh4cGc2WURrd05iMjhwS1NFK2ZQbnMzRGhRcVpQbjA1RlJRVVZGUlZNbWpTSmtwSVNKa3lZZ0RHR3djRkJob2FHdUhqeElsMWRYWFIzZDNQcTFDbWkwU2pOemMzMDkvZG4xbVd0N1RIR2JFK2xVbTlGbzlHREx2eTRJcDZoM2dzT1pYM3JOTHl2TGJSZ3dZTGZoTVBocDRBbHhwZzUzUHJlK1NtZ3pWcTd6eGp6MTZhbXBtOStYQ1lpbzlSN3dhR3NmeVlONzNHcXJxNmVkTnR0dHoxZ2pIa0FtR21NdWN0YU85MFlVd2JjRGt4azVQWHN0OVlPQU9lTk1hZXN0YWVBZHVCQWNYSHgvc2JHUms5Y3lGMmtVS2ozZ2tOWmk0aUlpSWlJaUlpSWlJaUlpSWlJaUlpSWlJaUlpSWlJaUlpSWlJaUlpSWlJaUlpSWlJaUlpSWlJaUlpSWlJaUlpSWlJaUlpSWlJaUlpSWlJaUlpSWlJaUlpSWlJaUlpSWlJaUlpSWlJaUlpSWlJaUlpSWlJaUlpSWlJaUlpSWlJaUlpSWlJaUlpSWlJaUlpSWlJaUlpSWlJaUlpSWlJamN0UDhEbzg4cnVOeG55dFFBQUFBQVNVVk9SSzVDWUlJPSIsCgkiVGhlbWUiIDogIiIsCgkiVHlwZSIgOiAiZmxvdyIsCgkiVmVyc2lvbiIgOiAiOCIKfQo="/>
    </extobj>
    <extobj name="ECB019B1-382A-4266-B25C-5B523AA43C14-13">
      <extobjdata type="ECB019B1-382A-4266-B25C-5B523AA43C14" data="ewoJIkZpbGVJZCIgOiAiMTkzNjIxMzk0NTQ2IiwKCSJHcm91cElkIiA6ICIyNzQ0MTYyNjEiLAoJIkltYWdlIiA6ICJpVkJPUncwS0dnb0FBQUFOU1VoRVVnQUFBZUVBQUFIMENBWUFBQUFLVVpVbUFBQUFDWEJJV1hNQUFBc1RBQUFMRXdFQW1wd1lBQUFnQUVsRVFWUjRuT3pkZTNoVTViaysvdnRaTTVra2hHTUNKSkVnRVlPQUlaT1pDUVVVZEtPVkFxYlM3YkZXdTlWV3NWdjcyOVYrcFZUdFFkdTZkZXVtMXFyMTBGcDF1NjFvM1MyMUhrRkZzVlN3TXJObUFsRU9VWWhFeU1GR0lFRElZYTNuOTBjSW9LS0NKT3VkbWR5ZjYrSzZoaUhKZXpQdjgrYVpOZXNFR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hVVVNUjJBaUhwZVVWRlJkbDVlWHBsbFdSTkU1RmdBWTFSMWpJamtxbXAvQVAzUnRmNTNpc2hPVmYwUVFBMkFEYXI2am9pc2NSeW5xcXFxYXBmSi93ZFJ1bU1USmtvUFZqZ2NqZ0NZRGVDckloSUI0RC9DbitrQVNLanFzNDdqUEZkVlZmWG0zdWVJcUlld0NST2xzRWdrVXFLcTN4YVJTd0FVZGo4ZkNBUlFVbEtDTVdQR1lPVElrU2dxS3NMSWtTTXhhTkFnOU92WEQ5bloyUkFSN042OUc2MnRyZGkrZlR2cTZ1cFFWMWVIelpzM1k4T0dEYWlwcWNHZVBYc09ITzREVlgwRXdPOXQyMzdMNC84cVVWcGlFeVpLUWFGUWFJWmxXZGNBbU5uOVhFbEpDYVpNbVlKVFR6MFZwYVdsOFB1UGJFUFljUnlzWGJzV1M1Y3V4Y3FWSzdGMjdkcDkvNmFxeTF6WFhaQklKSjQ1b2tHSStqZzJZYUlVRWdxRnBvckl6U0p5TWdEazVlVmg5dXpaT08rODh6Qml4SWhlSGJ1aG9RRlBQdmtrbm52dU9UUTBOQUFBVlBWTngzR3VyYXFxV3Rxcmd4T2xLVFpob2hRd1ljS0UvRUFnY0NlQTh3QmcxS2hSdVBUU1N6RnIxaXo0ZkQ1UHN6aU9nMWRlZVFVUFBQQUFObXpZMFAzMHMyMXRiVmRXVjFlLzUya1lvaFRISmt5VTNLUzh2UHhDeTdMdUVwSEJCUVVGbUR0M0x1Yk1tUVBMc293R1UxVzg4TUlMdVAvKys3RjU4MllBYUhGZGQxNDhIdjhkQURVYWppaEZzQWtUSmFsZ01KaGpXZFo5bG1WOTA3SXNuSDMyMmJqNjZxdVJsWlZsT3RwSHRMVzE0ZDU3NzhWamp6MEd4M0dncWsrMXRMUmNWRk5UczhOME5xSmt4eVpNbElUR2p4OC9LanM3Kzg4QUlvV0ZoYmpwcHBzUUNvVk14L3BNNjlhdHczWFhYWWZhMmxvQVdPczR6dGNTaWNSNjA3bUlrcG0zTzVPSTZITkZJcEh4ZnIvLzd5SlNNbkhpUk54MzMzMG9MaTQySGV0ekRSMDZGSldWbGFpcHFjRjc3NzAzVkVTK1dWaFkrSEo5ZmYwVzA5bUlraFdiTUZFU0tTOHZMN1VzYTVtSUREdm5uSE53eXkyM0lEczcyM1NzUXhZSUJEQno1a3kwdDdjamtVaGtpOGg1dzRjUGY2V2hvZUY5MDltSWtoR2JNRkdTQ0FhRFkvMSsvOThBREwzZ2dnc3dmLzU4aUtUZUhpTVJ3ZVRKa3lFaWlFYWpXWlpsblRkaXhJakZXN1pzcVRlZGpTalpzQWtUSllIUzB0TGNqSXlNcFNKU2RPR0ZGK0thYTY0eEhlbUlWVlJVd0xJc3JGcTFLa3RWVDgvTHkzdXNzYkdSMTZJbU9nQ2JNSkY1R1NOSGp2eVRpRXlhUG4wNmJyamhocFRjQWo2WVNDU0NyVnUzWXYzNjlZTjhQdCswM056Yy8yMXFhdUwxcDRuMlloTW1NaXdjRHY5WVJDNGJQWG8wN3I3N2JtUmtaSmlPMUdORUJDZWNjQUpXcmx5SnBxYW1Jci9mUDJUcjFxM1BtODVGbEN6UzQrMDJVWW9xS3lzcnk4aklzTE95c253TEZ5N0UwVWNmYlRwU3IyaG9hTUM1NTU2TFhidDJPYXA2a20zYksweG5Ja29HWmkrNVE5U0hWVlJVWlBqOS9nY0IrT2JPblp1MkRSZ0E4dlB6dS9keiswVGs5NldscFFIVG1ZaVNBWnN3a1NHTzQxd3NJaFBIalJ1SGl5NjZ5SFNjWG5mR0dXZGc0c1NKQURBK016UHpCNmJ6RUNVRE5tRWlBNHFMaTdORTVFWUFtRDkvdnZIclFIdkJzaXpNbXpjUEFLQ3FWd1dEd1J6RGtZaU1TLytWVDVTRWhnd1pjb21JakpnMGFSTEt5OHROeC9ITW1ERmpNR1BHRElqSU1NdXk1cG5PUTJRYW16Q1I5ekpFNUNjQWNNVVZWNWpPNHJuTExyc01BR0JaMW5lNWI1ajZPalpoSW85RklwRlRBUnhWVmxhR1lEQm9PbzduU2twS2NPS0pKd0xBc0l5TWpITk41eUV5aVUyWXlHT3EraTBBbUQxN3R1a294c3laTXdjQUlDSVhHNDVDWkJTYk1KR0h4bzBibHljaVoyVm1acUt5c3RKMEhHT21UWnVHN094c2lNZ3BGUlVWaGFiekVKbkNKa3prb2V6czdPa0FNaVpObW9UKy9mdWJqbU5NZG5ZMlpzeVlBUUIrQUdjYWprTmtESnN3a1lkRTVGUUEzZWZMOW1tVEowOEdBTGl1ZTZyaEtFVEdzQWtUZVVoVlR3ZUFxVk9ubW81aVhQZEJhU0p5Z3VFb1JNYXdDUk41SkJ3T2p4S1I0cnk4UEJRWEZ4dkpzSHYzYmt5Yk5nMFZGUlU0NDR3em9LcEdjZ0JBWVdFaENnb0tBT0NvWURBNDFsZ1FJb1BZaElrOG9xckhBVjJuNkppNlZlR1NKVXZRMnRvS0FOaXlaUXZlZlBOTkl6bUFyanNzZFYrb3hPZnpSWXdGSVRLSVRaaklJNVpsalFhQW80NDZ5bGlHcDU1NkNnQlFWRlQwa2IrYmNzd3h4d0FBVkxYVWFCQWlROWlFaWJ3ekRnQkdqUnBsWlBDTkd6ZWlxcW9LUHA4UGwxNTZLUUJnNmRLbGFHbHBNWklIQUVhT0hBa0FFSkZqallVZ01vaE5tTWc3eHdQQTZOR2pqUXpldmRVN1pjb1VuSDc2NlJnMGFCRGEyOXZ4d2dzdkdNa0Q3UDlVUUVTT01SYUN5Q0EyWVNLUHFPb0lBTjBISTNuS2NSdzgrK3l6QUlES3lrcjQvWDdNbkRrVEFQQ1h2L3pGOHp6ZGNuTnp1eDhPTXhhQ3lDQTJZU0x2REFXQXdZTUhlejd3My83Mk56UTNOeU1uSndmVHAwOEhBSHoxcTE4RkFLeGR1eGJyMTYvM1BCTUFEQmd3QUFDZ3F0Ni9LRVJKZ0UyWXlEdjlBU0FueC92YjZIWnY3WjUyMm1uSXpNd0VBSlNXbHU3YlAyM3FBSzJzckN3QWdJaGtHd2xBWkJpYk1KRkhSQ1FUQURJeU1qd2Q5NS8vL0NkZWYvMTFBUGpFOWFxNy8vN2NjOCtodmIzZDAxd0E0UGY3dXgveWxvYlVKN0VKRTNuSHlNbkJUei85TkJ6SFFVRkJBU0tSajU2T1cxbFpDUkhCamgwNzhPcXJyM3FlemRUNTBrVEpnazJZeUR0dEFORFIwZUhwb0gvOTYxOEJkTjA2OGVOTjc4REdiT0lqNlFOZUMyOWZGS0lrNGYvOEx5R2lucUNxdTBTazMrN2R1L2Z0QysxdDhYZ2N0YlcxQUlDSEhub0lEejMwMEtkKzdULys4UTgwTkRRZ1B6L2ZrMndBME5iV0JnQlExVmJQQmlWS0l0d1NKdkpPRXdCczI3Yk5zd0VQNS9RajEzWDNiVFY3NVlBTGhYajNvaEFsRVRaaElvK0l5RllBYUdobzhHUzgzYnQzNDZXWFhnSUF6SnMzRDlGbzlGUC96Sm8xQzBEWC9tTXZiK3JRM056Yy9mQUR6d1lsU2lKc3drUWVVZFczQU9EZGQ5LzFaTHp1bXpWWWxvV3ZmT1Vybi9tMTNlY012Ly8rKzU3ZTFHSExsaTBBQUJIWjVObWdSRW1FVFpqSU8yOEQyTGVQdHJkMUgyajFwUzk5Q1hsNWVaLzV0Wk1uVDhhd1ljTSs4bjFlcUt1ckF3Q29hbzFuZ3hJbEVUWmhJbys0cnZzdXNIL3JyemQxMzZ3QndMN0xVMzRXeTdJd2UvWnNBTjdlMUdIanhvMEFBRld0OW1SQW9pVERKa3prRWRkMU53REFPKys4MCt2N1hidTNaZ09CQUw3ODVTOGYwdmQwZnlUdDFVMGRWQldyVjYvdWZoenY5UUdKa2hEUGxDZnlVRGdjM2l3aVJZc1dMY0xSUng5dE9vNVI5ZlgxcUt5c2hLbzIycmJ0M1hsUlJFbUVXOEpFSGxMVjV3RHN1NHhrWDlhOUZTd2lmREdvejJJVEp2S1FaVmxMQVhoNkJIS3k2bjROUk9SVnMwbUl6R0VUSnZKUVcxdmJNZ0NkYjd6eEJscGIrKzVGb3ZiczJZUEZpeGNEZ0FOZ2tlRTRSTWF3Q1JONXFMcTZ1aDdBMDYydHJYaisrZWROeHpGbXhZb1YyTGx6SjFSMWVUUWFmYzkwSGlKVDJJU0pQT1k0em9NQStuUVRmdnJwcHdFQXJ1ditqK0VvUkVheENSTjVyTE96Y3dtQXBsZ3NoblhyMXBtTzQ3bmEybG9zVzdZTXFycHQrL2J0QzAzbklUS0pUWmpJWTlYVjFlMnU2OTRNQVBmY2M0L3BPSjU3OE1FSHV4L2V0Mm5UcGowbXN4Q1p4aVpNWklEcnVyOEQwTFI4K1hLc1hidldkQnpQMU5iVzRwbG5ub0dxZnRqUzBuS0w2VHhFcHJFSkV4bFFWVlcxQzhEUEFlQzIyMjd6OU01RnBxZ3Fici85OXU3SDk5VFUxT3d3SEluSU9KL3BBRVI5VlU1T1RpSVFDSnpWME5Bd2JQRGd3Wmd3WVlMcFNMMXE4ZUxGZVBqaGg2R3FHN2R0Mi9iMWJkdTJkWnJPUkdRYXQ0U0pES21wcVdsVDFVc0FPTC81elc5UVgxOXZPbEt2YVc1dXhxMjMzZ3BWZFFGY3puM0JSRjI0SlV4a1VIMTkvWmI4L1B5Y3pzN09xYlp0bzdLeUVuNi8zM1NzSHRYUjBZRjU4K1poNDhhTkVKR0hiTnUrdzNRbW9tVEJKa3hrV0Y1ZTNtcytuKy9MSDN6d3djZ3RXN2JnbEZOT2dVaDYzRnVsZXovd2tpVkxBS0NxdWJuNVRINE1UYlFmbXpDUllVMU5UYzdRb1VPZjlmbDhYNitwcVJsa1dSWXFLaXBNeCtvUlR6enhCSDc3Mjk5Q1ZSczZPanBPV2I5K2ZiUHBURVRKaEUyWUtBazBOamJ1eXMvUGYwVkV2ckZxMWFvc0VVbnBScXlxV0xod0lSWXNXQUJWM2FtcVB3V3dvcUdob2NOME5xSmt3aVpNbENUcTYrdnJodzhmdnRTeXJIT2owV2hXUjBjSEprNmNtSElmVGJ1dWkwY2VlUVIzM0hFSFZIV25pTnduSWpkWmxqVnU2OWF0ZnpTZGp5aVpzQWtUSlpHR2hvYjNDd29LWGdad2Jqd2V6MTYzYmgybVRadUdRQ0JnT3RvaGFXMXR4UzkrOFF2ODRROS9BSUFXMTNXLzVycnVpNVpsWGE2cVpRVUZCVnZxNit0anBuTVNKUXMyWWFJa1UxOWZ2Nld3c0hDWWlKeTRhZE1tdlBycXE0aEVJc2pMeXpNZDdUUFYxdGJpcXF1dXdvb1ZLd0NnMW5HY1dZbEVZa1ZEUThPMmdvS0NkMFhrSEJHWm5wdWIrNGVtcHFidHB2TVNKUU0yWWFJa1UxNWUvbFhMc201SDEzbjgwZTNidHgrMWFORWl1SzZMc3JLeXBEdUZxYU9qQTQ4Kytpam16NStQeHNaR3FPcXI3ZTN0WDE2OWV2WEc3cStwcjYrdkxpZ29LQldSc04vdm43RjE2OVo3VFdZbVNoWnN3a1JKSkJLSmxGaVc5UUtBZnFwNmcyM2IvMVpZV0xoTlZhZEdvOUhNRjE5OEVZV0ZoUmcxYXBUeGZjV3FpcFVyVitLSFAvd2hubi8rZWJpdXV4dkF6MnpibnR2VTFMVDc0MStmbDVmM3N0L3Z2d2pBc2ZuNStZUHE2K3NYZTUrYUtMbWsxaEVmUkdrc0dBem0rUDMrT0lBU0FIK0p4V0puQTNBQm9MUzA5T2hBSVBCN0VUa05BTWFORzRjcnI3d1NVNlpNZ2MvbjdYdHAxM1d4YXRVcTNIZmZmVWdrRXQxUEwzY2M1OUpFSXJIK3M3NjN2THc4N1BQNW9nQTZYZGVkSG8vSFgrLzF3RVJKakUyWUtFbUV3K0VsSWpJRHdKb2RPM1pNUGRnTkRrS2hVS1ZsV2I4QUVBYUFnb0lDbkgvKytaZzFheGFHRFJ2V3EvbWFtNXV4Wk1rU1BQNzQ0OWk4ZVRNQVFGWGZBbkNEYmR2L2Q2Zy9KeEtKL0FqQVRRQzJpTWlZYURUNmlhMW1vcjZDVFpnb0NVUWlrZHNBL0VCVnQzVjBkQVRYckZteitYTysvdXNBcmdZd3BmdTVZRENJMDA0N0RaTW1UY0xvMGFPUGVBdlpjUnpVMXRiaXpUZmZ4RXN2dlFUYnRnKzgyMVBNY1p5N0U0bkV3d0FPNnhaUXBhV2xnVUFnOExxSVZBQjRPUmFMblhaRVFZbFNHSnN3a1dHUlNPU2JBQjVXVlhGZDkxOFNpY1R5US8zZWNEaGNMaUpYQVRnRHdORHU1N095c2xCV1ZvWlFLSVNpb2lJTUh6NGN3NGNQUi8vKy9aR1ZsWVhNekV5SUNQYnMyWU8ydGpiczNMa1RqWTJOYUdwcVFsMWRIUktKQktxcXFyQjc5LzZOVkZYZEppTFBPbzV6WnlLUitNZVIvSitEd1dDUnorZXJBUkFRa1grUHhXSy9QWktmUjVTcTJJU0pETnJiUkY5SDE0RllWOXEyL1VXUEdyYUN3ZUIwbjg5M0xvQ1RSV1FzanZ6QVN3ZEFqYW91RjVFblk3SFlTM3VmNnhHaFVPaGN5N0wrcUtxN09qbzZ4bi9lMWo5Uk9tSVRKaklrRkFvTnRpenJMUUNGQUI2S3hXS1g0akEvMnYwMHBhV2wvVE15TWs0UWtSTUFqQmFSa2FwYUpDSURBV1FENklldTliOWJWVnNCN0JDUk9sV3RBN0FSd01wQUlQRDNOOTU0NHhQN3BYdVFSQ0tSL3dId2J3RFd4V0t4Y2IwNEZsRlNZaE1tTWtQQzRmQWJJdklsVlYzWjFOUjBhbDFkWGF2cFVGNHJMUzN0bjVtWnVRRkFnYXJlYWR2MlZhWXpFWG5KTWgyQXFDOEtoOE1QN0czQWpaWmxuZEVYR3pBQVZGZFg3K3pzN0p3QlFFWGtpa2drY3BMcFRFUmVZaE1tOGxnNEhQNGVnRzhCNkhRYzU4dlJhUFFEMDVsTXFxcXFXcU9xMXdQSUFQQjBjWEZ4bHVsTVJGNWhFeWJ5VUNnVW1ncmd2NlhyY2xjWFZsVlZyVEdkS1JsWWx2VkxBREVBZzNKemMza2xMZW96MklTSlBESmh3b1I4RVhsR1JBS3Erc3RZTE1iYit1MFZqVVk3MnR2YlQxZlZObFU5S1JLSlhHNDZFNUVYMklTSnZPSEx5TWg0VFVRR0ExaHNXZFoxcGdNbG16VnIxalM0cmp0bjc2Y0V2eTR2THg5aE9oTlJiMk1USnZKQU9CeitrNGdjQitDOVhidDJuUnVOUmp0TVowcEdpVVJpQ1lCSEFXVDVmTDdYVE9jaDZtMXN3a1M5TEJLSjNBaGdqcXEydGJXMW5iUnUzYm9XMDVtU1dXTmo0K1dxMmdoZ2REZ2Nmc0IwSHFMZXhDWk0xSXZDNGZCc0FEL2UreEZyWlhWMTlYdW1NeVc3dXJxNlZ0ZDF1MDlWK3RiZWc5bUkwaEtiTUZFdkNZZkRvMFRrL3dENFhOZTkzcmJ0bDAxblNoV0pSR0s5cWw0cklwWmxXUytXbEpSa21zNUUxQnZZaElsNlFXbHBhVUJFVnFMcjhwQi9qTWZqdDVuT2xHcHMyLzZscXE0Q2tEMWd3SUNscHZNUTlRWTJZYUpla0ptWitUS0FBZ0RyZHV6WWNSRjY4TVlIZlVpblpWbi9BcUFEd0FtaFVHaXU2VUJFUFkxTm1LaUhoVUtodXdGTUJiQ3JyYTN0eEpxYW1qYlRtVkpWTkJyZERXQ1dkSDB1L1p0d09IeVU2VXhFUFlsTm1LZ0hoY1BoYjRqSUZRRGdPTTVKMWRYVnphWXpwYnBZTExZVVhhY3RaUUJZYlRnT1VZOWlFeWJxSVdWbFplTkU1QkVSc1Z6WC9VNGlrYkJOWjBvWHNWanMyNnJhSkNLNVBHMkowZ21iTUZFUHFLaW82T2YzKzk4RTRGZlYrK1B4T0J0RnorcHdIR2N5QUlqSXBaRklaSXJwUUVROWdVMllxQWU0cnJ0S1JQb0RpTm0yL1YwQWFqcFR1cW1xcXRxb3F0L2IrOWZsRlJVVkdVWURFZlVBTm1HaUl4U0pSSjRRa2ZFQXR1M1lzZU5FOEVqb1htUGI5bDBBYkhTZGU3MGMvQjFHS1k0RlRIUUVRcUhRbFFET0E2Q3U2NFo1SkhUdkd6aHc0Q1FBblNJeUtSS0pYR2s2RDlHUkVOTUJpRkpWSkJLcEFMQUtBRnpYUFRNZWovL0ZjS1ErSXh3T255d2l5d0RBZGQxajR2SDRKc09SaUw0UWJna1RmUUVWRlJXRFZQVWZBS0NxdDdBQmU4dTI3ZGRVOVRFQUtpTC9BT0Ezbllub2krQ1dNTkZocXFpb3lIQmR0MVpFQ2xWMW1XM2IwMDFuNnF2QzRmQm1FU2xTMVFkczIrWVZ0U2psY0V1WTZQQllydXMrdTdjQk43SUJtMlZaMWlRQUhTSnlXWGw1K1RUVGVZZ09GNXN3MFdFSWg4TS9GcEVaQUJ4VkhXczZUMThYalVhM3F1bzhWVldmei9kS01Cak1NWjJKNkhDd0NSTWRvbEFvTkVORWZnYkFjUnhuZWp3ZTMyWTZFd0cyYmQvWnZWL1k1L085Q080ZnBoVENKa3gwQ0NaTW1ERFNzcXpGMm1WK0lwRlliam9UN1NjaUp3Rm9GWkVUd3VFd1QxdWlsTUVEczRnK3g5aXhZd2YwNjlldlZrUUdxK3FmYk5zKzEzUW0rcVR5OHZKVExNdDZhZSsxdTQrTHgrTWJUR2NpK2p6Y0VpYjZEQlVWRlJrNU9Ua3Zpc2dRVmExaEEwNWVpVVRpbGU3VGxpekxlcTI0dURqTGRDYWl6OE1tVFBUcHhIWGRCUUFtcStvdXgzSENwZ1BSWjR2SDQvK21xcHNBRk9UbTV2NGEvTFNQa2h5Yk1OR25DSWZENTR2STkxUzFyYU9qNDhTcXFxcGRwalBSNTNNYzUyUUFld0JjWGw1ZVB0MXdIS0xQeENaTWRCREJZSENDaUR5R3JsT1IvbjNObWpWVnBqUFJvYW1xcXFwVDFmbDdUMXQ2SVJnTURqZWRpZWpUOEtNYW9vOEpCb1BEZlQ3Zk95S1NvNnEvdFczNzMwMW5vc01YaVVUK0JtQWFnSlVpY25JMEd1MHduWW5vNDdnbFRIU0FvcUtpYkovUHQxUkUrcXZxbTJ6QXFXdkhqaDJuQWRnQllJcmpPTjgxbllmb1lOaUVpZmF6aGc4ZmZyK0lsS3BxWTN0NyswbW1BOUVYVjFOVDA2YXFad0hvc0N6clYrRncrSGpUbVlnK2prMllhSzl3T1B4ZEFQK21xanM3T2pwT3JLNnViamVkaVk2TWJkc3ZxK29EZS8vNklpOXJTY21HVFpnSVFIbDUrVFFSdVJOQWg2cCtjODJhTmUrWXprUTl3N2J0S3dHc0U1R2ovSDcvcjhCallTaUpzQWxUbjFkV1ZqYmFzcXlYVkZVQjNCYVB4NTh5bllsNlZsdGIyMWNBN0FZd054UUtmYzEwSHFKdWZFZEluaWtxS3NyT3k4c3JzeXhyZ29nY0MyQ01xbzRSa1Z4VjdRK2dQN3BxY3FlSTdGVFZEd0hVQU5pZ3F1K0l5QnJIY2FwNjhuemRrcEtTZ1FNR0RFaUlTREdBRjJLeDJPeWUrdG1VWE1MaDhIOEErRFdBZGdDamJkdmU0dVg0eVZqL1pCNmJNUFVtS3h3T1J3RE1CdkJWRVluZ3lPOXc0d0JJcU9xemp1TThWMVZWOWViZTU3NklqRWdrOG1jQVh3WHdiaXdXTys0SWZoYWxnRWdrc2hUQUthcTZvcjI5ZlhvdjcvZFA5dnFuSk1BbVREMHVFb21VcU9xM1JlUVNBSVhkendjQ0FaU1VsR0RNbURFWU9YSWtpb3FLTUhMa1NBd2FOQWo5K3ZWRGRuWTJSQVM3ZCs5R2Eyc3J0bS9manJxNk90VFYxV0h6NXMzWXNHRURhbXBxc0dmUG5nT0grMEJWSHdId2U5dTIzenJNbkRjQ3VBSEFQMFdrTEJxTmJqM3kvejBsczZLaW91emh3NGUvQTZCUVZlZlp0djNMbmg0alZlcWZrZ09iTVBXWVVDZzB3N0tzYXdETTdINnVwS1FFVTZaTXdhbW5ub3JTMGxMNC9VZTJJZUE0RHRhdVhZdWxTNWRpNWNxVldMdDI3YjUvVTlWbHJ1c3VTQ1FTejN6ZXp3bUh3M05FNUNsVmJWUFZXZkY0L05VakNrWXBJeHdPLzR1SXZBakFyNnBoMjdZVFBmRnpVNm4rS1htd0NkTVJDNFZDVTBYa1poRTVHUUR5OHZJd2UvWnNuSGZlZVJneFlrU3ZqdDNRMElBbm4zd1N6ejMzSEJvYUdnQUFxdnFtNHpqWFZsVlZMVDNZOTRURDRYSVJXYVdxbG9qTWk4Vml2K3JWa0pSMHd1SHduU0x5SDZwYXA2cGw4WGg4MnhmOVdhbFcvNVJjMklUcEM1c3dZVUorSUJDNEU4QjVBREJxMUNoY2V1bWxtRFZyRm53K242ZFpITWZCSzYrOGdnY2VlQUFiTnV5N2pleXpiVzF0VjFaWFY3L1gvVVE0SEI0bUlsVUFDbFQxTWR1MkwvUTBLQ1dOY0RpOFJrUktYZGQ5TkI2UFh3UkFEK2Y3VTdIK0tmbXdDZE1YSWVYbDVSZGFsbldYaUF3dUtDakEzTGx6TVdmT0hGaVcyYlBlVkJVdnZQQUM3ci8vZm16ZXZCa0FXbHpYblJlUHgzOVhYRnljbVp1YnV3VEFTYW9hdDIwN2dzUDh4VXZwSXhRS0ZZdklhaEhwNzdydWVmRjQvTWxEL05hVXJIK3cxcE1TbXpBZGxtQXdtR05aMW4yV1pYM1RzaXljZmZiWnVQcnFxNUdWbFZ6M1QyOXJhOE85OTk2THh4NTdESTdqUUZXZmNsMzNKWi9QZDVlcXZ0L2UzaDZzcnE1dU5wMlR6QXFGUXQ4VmtidEVwSzI5dmYyNE5XdldiUDZzcjAvbCttOXBhYm1vcHFabWgrbHM5RkZzd25USXhvOGZQeW83Ty92UEFDS0ZoWVc0NmFhYkVBcUZUTWY2VE92V3JjTjExMTJIMnRwYUFGam51dTdycnV2ZVhWVlZGVE9kalpKREpCSlpCT0JmVmZYMTl2YjJVejd0dEtVMHFQKzFqdU44TFpGSXJEZWRpL2J6ZHNjRnBheElKRExlNy9mL1hVUktKazZjaVB2dXV3L0Z4Y1dtWTMydW9VT0hvckt5RWpVMU5YanZ2ZmVHQWlpMkxPdlIrdnA2VHkvVVFNbExSSjdPeWNtNVdFUktmVDdmcnZyNityOS8vR3ZTcGY1RjVKdUZoWVV2cy82VEI1c3dmYTd5OHZKU3k3S1dpY2l3Yzg0NUI3ZmNjZ3V5czdOTnh6cGtnVUFBTTJmT1JIdDdPeEtKUkxhSW5EZDgrUEJYR2hvYTNqZWRqY3hyYVducEtDd3NqSW5JQlNMeWxmejgvSmZxNit2M2ZTek4rcWZleENaTW55a1lESTcxKy8xL0F6RDBnZ3N1d1B6NTh5R1NlbnN4UkFTVEowK0dpQ0FhaldaWmxuWGVpQkVqRm0vWnNxWGVkRFl5cjc2K3ZyYWdvR0NJaUp3SVlPYXdZY01lYW14czNNUDZwOTdHSmt5ZnFyUzBORGNqSTJPcGlCUmRlT0dGdU9hYWEweEhPbUlWRlJXd0xBdXJWcTNLVXRYVDgvTHlIbXRzYk9TMWVBbjE5ZlZMQ2dvS3poU1JNWlpsalJ3OGVQQ3lRQ0R3TXV1ZmVoT2JNSDJhakpFalIvNUpSQ1pObno0ZE45eHdRMHB1QVJ4TUpCTEIxcTFic1g3OStrRStuMjlhYm03dS96WTFOZkg2dTRUaHc0Y3Z0aXpyWWhINWt0L3ZueVVpeDdQK3FUZXhDZE5CaGNQaEg0dklaYU5IajhiZGQ5K05qSXdNMDVGNmpJamdoQk5Pd01xVks5SFUxRlRrOS91SGJOMjY5WG5UdWNpOGhvYUdiZm41K1EwQXZnYWc0TmhqajJYOVU2OUtqN2QyMUtQS3lzcktNakl5N0t5c0xOL0NoUXR4OU5GSG00N1VLeG9hR25EdXVlZGkxNjVkanFxZVpOdjJDdE9aeUx5eXNySXl2OThmejg3T3Rsai8xTnZNWHQ2RmtrNUZSVVdHMys5L0VJQnY3dHk1YWZzTENBRHk4L083OS9QNVJPVDNwYVdsQWRPWnlLenUraGNSaS9WUFhtQVRwbzl3SE9kaUVaazRidHc0WEhUUlJhYmo5TG96empnREV5ZE9CSUR4bVptWlB6Q2RoOHhpL1pQWDJJUnBuK0xpNGl3UnVSRUE1cytmYi93NnVGNndMQXZ6NXMwREFLanFWY0ZnTU1kd0pES0U5Yy82TnlIOXE0d08yWkFoUXk0UmtSR1RKazFDZVhtNTZUaWVHVE5tREdiTW1BRVJHV1paMWp6VGVjZ00xai9yM3dRMlllcVdJU0kvQVlBcnJyakNkQmJQWFhiWlpRQUF5N0sreTMxamZSTHJINngvRTlpRUNRQVFpVVJPQlhCVVdWa1pnc0dnNlRpZUt5a3B3WWtubmdnQXd6SXlNczQxblllOHhmcG4vWnZDSmt3QUFGWDlGZ0RNbmozYmRCUmo1c3laQXdBUWtZc05SeUdQc2Y1Wi82YXdDUlBHalJ1WEp5Sm5aV1ptb3JLeTBuUWNZNlpObTRiczdHeUl5Q2tWRlJXRnB2T1FOMWovWFZqL1pyQUpFN0t6czZjRHlKZzBhUkw2OSs5dk9vNHgyZG5abURGakJnRDRBWnhwT0E1NWhQWGZoZlZ2QnBzd1FVUk9CZEI5dm1DZk5ubnlaQUNBNjdxbkdvNUNIbUg5NzhmNjl4NmJNRUZWVHdlQXFWT25tbzVpWFBkQk9TSnlndUVvNUJIVy8zNnNmKy81VFFjZ3M4TGg4Q2dSS2M3THkwTnhjYkZuNDFaVVZIemlPYi9majJIRGhtSFNwRW00K09LTE1XclVLTS95ZENzc0xFUkJRUUhxNit1UENnYURZNnVxcXRaNUhvSThZNnIrRCtTNkxsNTc3VFc4OU5KTHFLNnVSa05EQXpvNk9wQ2RuWTNodzRkai9QanhPUC84ODFGYVd0cnJXVmovM21NVDd1TlU5VGdSUVVsSmlaRmJ0ZVhtNXFKZnYzNVFWYlMwdEdEcjFxMTQ2cW1uOFB6enorTlh2L29WcGt5WjRta2VFVUY1ZVRucTYrdmg4L2tpQVBoTEtJMlpydiszM25vTFAvdlp6MUJUVXdPZ3EvNEdEaHlJSVVPR1lQdjI3ZGk0Y1NNMmJ0eUlvcUlpVDVvdzY5OTdiTUo5bkdWWm93SGdxS09PTWpMK3ZIbnpNSFBtekgxL1g3dDJMWDc2MDUvaW5YZmV3VTkrOGhNOCsreXpDQVM4dlhiQU1jY2NBd0JRMWQ3L3JVZEdtYXovVjE5OUZkZGRkeDNhMjlzeGF0UW9YSHJwcFRqcHBKTXdjT0JBQUlDcTRyMzMzc1BTcFV2M1BlY0YxciszdUUrWXhnRXc4dEh2d1l3Yk53NDMzSEFEQUtDNXVSbFZWVldlWnhnNWNpUUFRRVNPOVh4dzhwcVIrcSt1cnNhMTExNkw5dloyVkZaVzRva25ua0JsWmVWSG1xMklZTlNvVWZqV3Q3NkZzODgrMjdOc3JIOXZjVXVZamdlQTBhTkhtODZ4ejlpeFkvYzkzckZqaCtmamQyOFZpY2d4bmc5T1h2TzgvbDNYeFkwMzNvaU9qZzVNbmp3Wk45NTRZMUxkTElMMTc2M2ttUUVtWi9FQUFDQUFTVVJCVkhreVFsVkhBRUJCUVlIcEtQczBOemZ2ZTl6OXJ0eEx1Ym01M1ErSGVUNDRlY3BFL2IvMjJtdDQ5OTEzWVZrV3JyMzIycVJxd0FEcjMydkpOZnRrd2xBQUdEeDRzT2tjK3l4YXRBaEExMGZUWThhTThYejhBUU1HQUFCVU5YbGVGT290bnRmL2l5KytDS0RyRElHamp6N2FzM0VQRmV2ZlcvdzRtdm9EUUU2TzJkdUl1cTZMK3ZwNkxGcTBDQTgvL0RBR0R4Nk1uLy84NTBheVpHVmxBUUJFSk50SUFQS1M1L1ZmWFYwTkFJaEVJcDZOZVRoWS85NWlFKzdqUkNRVEFESXlNb3lNZi8zMTErUDY2Ni8veUhQSEhuc3NicnZ0Tm1QbmJmcjkrNVlGYittVzVrelVmME5EQXdCZytQRGhubzE1T0ZqLzN1TEgwZVQ5eVpFSHlNM05SVkZSRVlxS2lqQjA2RkNJQ041NTV4MTg0eHZmd0YxMzNRWFhkVDNQWk9KOFVUTEc4OG51N093RVlPNk43K2RoL1h1TFc4TFVCcUJmUjBjSGZENmY1NE4vL0R6aDNidDM0NFVYWHNDdmZ2VXJQUHp3dzJodGJjWDgrZk05emRUUjBiSHZvYWNEa3dtZTEzOU9UZzVhV2xxd2JkczJUOFk3WEt4L2IzRkx1STlUMVYxQVYvTkxCdjM2OWNOWlo1MkZILzNvUndDQUo1OThFbzJOalo1bWFHdHJBd0NvYXF1bkE1UG5UTlIvOThGWWI3MzFsbWRqSGc3V3Y3ZlloS2tKUU5LOUt6LzU1Sk1CZEIydzlmYmJiM3M2ZGt0TFMvZkQ1SHBScURkNFh2OWYrdEtYQUFETGx5L0hybDI3UEJ2M1VMSCt2Y1VtM01lSnlGWmcvOEVpeWVMQWZjRUhIQ2ppaVFQT1UvN0EwNEhKY3licWY4NmNPYkFzQ3p0MzdzVHZmdmM3ejhZOVZLeC9iN0VKOTNHcStoWUF2UHZ1dTZhamZNVFNwVXNCQUpabFlmejQ4WjZPdldYTEZnQ0FpR3p5ZEdEeW5JbjZIelZxRk00NTV4d0F3S09QUG9vLy92R1BubzE5S0ZqLzNtSVRwcmNCb0xhMjFuUU9BRUI3ZXp1ZWV1b3AzSGJiYlFDNnRob091SUtQSitycTZnQUFxbHJqNmNCa2dwSDYvLzczdjQrS2lncW9LbTY5OVZaOC8vdmZSeXdXZytNNCs3Nm1vNk1EcTFldnhvSUZDL0RJSTQ5NGxvMzE3eTBlSGQzSHVhNzdycy9uMi9mdTEyc0xGaXpBUGZmY0E2RHIxSTBQUHZoZzN5a2MwNlpOOC96SWFBRFl1SEVqQUVCVnF6MGZuRHhscXY0RGdRRHV1dXN1TEZpd0FJc1dMY0pycjcyRzExNTdEWUZBQUVPR0RJSHJ1dmp3d3cvM3JZWExMNy9jczJ5c2YyK3hDZmR4cnV0dThQbDhlT2VkZDZDcW5wOGoyTnpjdkc4ZmxHVlpHRFJvRUk0Ly9uak1tVE1IcDUxMm1xZFpnSzdieDYxZXZicjdjZHp6QU9RcGsvV2ZtWm1KSC8zb1IvajYxNytPcDU1NkN0Rm9GSnMzYjBaVFV4TUNnUUR5OC9NeGV2Um9USjQ4R2JObnovWWtFK3ZmZXp3cm14QU9oemVMU05HaVJZdVM4bHEyWHFxdnIwZGxaU1ZVdGRHMjdYelRlYWozc2Y3M1kvMTdqL3VFQ2FyNkhBQzgvdnJycHFNWTE3MFZJQ0o4TWZvSTF2OStySC92c1FrVExNdGFDZ0J2dnZtbTZTakdkYjhHSXZLcTJTVGtGZGIvZnF4Lzc3RUpFOXJhMnBZQjZIempqVGZRMnRwM0w1S3paODhlTEY2OEdBQWNBSXNNeHlHUHNQNjdzUDdOWUJNbVZGZFgxd040dXJXMUZjOC8vN3pwT01hc1dMRUNPM2Z1aEtvdWowYWo3NW5PUTk1Zy9YZGgvWnZCSmt3QUFNZHhIZ1RRcDM4SlBmMzAwd0FBMTNYL3gzQVU4aGpybi9WdkNwc3dBUUE2T3p1WEFHaUt4V0pZdDI2ZDZUaWVxNjJ0eGJKbHk2Q3EyN1p2Mzc3UWRCN3lGdXVmOVc4S216QUJBS3FycTl0ZDE3MFp3TDZMWi9RbER6NzRZUGZEK3padDJyVEhaQmJ5SHV1ZjlXOEttekR0NDdydTd3QTBMVisrSEd2WHJqVWR4ek8xdGJWNDVwbG5vS29mdHJTMDNHSTZENW5CK21mOW04QW1UUHRVVlZYdEF2QnpBTGp0dHR1Z3FvWVQ5VDVWeGUyMzM5NzkrSjZhbXBvZGhpT1JJYXgvMXI4SlB0TUJLTG5rNU9Ra0FvSEFXUTBORGNNR0R4Nk1DUk1tbUk3VXF4WXZYb3lISDM0WXFycHgyN1p0WDkrMmJWdW42VXhrRHV1ZjllODFiZ25UUjlUVTFMU3A2aVVBbk4vODVqZW9yNjgzSGFuWE5EYzM0OVpiYjRXcXVnQXU1NzR3WXYyVDE3Z2xUSjlRWDErL0pUOC9QNmV6czNPcWJkdW9yS3lFMzU5ZTkvcm82T2pBdkhuenNISGpSb2pJUTdadDMyRTZFeVVIMWo5NWlVMllEaW92TCs4MW44LzM1UTgrK0dEa2xpMWJjTW9wcDNoK2g2WGUwcjBmYk1tU0pRQlExZHpjZkNZL2hxTURzZjdKSzJ6Q2RGQk5UVTNPMEtGRG4vWDVmRit2cWFrWlpGa1dLaW9xVE1mcUVVODg4UVIrKzl2ZlFsVWJPam82VGxtL2ZuMno2VXlVWEZqLzVCVTJZZnBValkyTnUvTHo4MThSa1crc1dyVXFTMFJTK2hlUnFtTGh3b1ZZc0dBQlZIV25pUHhySXBGWWJUb1hKU2ZXUDNtQlRaZytVMzE5ZmYzdzRjT1hXcFoxYmpRYXplcm82TURFaVJOVDdxTTUxM1h4eUNPUDRJNDc3b0NxN2dUd3I3WnR2Mm82RnlXM0Erci9nbWcwR21EOVUwOWpFNmJQMWREUThINUJRY0hMSXZLTmVEeWV1V0hEQmt5ZE9oV0JRTUIwdEVQUzJ0cUtYL3ppRi9qREgvNEFBQzJ1NjM0dEhvOHZOWjJMVXNPSUVTT21BcmhBVmR2ajhiaVA5VTg5aVUyWURrbEJRY0VsSWpKYlZiZlYxdFptdmZycXE0aEVJc2pMeXpNZDdUUFYxdGJpcXF1dXdvb1ZLd0NnMW5HY1dZbEVZb1hwWEpRYUtpb3FoZ0o0SGtBL1ZmMnBpQlJ0MnJScGFLclYvK3V2dnc0UjJldzR6a3pXZjNKaEU2YlBOV0hDaEpFK24rOXhFUWs0anZOTnk3Snl0bTNiZHR5aVJZdmd1aTdLeXNxUzdoU09qbzRPUFByb281Zy9mejRhR3h1aHFxKzJ0N2QvZWZYcTFSdE5aNlBVa1orZmY3K0lURkhWRitQeCtPVTVPVG1QWkdabUJsT3QvdmQrZkY0Vmo4ZDVXY29rd3laTW4ydkVpQkhQaVVpSnFqNmVTQ1Irc1hYcjFvV0ZoWVhiVkhWcU5Cck5mUEhGRjFGWVdJaFJvMFlaMzFlbXFsaTVjaVYrK01NZjR2bm5uNGZydXJzQi9NeTI3YmxOVFUyN2pZYWpsQklLaFU2M0xPdFdBRHNzeTVxOWRldlc3YzNOelcycFZ2K3U2LzVhUk1vQWxCUVdGdTdldW5YcjYwWkQwa2VrMXRFRjVMbElKUElkQVBlcDZvY2RIUjNqMTZ4WjA5RDliNldscFVjSEFvSGZpOGhwQURCdTNEaGNlZVdWbURKbENudytiOS9mdWE2TFZhdFc0Yjc3N2tNaWtlaCtlcm5qT0pjbUVvbjFub2FobEZkUlVUSElkZDFxRVJuaHV1N1Y4WGo4MXgvL21sU3EvMkF3ZUtyZjczOFp3QjdYZFUrSXgrTnhUd1BTcDJJVHBrOFZEb2VIQVZncklya0E1c1Jpc2FjUDluV2hVS2pTc3F4ZkFBZ0RRRUZCQWM0Ly8zek1talVMdzRZTjY5V016YzNOV0xKa0NSNS8vSEZzM3J3WkFLQ3Fid0c0d2JidC8rdlZ3U2x0aGNQaGUwVGtDbFY5M2JidHFaLzF0YWxTLzVGSTVGWUE4MVcxcnFtcDZiaTZ1cnJXWGcxSGg0Uk5tRDVWT0J4ZUppSW5xK3BmYmR2K1Z3Q2ZlVnVaU0NUeWRRQlhBNWpTL1Z3d0dNUnBwNTJHU1pNbVlmVG8wVWU4aGVBNERtcHJhL0htbTIvaXBaZGVnbTNiQjk3dEp1WTR6dDJKUk9MaHo4dEs5R25DNGZDL2lNZ3JBRm83T3pzalZWVlY2dzdsKzVLOS9rdEtTaklIRGh5NEFsMXZGcGJHWXJFdkgxRVk2aEZzd25SUW9WRG9RaEg1WHhGcFZkVXh0bTF2T2RUdkRZZkQ1U0p5RllBekFBenRmajRyS3d0bFpXVUloVUlvS2lyQzhPSERNWHo0Y1BUdjN4OVpXVm5Jek15RWlHRFBuajFvYTJ2RHpwMDcwZGpZaUthbUp0VFYxU0dSU0tDcXFncTdkKy9mdGF1cTIwVGtXY2R4N2t3a0V2L28wUmVCK3B4Z01Kamo5L3NUQUk1VjFaL1l0bjNUNGY2TVpLNy9ZREJZNVBmNzE2dHFGb0I1dG0zZmZyai9QK3BaYk1MMENXUEhqaDJRazVQekxvQ2hxbnFSYmR2Lyt3Vi9sQlVNQnFmN2ZMNXpBWndzSW1OeDVBY0RPZ0JxVkhXNWlEd1ppOFZlMnZzYzBSRUxoVUszV3BZMVgxWGp0bTFYQUhDUDRNY2xaZjN2L2ZqOEdRQjdITWVabUVna3FvOHdFeDBCTm1INmhIQTQvRmNST1FOZEgxbDlCVDNVNUVwTFMvdG5aR1NjSUNJbkFCZ3RJaU5WdFVoRUJnTElCdEFQWFRXNVcxVmJBZXdRa1RwVnJRT3dFY0RLUUNEdzl6ZmVlSU0zSHFjZUZ3NkhKd0o0QTBDbjY3cFRFb21FM1pNL1A1bnFQeHdPLzFKRS9wK3FibWx2YnorbXVycTYvVWgvSm4weGJNTDBFWkZJWkphcVBpc2luWTdqakU0a0V1K2J6a1RVMi9idUwxMEZZSUxydXJmRjQvRWZtczdVbTBwS1NqSUhEQmdRRlpGU0FLL0VZckZUVFdmcXF5elRBU2g1bEpTVVpBTDR2WWhZcW5vbEd6RDFGUU1HRFBnQmdBa0Exdmw4dmgrYnp0UGJhbXBxMml6TG1xR3FiYW82UFJ3Ty80ZnBUSDBWbXpEdE0zRGd3RDhBT0FwQXpMYnRSMHpuSWZKQ2VYbDVxWWpjQUtEVGNaekxvdEZvaCtsTVhvaEdvMXRWOVd6cHVzTElmNWVYbHg5bk9sTmZ4Q1pNQUlCUUtIUWlnSytwcWlzaTV3SG9FNytJcU0velc1YjFJQUEvZ044bUVvbmxwZ041S1I2UFA2dXFkNGxJcG1WWnI0RlhVZlFjbXpBQmdHVloxdjhCOEl2SWRkRm85QjNUZ1lpOEVJbEUvajhSbWFTcW14b2JHK2Vaem1OQ2UzdjdQQURyUkNRL0Vva3NNcDJucjJFVEprUWlrWHNCRkFKWTE5emNmS2ZwUEVSZXFLaW9PQmJBTGFycU9vNXpSVis5Z2xSMWRYVjdaMmZueVFBNlZmV3JleTlWU3g1aEUrN2pJcEZJVUZVdlFkY1ZkcjY2YWRPbVBZWWpFWG5CVXRYZkFzZ0M4R2hWVmRVTHBnT1pWRlZWMVFqZ3pMMzdoKzhPaFVMRmhpUDFHV3pDdEZoRUFxcjZpMWdzVm1NNkRKRVhRcUhRdHdHY0NtQ3JaVm5mTTUwbkdjUmlzV2NBUElTdS9lU3J3Rk5ZUGNFbTNJZEZJcEhiQVJRQTJOTFUxUFJmcHZNUWVTRVlEQlpabG5VN0FGWFY3MFdqMGUybU15V0xIVHQyWEtHcW13RGtSU0tSdjVqTzB4ZXdDZmRSb1ZDb1dGVy9Dd0N1NjFiMjFmMWgxUGY0Zkw1N0FBd0FzSWgzMnZxb21wcWF0dGJXMW9tcTZxcnFHWkZJNUJMVG1kSWRtM0FmWlZuV3l5SVNjRjMzRHQ1YmxQcUtjRGg4L3Q1THN2NnpzN1B6Q3RONWt0SGF0V3YvcWFwbjdkMC8vRkI1ZWZrSTA1blNHWnR3SHhRT2gzOEk0QmhWYmQ2MmJkdDFwdk1RZVdIdi9iRi9Bd0NPNC94Zzc4RklkQkR4ZVB3cFZYME1BSHcrM3hyVGVkSVptM0FmRXd3R2grKzlPcEIwZG5aK2hVZERVeDl5aDRqa0FsaVNTQ1FlTWgwbTJkbTJmYkdxdmc5Z2NDUVMrVE40b0ZhdllCUHVZM3crMzk4QlpLdnFZNnRYcjQ2YXprUGtoVWdrOGxVUnVRQmRkeWFhYXpwUGl1amN2bjE3S2JwT1h6d3pIQTUvMDNTZ2RNUW0zSWZzUFFuL1dBQzdIY2U1M0hRZUlpK0VRcUhCQUg0TEFLcjZrMmcwK3A3aFNDbmozWGZmM1E3Z0hBQVFrVWNtVEpndzBuQ2t0TU1tM0VlVWxwYjJWOVU3UlVSVWRVNVZWZFV1MDVtSXZHQloxbjhCS0ZUVnY5dTJ6U3ZDSGFaWUxQWm5WZjBUQU0zSXlJaWk2enJiMUVQWWhQdUlRQ0R3NnQ2TGNqeG4yL1pTMDNtSXZGQmVYbjRLZ01zQjdIWmQ5OXVtODZRcTI3YlBBYkJaUklhRncrSC9BZmNQOXhnMjRUNGdGQXFkQ3lBQ29LT2xwZVVzZE8zaklVcHJwYVdsL1gwKzN3UG9haGczSnhLSjlhWXpwVEpWblFpZ1EwUXVxS2lvK0pycFBPbUNUVGpObFphV0Jpekxla0pFeEhYZE0ydHFhdHBNWnlMeVFtWm01ZzBBUmdPd1k3SFlMYWJ6cERyYnRwdGMxNzFrNzRVOC9zenJTL2NNTnVFMEZ3Z0VscUpyUytDTmVEeituT2s4UkY0b0x5K2ZwS3IvVDFYYkhNZTVGSUJyT2xNNmlNZmpqNG5JWHdHSVpWbkxpNHVMczB4blNuVnN3bWtzRkFwTkY1R3BBTFN0cmUwMDhHTm82Z09LaTR1ekxNdDZVRVFzQUhja0VnbmJkS1owRW92RnpsVFZCZ0FqY25Oejd3WDNEeDhSTnVIMEpaWmx2YlQzOFRlcXE2dDNHazFENUpIQmd3Zi9VRVJLQWF5MWJmc25wdk9rbzQ2T2ppOEJhQVZ3U1NnVW1tTTZUeXBqRTA1UEVncUYvZ1RBQitEdFdDejJoT2xBUkY0b0t5c3JzeXpyeHdBNlhkZTlERUNINlV6cGFNMmFOWnRkMTcxU1ZWMFIrWE5aV2RsbzA1bFNGWnR3R2dvR2c1TXR5em9UQUVSa291azhSQjdKOFB2OXYwZlhlYXozeCtQeHY1c09sTTdpOGZqREFKNFJFY3Z2OTc5ODFGRkg5VE9kS1JXeENhZVppb3FLREwvZi93b0F1Szc3L1dnMHV0dDBKaUl2aE1QaDc0bklsMVIxVTJOajR3OU01K2tMYk52K0dvQXRJbEpjVUZCd0I3aC8rTEN4Q2FjWjEzWHZCWkNscW5YeGVQd08wM21JdkJDSlJFb0EvS2VxdXE3cmZvZjN4L1pPZTN2N3lRQjJBNWdiRG9mUE1KMG4xYkFKcDVGSUpESmVSQzRGME5uUzBoSXhuWWZJSTVhcS9rNUVNZ0U4bWtna2xwZ08xSmVzV2JQbUhRQlg3OTAvL0tkZ01GaGtPbE1xWVJOT0U4WEZ4Vm1xK25mdGNuTk5UVTJUNlV4RVhvaEVJcGVKeUhRQVc3ZHYzLzQ5MDNuNm9sZ3M5anNBVHdQdysvMytKY0ZnTU1kMHBsVEJKcHdtaGd3WmNwT0lEQkdSTGJadDMyQTZENUVYSmt5WU1GSlZmN24zemVkLzdMM3JEeGxnMi9iWnFsb0hZTHpQNS90dmNQL3dJV0VUVGdQQllIQ3NpRndEd09uczdEekpkQjRpajBnZ0VMaFhSUG9EV0dUYjlwOU1CK3JqSEJINUNvQldFYm1DNXc4ZkdqYmhGRmRhV2hydytYd3ZBVkRYZFg5ZlZWVzEwWFFtSWkrRVFxRnZBS2dFOEFHQWZ6Y2Nod0RFWXJHM1ZmWEhlL2NQLzdHMHRQUm8wNW1TSFp0d2lzdkl5TGhhUklwVWRVczhIditPNlR4RVhwZ3dZVUsraU55TnJqZWZQN0J0bThkQUpBbmJ0bThIOExTSUJESXpNNS9tL3VIUHhpYWN3b0xCWUpGbFdiY0M2QlNSMDAzbklmSktSa2JHcjBWa0NJQVg5MTQwZ3BLSVpWbm5BbmdQUU5Edjk5OXFPazh5WXhOT1VhV2xwUUcvMzc5NDcxK2ZpTVZpVlVZREVYa2tIQTdQRVpHdkE5alIzdDUrbWVrODlFblJhTFFEd0Jub3VyNzBkME9oMEw4YWpwUzAySVJUVkVaR3htVUFqZ2Z3ejFnczlrM1RlWWk4VUZaV05rUkU3Z2NBVmYzSm1qVnJOcHZPUkFjWGk4V3FST1NucXFxV1pUM0cvY01IeHlhY2d2WitESDAzQU1kMTNYTk01eUh5U2taR3hxMEFDbFQxNzdadDMyazZEMzIyYURTNkFNQmZBV1JuWm1iK2lmY2YvaVEyNGRUajkvdjkvd2RBVkhWSlBCNS8xWFFnSWkrRXcrRXZBN2dNd0c3WGRiOXRPZzhkbWc4Ly9QQjhWYTBGTUhIdzRNRS9NNTBuMmJBSnA1aElKSEkyZ01rQVB0aDc4WFNpdERkMjdOZ0JBQjVBMXdVZy9qT1JTS3czSElrTzBhWk5tL2FJeU5rQVdpM0xtcy85d3gvRkpweEN5c3ZMUndCNGRPOUY2bm12Vk9veit2WHJkNzJJRkFPd1k3SFlmeG1PUTRjcEZvdEZWZlZuQUZSRWZsOWFXdHJmZEtaa3djdUtIYUtpb3FMc3ZMeThNc3V5Sm9qSXNRREdxT29ZRWNsVjFmNEErcVByOWR3cElqdFY5VU1BTlFBMnFPbzdJckxHY1p5cXFxcXFYVjh3Z2k4Y0RyOGdJcWNCZURrV2k1M1dNLzh6SXJNT2NXMVo2UG9GL2s5VmJVVFByaTNxUVo4em4vbll2L0hYVzc4clV3cWI4S2V6d3VGd0JNQnNBRjhWa1FpNmJoWitKQndBQ1ZWOTFuR2M1NnFxcXQ3Yys5em5LaTh2UDh2bjgvMEp3UGJPenM0UmZhVkFLUzBsMWRxaUk4YjVQQUpzd2g4VGlVUktWUFhiSW5JSmdNTHU1d09CQUVwS1NqQm16QmlNSERrU1JVVkZHRGx5SkFZTkdvUisvZm9oT3pzYklvTGR1M2VqdGJVVjI3ZHZSMTFkSGVycTZyQjU4MlpzMkxBQk5UVTEyTE5uejRIRGZhQ3Fqd0Q0dlczYmIzMWFwb3FLaXFHcStwNnFacXJxZCtMeCtBTzk5Z0lROVpKa1hGdjB4WEUrZXdhYjhGNmhVR2lHWlZuWEFKalovVnhKU1FtbVRKbUNVMDg5RmFXbHBmRDdqK3pObmVNNFdMdDJMWll1WFlxVksxZGk3ZHExKy81TlZaZTVycnNna1VnODg3RnZrM0E0dkZCRXZxNnFyOXEyZmNvUmhTRHlXQkt2TGZvQ09KODlxODgzNFZBb05GVkViaGFSa3dFZ0x5OFBzMmZQeG5ubm5ZY1JJMGIwNnRnTkRRMTQ4c2tuOGR4eno2R2hvUUVBb0twdk9vNXpiVlZWMVZLZzY3UU1FWGtKd0k2ZE8zY2V1Mzc5K2c5Nk5SUlJEMG4ydFVXSGgvUFpPL3BzRTU0d1lVSitJQkM0RThCNUFEQnExQ2hjZXVtbG1EVnJGbncrbjZkWkhNZkJLNis4Z2djZWVBQWJObXpvZnZyWnRyYTJId1VDZ2FVaU1zUjEzZjhYajhmdjhEUVkwUmVRSW12cnl1cnE2dmM4RFpPaU9KKzlxeTgyWVNrdkw3L1FzcXk3UkdSd1FVRUI1czZkaXpsejVzQ3l6SjZ4cGFwNDRZVVhjUC85OTJQejVzMVExVFlSeVZUVnFHM2JFNDJHSS9wOEtiTzJBTFM0cmpzdkhvLy9Eb0FhRFplOE9KOGU2Rk5OT0JnTTVsaVdkWjlsV2QrMExBdG5uMzAycnI3NmFtUmxKZGVWMU5yYTJuRHZ2ZmZpc2NjZWcrTTRVTlVYVzFwYXpxbXBxZGxoT2h2UndhVHcybnFxcGFYbElxNnRqK0o4ZXFmUE5PSHg0OGVQeXM3Ty9qT0FTR0ZoSVc2NjZTYUVRaUhUc1Q3VHVuWHJjTjExMTZHMnRoWUExanFPOHpWZUtZaVNEZGRXZXVGOGVzdmJEL1FOaVVRaTQvMSsvOTlGcEdUaXhJbTQ3Nzc3VUZ4Y2JEclc1eG82ZENncUt5dFJVMU9EOTk1N2I2aUlmTE93c1BEbCt2cjZMYWF6RVFGY1crbUc4K205dEcvQzVlWGxwWlpsTFJPUlllZWNjdzV1dWVVV1pHZG5tNDUxeUFLQkFHYk9uSW4yOW5Za0VvbHNFVGx2K1BEaHJ6UTBOTHh2T2h2MWJWeGI2WVh6YVVaYU4rRmdNRGpXNy9mL0RjRFFDeTY0QVBQbno0ZEk2bjBDTHlLWVBIa3lSQVRSYURUTHNxenpSb3dZc1hqTGxpMzFwck5SMzhTMWxWNDRuK2FrYlJNdUxTM056Y2pJV0NvaVJSZGVlQ0d1dWVZYTA1R09XRVZGQlN6THdxcFZxN0pVOWZTOHZMekhHaHNiZWZsSzhoVFhWbnJoZkpxVnJrMDRZK1RJa1g4U2tVblRwMC9IRFRmY2tKTHY2ZzRtRW9sZzY5YXRXTDkrL1NDZnp6Y3ROemYzZjV1YW10THltcXFVbExpMjBndm4wN0MwYk1MaGNQakhJbkxaNk5HamNmZmRkeU1qSThOMHBCNGpJampoaEJPd2N1VktORFUxRmZuOS9pRmJ0MjU5M25RdTZodTR0dElMNTlPODlIakxjNEN5c3JLeWpJd01PeXNyeTdkdzRVSWNmZlRScGlQMWlvYUdCcHg3N3JuWXRXdVhvNm9uMmJhOXduUW1TbTljVyttRjg1a2N6RjcycElkVlZGUmsrUDMrQndINDVzNmRtN1pGQlFENStmbmQrMjU4ZTIrU0hUQ2RpZElYMTFaNjRYd21qN1Jxd283alhDd2lFOGVORzRlTExycklkSnhlZDhZWloyRGl4SWtBTUQ0ek0vTUhwdk5RK3VMYVNpK2N6K1NSTmsyNHVMZzRTMFJ1QklENTgrY2J2N2FwRnl6THdyeDU4d0FBcW5wVk1Cak1NUnlKMGhEWFZucXRMYzVuY3MxbjJyejZRNFlNdVVSRVJreWFOQW5sNWVXbTQzaG16Smd4bURGakJrUmttR1ZaODB6bm9mVER0WlZlYTR2em1WenptUzVOT0VORWZnSUFWMXh4aGVrc25ydnNzc3NBQUpabGZUZlo5bmRReXVQYVFscXRMYzRua21zKzA2SUpSeUtSVXdFY1ZWWldobUF3YURxTzUwcEtTbkRpaVNjQ3dMQ01qSXh6VGVlaDlNRzFsVjVyaS9PWmZQT1pGazFZVmI4RkFMTm56ellkeFpnNWMrWUFBRVRrWXNOUktJMXdiYVhYMnVKOEp0OThwbndUSGpkdVhKNkluSldabVluS3lrclRjWXlaTm0wYXNyT3pJU0tuVkZSVUZKck9RNm1QYTZ0THVxd3R6bWVYWkp2UGxHL0MyZG5aMHdGa1RKbzBDZjM3OXpjZHg1anM3R3pNbURFREFQd0F6alFjaDlJQTExYVhkRmxibk04dXlUYWZLZCtFUmVSVUFOM25nUFZwa3lkUEJnQzRybnVxNFNpVUJyaTI5a3VIdGNYNTNDK1o1alBsbTdDcW5nNEFVNmRPTlIzRnVPNERMVVRrQk1OUktBMXdiZTJYRG11TDg3bGZNczJuMzNTQUl4RU9oMGVKU0hGZVhoNktpNHM5R2JPaW91SVR6MW1XaGY3OSsyUEVpQkVvTHkvSGFhZWRobkE0N0VtZUF4VVdGcUtnb0FEMTlmVkhCWVBCc1ZWVlZlczhEMEZwd2NUYTZuYXdOZlp4bDE5K09iN3puZTk0a0taTHFxOHR6dWRISmROOHBuUVRWdFhqUkFRbEpTV2UzMzRyTnpjWC9mcjFBd0IwZEhSZ3g0NGRlUHZ0dC9IMjIyL2o4Y2NmUjNsNU9hNjc3anFNR1RQR3Mwd2lndkx5Y3RUWDE4UG44MFVBcE5RdkNrb2VKdGRXdHdQWDJNY05HalRJMHl5cHZyWTRueCtWVFBPWjBrM1lzcXpSQUhEVVVVZDVQdmE4ZWZNd2MrYk1qenhYVjFlSDVjdVg0L0hISDBjaWtjQkZGMTJFRzIrODhSTmYxNXVPT2VZWUFJQ3Fsbm8yS0tVZGsydXIyOEhXbUVtcHZMWTRuNStVTFBPWjZ2dUV4d0hBcUZHalRPY0FBQlFWRmVIODg4L0hILy80UjV4Ly92bG9iMi9IajMvOFk3eisrdXVlWlJnNWNpUUFRRVNPOVd4UVNrZEp0YmFTUVlxdkxjN254eVRMZktaNkV6NGVBRWFQSG0wNngwY0VBZ0g4NEFjL3dObG5udzNYZFhIampUZWl0YlhWazdHNzMrbUt5REdlREVqcEtpblhsa2twdnJZNG54K1RMUE9aMGsxWVZVY0FRRUZCZ2Vrb0IzWFZWVmNoSnljSC8vem5QL0hYdi83Vmt6RnpjM083SHc3elpFQktTOG0rdGt4STViWEYrZnlrWkpuUGxHN0NBSVlDd09EQmcwM25PS2ljbkJ5Y2ZQTEpBSUJseTVaNU11YUFBUU1BQUtxYW5DOEtwWXFrWGxzbXBQamE0bngrVExMTVo2bzM0ZjVBVjdOTFZzY2ZmendBWU1PR0RaNk1sNVdWQlFBUWtXeFBCcVIwbGZScnkyc3B2clk0bngrVExQT1owa2RIaTBnbUFHUmtaSmlPOHFtR0RCa0NBTmkrZmJzbjQvbjkrNlkwS1c3VFJha3BHZGJXOWRkZmordXZ2LzZnL3hhTlJqMU9rOXByS3hubWM4R0NCYmpubm5zTyttOVBQZldVeDJtU1p6NVR1Z2tETUhQQzIySG83T3dFOEpFSjcxV216Z0drdEdPOGtEN3J2RklUVW54dEdRL2YzTnlNNXVabTB6SDJTWmI1VFBVbTNBYWdYMGRIQjN3K24ra3NCOVhRMEFBQXlNL1A5MlM4am82T2ZRODlHWkRTbGZHMWxXem5sYWI0MmpJK256ZmZmRFBuOHlCU2VwK3dxdTRDZ04yN2Q1dU84cWxzMndZQWxKWjZjejU0VzFzYkFFQlZ2VGtuaXRKU0txd3RyNlh5MnVKOGZsS3l6R2RLTjJFQVRRQ3diZHMyMHprTzZ2MzMzOGMvL3ZFUEFNQlh2dklWVDhac2FXbnBmcGljTHdxbGlxUmVXeWFrK05yaWZINU1zc3huU2pkaEVka0s3UC9JTjVtNHJvdi8vTS8vaE91NkdEZHVIRTQ2NlNSUHhqMWduOHNIbmd4SWFTbVoxNVlwcWJ5Mk9KK2ZsQ3p6bWRKTldGWGZBb0IzMzMzWGRKU1AyTFZyRitiUG40ODMzbmdEL2ZyMXc4OS8vblBQRGdMWXNtVUxBRUJFTm5reUlLV2xaRjFiSnFYeTJ1SjhmbEt5ekdlcUg1ajFOZ0RVMXRhYXpnRUEyTFJwRTVZdFc0YUZDeGVpcWFrSkF3Y094TzIzMzQ1amovWHUwcVIxZFhVQUFGV3Q4V3hRU2tkSnRiYVNRWXF2TGM3bnh5VExmS1owRTNaZDkxMmZ6N2Z2SFkyWERqem5yYU9qQTl1M2I4ZWVQWHYyL2Z1MGFkTnc3YlhYb3JDdzBOTmNHemR1QkFDb2FyV25BMU5hTWJtMnVuM1dlYVdBOStlV3B2TGFTb2I1VERiSk1wK3Azb1EzK0h3K3ZQUE9PMUJWVDgvN092Q2NOOHV5TUhEZ1FCeDMzSEVJaDhPWU9YTW14bzRkNjFtV2JxcUsxYXRYZHorT2V4NkEwb2JKdGRVdG1jNHJUZlcxbFF6em1VeVNhVDVUZmliQzRmQm1FU2xhdEdnUmpqNzZhTk54aktxdnIwZGxaU1ZVdGRHMmJXOU9US2EweGJXMVh6cXNMYzduZnNrMG55bDlZQllBcU9wekFEeTlaMit5Nm41bkp5SjhNZWlJY1czdGx3NXJpL081WHpMTlo4bzNZY3V5bGdMQW0yKythVHFLY2QydmdZaThhallKcFFPdXJmM1NZVzF4UHZkTHB2bE0rU2JjMXRhMkRFRG5HMis4Z2RiV2xMdVFUWS9aczJjUEZpOWVEQUFPZ0VXRzQxQWE0TnJxa2k1cmkvUFpKZG5tTStXYmNIVjFkVDJBcDF0YlcvSDg4OCtiam1QTWloVXJzSFBuVHFqcThtZzArcDdwUEpUNnVMYTZwTXZhNG54MmRIQUlvUUFBSUFCSlJFRlVTYmI1VFBrbURBQ080endJb0U4WDF0TlBQdzBBY0YzM2Z3eEhvVFRDdFpWZWE0dnptWHp6bVJaTnVMT3pjd21BcGxnc2huWHIxcG1PNDduYTJsb3NXN1lNcXJwdCsvYnRDMDNub2ZUQnRaVmVhNHZ6bVh6em1SWk51THE2dXQxMTNac0JmT2JKL2VucS8yL3YzdU9qcU8rOWdYKytzNWNrQkJBSmhJRGNpdEZpYzl2ZDhDQVV5L0dDUjVRSDdRMzF0T2RwcmJlMm5ucWdsZEtXVjF0OWVhTmE2OUZXTGRWcVBSd1ZPZmJVWXhVVmFoRmJGQkN5bTExTTVaSVdJaEYyaVkyUmtJUmNacjdQSHlFSWxRQXgyZm50NWZQK2ExazJ6Q2VaNytURDdNek9QUGJZWXowUGwrN2F0ZXZnOFY1TDFCZmN0akpyMitMNlRMMzFtUkVsREFDTzR6d0NvR0hkdW5YWXVuV3I2VGl1cWF1cnd3c3Z2QUJWZmIrNXVYbUo2VHlVZWJodFpkYTJ4ZldaV3VzelkwbzRGb3UxQUxnVkFPNisrMjZvcXVGRXlhZXF1UGZlZTNzZVAxUmJXN3ZmY0NUS1FOeTJNbXZiNHZwTXJmWHBNUjFnSU9YbjUwZjlmdi9uRTRuRXlHSERocUcwdE5SMHBLUmF0V29WSG4vOGNhanF6cWFtcGl1YW1wcTZUR2Vpek1SdEs3TzJMYTdQMUZtZkdiTW5EQUMxdGJYdHFub1ZBUHZCQng5RVBCNDNIU2xwR2hzYmNkZGRkMEZWSFFEWHA4cnhEY3BNM0xZeUM5ZG42c2lvUFdFQWlNZmplMGFOR3BYZjFkVTFJeEtKWU02Y09mQjYwL28rRlIvUjJkbUpoUXNYWXVmT25SQ1IzMFFpa2Z0TVo2TE14MjByczNCOXBvYU1LMkVBS0NnbytKUEg0N25ndmZmZUc3ZG56eDZjZDk1NUdYUFhrSjVqRzZ0WHJ3YUFXR05qNCtkUzZhMFZ5bXpjdGpJTDE2ZDVHVm5DRFEwTjlvZ1JJMVo2UEo0cmFtdHJUN0VzQzVXVmxhWmpEWWdWSzFiZzRZY2ZocW9tT2pzN3o5dStmWHRxM091TnNnSzNyY3pDOVdsZVJwWXdBT3pidDY5bDFLaFJyNHJJdjJ6ZXZEbFhSTko2dUZRVnk1Y3Z4ejMzM0FOVlBTQWluNDFHbzF0TTU2THN3MjByczNCOW1wV3hKUXdBOFhnOFhsaFl1TWF5ckhsVlZWVzVuWjJkbURKbFN0cTkzZUk0RHBZdFc0Yjc3cnNQcW5vQXdHY2prY2hhMDdrb2UzSGJ5aXhjbitaa2RBa0RRQ0tSZUxlb3FPaVBBT1pWVjFmbjdkaXhBek5teklEZjd6Y2Q3YVMwdGJYaHR0dHV3NU5QUGdrQXpZN2pYRlpkWGIzR2RDNGlibHVaaGV2VGpJd3ZZYUQ3TE1EQ3dzTC90U3pyd2wyN2RvMVl1M1l0UXFFUUNnb0tURWM3cnJxNk9zeWZQeC9yMTY4SGdEcmJ0bWRIbzlIMXBuTVI5ZUMybFZtNFB0MlhGU1VNQUlsRTR1LzUrZm5MY25KeXlwdWFtczU4OXRsbjRUZ095c3JLVXU2MC9NN09Uanp4eEJOWXRHZ1I5dTNiQjFWZDI5SFJjY0dXTFZ0Mm1zNUc5SSs0YldVV3JrOTNwZGNiL2dORFFxSFFmSFJmdG0zSStQSGpzV0RCQXN5Y09kUDQ4UTlWeFlZTkczRC8vZmRqeDQ0ZEFOQUs0TTV3T0x3RWdHTTBITkdKY2R2S0xCSUtoZVk3am5PcmlBeVpNR0VDMTJjU1pHTUpBd0JLU2tyRysvMytSMFZrRmdCTW5qd1pOOXh3QTZaTm13YVB4OTAzQ0J6SHdlYk5tN0YwNlZKRW85R2VwOWZadG4xTk5CcmQ3bW9Zb243aXRwVlpRcUhRSFFBVzkveVo2M05nWlcwSjl3Z0VBbk1zeTdvTlFCQUFpb3FLY09XVlYyTDI3TmtZT1hKa1VwZmQyTmlJMWF0WDQrbW5uOGJ1M2J1aHFsRFZ0MFhreDVGSTVMZEpYVGhSa3FYU3RnVUFxdm9YQURkejIrb1RUekFZckJPUjAxVDFWaEdaQzY3UEFaWDFKZHdqRkFwZEFXQUJnR2s5ejVXWGwyUFdyRm1ZT25VcUprMmExTy8vOWRtMmpicTZPbXphdEFtdnZQSUtJcEhJNFR1WXFHcENSRVlCK0U0NEhQNlBmaTJJS0lXWTNyWUFoRzNiZmlBYWpUNE9JUE52R1RTQWdzSGc5MFZraWFwR0k1RklDSUREOVRtd1dNTC9JQmdNVm9qSWZBQnpBWXpvZVQ0M054ZGxaV1VJQkFJWU8zWXNDZ3NMVVZoWWlNR0RCeU0zTnhjNU9Ua1FFUnc4ZUJEdDdlMDRjT0FBOXUzYmg0YUdCdFRYMXlNYWpTSVdpNkcxdGZYd3NsUzFTVVJXMnJiOWN4RVphVm5XQzZxNnI3VzF0WGpidG0zTkJyNTlvcVF4dFcxRm85RTNEWHk3bWNBYkNvWHFBSXhSMVhNamtjaHJSLzRsMStmQVlBbjN6aW92THovWDQvSE1BekJUUkQ2Si9wOU5iZ09vVmRWMUl2Sk1PQngrNWRCekFJQmdNUGlxaUp5cnFqK0xSQ0lMKzdrc29sVGwrclpGZlhmRXNlQklPQnllZ3Q1UGVPTDY3QWVXOEVrcUtTa1o3UFA1cG92SWRBQ1RSR1NjcW80VmthRUE4Z0FNUXZmUHMxVlYyd0RzRjVGNlZhMEhzQlBBQnIvZi8vckdqUnQ3dlpsME1CaWNBdUJORVducjZ1cjZaQ3dXcTNmaFd5TXl5bzF0aS9yTUZ3cUY5cUI3RDNkbU9Ceis4OGwrSWRjbnBiVlFLTFFzRkFwcE1CaDh5blFXSXNwT3dXRHdKNGQrRDIwQ2Q5YVN5aklkZ0k3bU9NNlBWYlZkUkM0UEJBSUIwM21JS0x1VWxKVDRSZVJhQUZEVkJjaUFrNTlTR1VzNHhWUlhWKzhDY0M4QWoyVlo5eHFPUTBSWkppY241dzRBQmFyNmVuVjE5UnVtODJRNmxuQUs2dXJxK3FtcXZnL2d2TXJLeWptbTh4QlJkaWd1THM1UjFhc0JRRVJ1QVBlQ2s0NGxuSUsyYk5ueXZxcitDQUFjeDdrTFhFOUU1SUtoUTRmK1JFU0dxK3Fmd3VGd3pIU2ViTUJmN2ltcXM3UHpFUUIvRTVHU1lEQjR2ZWs4UkpUWnhvNGRtNmVxWHdXQXJxNnViNW5Pa3kxWXdpbXFwcWFtQThCM0QvM3hSMlBHakJsa01nOFJaYmFSSTBjK0lDS25BbGl6WmN1V0xhYnpaQXVXY0FvTGg4Ty9BN0JCUk1ZVUZoWXVQdUVYRUJGOURKV1ZsWU1BWEE0QXRtMy91K0U0V1lVbG5PSWN4N2tKZ0ZxVzllL2w1ZVdGcHZNUVVlWnhIT2NoRVJtc3FuK0lScU0xcHZOa0U1WndpcXV1cm41RFZmOEh3QkN2MS9zVDAzbUlLTE9VbDVmbkEvZ0NBQnk2RmpTNWlDV2NCbFIxTVlCT0FQOHZHQXgreW5RZUlzb2NYcTkzNmFHOTROK0h3K0czVGVmSk5pemhORkJkWGIzRGNad0hBWGhGNUdlbTh4QlJaaWd1TGg2cXFwOERnSTZPamh0TjU4bEdMT0UwSVNKM0F0Z1A0S0pnTUhpQjZUeEVsUDZHREJueVh5S1M3empPc3pVMU5lK1l6cE9OV01KcEloS0pOS2pxclFCRVJINEtYbFNkaVBxaHNyTHlGQUFYQVVCWFZ4ZVBCUnZDRWs0akRRME5EeDI2M1Zjd0VBaDgxWFFlSWtwZmp1TThKU0k1QUo1NTY2MjNkcHZPazYxWXdtbWt2cjYrRGNBaUFCQ1JXNHFMaTNNTVJ5S2lORlJXVm5ZcWdBc0F3TGJ0Ynh1T2s5Vll3bWttRW9tc0FCQVJrUWxEaGd6NTdnbS9nSWpvSC9oOHZ1VWlrcU9xL3htTlJ0ODFuU2Vic1lUVGorTTR6bmZRZlhlVG0wcEtTb2FiRGtSRTZhT3lzbktFcXA0SEFCMGRIZDh4blNmYnNZVFRVSFYxOVZvQUswVmttTi92djkxMEhpSktINnI2ZXhIeHErcWpOVFUxamFielpEdVdjSnF5YmZ2N0FHd0ExNVNXbHA1dU9nOFJwYjVnTURnU3dGUUE2T3JxNHVHc0ZNQVNUbFBSYUxSR1ZSOFJFYi9QNStNRlBJam9aTHdBd0tPcXY5cXlaY3Y3cHNNUVN6aXRXWloxSzRBV0FKY0dBb0VacHZNUVVlb3FMUzBkSlNLVkFGUlZ2Mjg2RDNWakNhZXhxcXFxdlFDV2lJaFlsc1c5WVNMcWxkL3ZYNG51dmVCN3E2dXJtMHpub1c0czRUVFgzdDUrUDRBNGdMTkRvZEFWcHZNUVVlbzU2Nnl6UmdNSUFORDMzMy8vaDZiejBJZFl3bW11cHFibWdHM2Jpdy85OFhZQVBwTjVpQ2oxNU9ibXZvanV2ZUM3ZHUzYWRkQjBIdm9RU3pnRFJLUFJaYXI2RndERmdVQ0ExNEFsb3NOS1MwdkhpVWdaQUcxdWJyN0ZkQjQ2R2tzNE05aUhMdUFCeTdLK04yblNwRk5NQnlLaTFPRHorVjVEOTE3d0hiVzF0ZTJtODlEUldNSVpJaHFOcmxMVlB3SVlNWFRvMEZ0TTV5RWk4NExCNEFRUitRUzY5NEo1WVo4VXhCTE9JSTdqZkZkVkhjdXl2bDVhV2pyT2RCNGlNdTQxQUZEVlc3Z1huSnBZd2hra0dvMUdSR1FaZ0R5ZnovZFQwM21JeUp5eXNySkpJaklCM1h2QmQ1bk9ROGZHRXM0d0luSXpnSU1BNW9WQ29VclRlWWpJQ012cjliNTI2UEZOM0F0T1hTemhERk5WVmZXT3F0NGpJaGFBZTAzbklTTDNCUUtCY2hFWnE2cE9PQnorRDlONXFIY3M0UXhrV2RZOUFQNE9ZR1lnRUxqTWRCNGljcFZsV2RaTGh4NHZNSnFFVG9nbG5JR3FxcW8rVU5VZkFvQmxXVXNBZUF4SElpS1hsSldWQlFFVXFhb1RpVVIrWVRvUEhSOUxPRU5abHZVb2dGb0Fad1VDZ1crWXprTkVyckM4WHUrTHFxb0F2bVU2REoyWW1BNUF5Uk1NQmk4VmtlY0F4THU2dW9wanNWaUw2VXhFbER3VkZSVlRQUjdQUmxVOUVJbEVocGpPUXlmR1BlRU1Gb2xFZnErcXJ3TW84bmc4dkdnN1VRYXJyS3owZVR5ZWxZZjJndi9OZEI0Nk9TemhER2ZiOWswQUZNQzNTa3BLaWt6bklhTGtjQnpubndDTUVKRURrVWhrbWVrOGRISll3aGt1Rm90dEJMQkNSQWI3L1g1K1lKOG9BMVZXVnZwRTVMOVZWUjNINFRrZ2FZUWxuQVU2T2pwK0NLQkRSTDVVWGw1ZWFqb1BFUTJzcnE2dTh3R2NLaUxOMWRYVlQ1bk9ReWVQSlp3RjNucnJyYjhDK0RrQXI4Zmo0UVU4aURKSVNVbUozK1B4ckZCVnRXMzdPdE41cUc5WXdsbWl0YlgxSndBK0VKRlpGUlVWLzJ3NkR4RU5ESi9QTnd2QUtTSVNqMGFqLzIwNkQvVU5TemhMYk4yNjllOEFiZ0VnbG1YZERYNDhqU2p0VFo4K1BjK3lyT1dxcWwxZFhWODNuWWY2amlXY1JSb2JHNWNDcUJPUmltQXdlTFhwUEVUVVB3Y1BIdndzZ0tFaXNqY1dpejF2T2cvMUhVczRpK3phdGVzZ2dFVkE5OTJXSms2Y21HczRFaEY5VEpXVmxZTUFQS0xkcmpXZGh6NGVsbkNXQ1lmRHo2anFaZ0RqaGc4Zi9qM1RlWWpvNDFIVno0dElQb0E5a1Vqa3BSTitBYVVrbG5EMlVSSDVEcm92NFBIdE04ODhjNFRwUUVUVU4rWGw1ZmtBZnRYOXNXQ0hoNWJTR0VzNEM0WEQ0VCtyNnU4Qm5ESjQ4T0E3VE9jaG9yNnhMT3VMQUFhSnlQWm9OTHJhZEI3NitGakNXYXF6cy9NSEFMb0FmSzJpb3VKTTAzbUk2T1NVbDVmblc1YjFTMVYxVkpWblJLYzVsbkNXZXV1dHQ5NEdzQlNBeitQeC9NeDBIaUk2T1I2UDV3b0FlUUMyUlNLUlA1bk9RLzNERXM1aTdlM3RkNmpxQVFCemdzSGdUTk41aU9qNEFvSEFNQkY1OE5CZU1LK09sUUZZd2xtc3BxWW1EdUFPZEYrNDR4N0RjWWpvQkN6TCtocUFYQUJ2VjFkWHYyNDZEL1VmU3pqTDJiYjlDd0I3Uk9UL0JBS0JMNXZPUTBUSFZsWldkcXFxL2tSVkhSSGg1NEl6QkVzNHk4VmlzUlpWL1Q0QVdKWjFhMGxKaWQ5MEppTDZLSS9IYzQySStFV2tKaHdPYnpDZGh3WUdTNWdRaVVTZUFyQUZ3Q1MvMy85dDAzbUk2R2dsSlNYRExjdTZFNER0T000MXB2UFF3R0VKRXdEWXF2b2RBQkNSN3dZQ2dXR21BeEhSaC94Ky8zVUFmS3I2Wm5WMTlTYlRlV2pnc0lRSkFCQ0pSRjRCc0FwQWdZamNham9QRVhVcktTa3BFcEhiQVhTSnlEZE01NkdCeFJLbUl5MDZkTkxIZFlGQVlLTHBNRVFFK0h5K2J3SHdxdXJHY0RnY001MkhCaGJ2S1V0SENRYURqNGpJdGFyNjIwZ2tNcytOWlk0ZE96YXZvS0NnekxLc1VoRTVIY0FacW5xR2lBeFgxY0VBQnFON1ZnK0l5QUZWZlI5QUxZQWRxdnBYRVhuTHR1MVlMQlpyY1NNdjBVQTZpZmtmb3FvZUVUa2dJaDl3L2pNTFM1aU9VbDVlUHRicjlXNVgxUnpIY2FaSG85RTNrN0FZS3hnTWhnQmNET0QvaWtnSWdMZWYvNllOSUtxcUsyM2JmakVXaTIwNjlCeFJxdUg4MDJFc1lmcUlVQ2gwTTRCYkFLd0xoOE9mR2NCL3QxaFZyeGFScXdDTTdubmU3L2VqdUxnWVo1eHhCc2FORzRleFk4ZGkzTGh4T09XVVV6Qm8wQ0RrNWVWQlJORGEyb3EydGpaODhNRUhxSyt2UjMxOVBYYnYzbzBkTzNhZ3RyWVdCdzhlUEhKeDc2bnFNZ0NQUmlLUnZ3elU5MEQwY1hIKzZWaFl3dlFSeGNYRlE0Y09IVm9MWUNTQUw0VEQ0ZC8xNTk4TEJBSVhXcFoxRTRDTGpsZ0dwazJiaHZQUFB4OGxKU1h3ZXZ1M0kyRGJOclp1M1lvMWE5Wmd3NFlOMkxwMTYrRy9VOVhYSE1lNUp4cU52dEN2aFJCOURKeC9PaDZXTUIxVElCQzQxcktzUndCc0M0ZkRwZWkrNDFKZi80MFpJbktuaU13RWdJS0NBbHg4OGNXNC9QTExjZHBwcHcxMDVLTWtFZ2s4ODh3emVQSEZGNUZJSkFBQXFyckp0dTN2eDJLeE5VbGRPQkU0LzNSeVdNTFVHMjh3R0t3UmtUTlZkWDRrRXZuNXlYNWhhV25wS0wvZi8zTUFsd1BBaEFrVGNNMDExMkQyN05ud2VEeEpDM3dzdG0zajFWZGZ4YTkvL1d2czJMR2o1K21WN2UzdE45VFUxTHpqYWhqS0NweC82Z3VXTVBVcUVBak1zU3pyQlZWTnRMYTJuckZ0MjdibUUzeUpWRlJVZk5teXJGK0l5TENpb2lKY2Q5MTF1UFRTUzJGWlpqOE5wNnA0K2VXWDhhdGYvUXE3ZCs4R2dHYkhjUlpXVjFjL0FrQ05ocU5Nd2ZtblBtTUowM0VGZzhHMUl2SlBBSDRhRG9jWDlmYTZRemNhWDJwWjFyOWFsb1V2Zk9FTFdMQmdBWEp6YzExTWUyTHQ3ZTM0NVM5L2lhZWVlZ3EyYlVOVm4ydHVidjVLYlczdGZ0UFpLSDF4L3VuallnblRjUVdEd1NrQTNoU1JOdHUyejR4R28rLys0MnZPT3V1c0NYbDVlYjhERUJvOWVqUnV2LzEyQkFJQjk4UDJ3Ylp0Mi9DREgvd0FkWFYxQUxEVnR1M0xvdEhvZHRPNUtQMXcvcWsvM0QxQVFXa25Iby92R1RObXpCa0FLaTNMR3JWMzc5Nmp6cFFPaFVKbmViM2UxMFdrZU1xVUtWaTZkQ2ttVHB4b0ptd2ZqQmd4QW5QbXpFRnRiUzNlZWVlZEVTTHlyNk5Iai81alBCN2ZZem9icFEvT1AvVVhTNWhPYU9USWtSRVIrWWFJbEJjVkZUMFhqOGNUQUZCUlVWRmlXZFpySWpMeWkxLzhJcFlzV1lLOHZEelRjVSthMysvSFJSZGRoSTZPRGtTajBUd1J1Ynl3c1BEVlJDTHhrYjE5b24vRSthZUJ3QkttRTBva0VrMmpSNDhlTENLZkFYQm1QQjVmVmw1ZS9rbXYxL3RuQUNPKzlLVXZZZEdpUlJCSnY2TWJJb0t6eno0YklvS3FxcXBjeTdJdVArMjAwMWJ0MmJNbmJqb2JwUzdPUHcwVWxqQ2RsSUtDZ3JESDQ3bGVSRDVWV0ZqNHRzZmorYldJalAzeWw3K01tMjY2eVhTOGZxdXNySVJsV2RpOGVYT3VxbDVTVUZEdzFMNTkrM2d0WHZxSWtwS1M0VDZmYnczbm53WUNTNWhPU2tORFE5dVlNV05hQUZ4aVdkWnNFUmw5N3JubjR1YWJiMDdMUFlCakNZVkMyTHQzTDdadjMzNkt4K001Wi9qdzRmL1YwTkRBNisvU2tYemp4bzM3SHhHWnl2bW5nY0FTcHBPV241OGY5ZnY5bHdFWWQvcnBwK09CQng2QXorY3pIV3ZBaUFpbVQ1K09EUnMyb0tHaFlhelg2ejExNzk2OUw1bk9SYWtqR0F6K1VFU3VuVFJwRXVlZkJrUm0vQmVPWEZGV1ZsYm04L2tpdWJtNW51WExsMlA4K1BHbUl5VkZJcEhBdkhuejBOTFNZcXZxWnlLUnlIclRtY2c4emo4bGc5bkx1RkRhcUt5czlIbTkzc2NBZUs2NzdycU0vUVVFQUtOR2plbzV6dWNSa1VkTFNrcjhwak9SV1p4L1NoYVdNSjBVMjdhL0tpSlRKaytlaks5ODVTdW00eVRkM0xsek1XWEtGQUE0S3ljbjU3dW04NUJabkg5S0ZwWXduZERFaVJOelJlUVdBRmkwYUpIeDYrQzZ3YklzTEZ5NEVBQ2dxdlBMeTh2ekRVY2lRemovblA5a3l2eHBvbjQ3OWRSVHJ4S1IwNlpPbllxS2lnclRjVnh6eGhsbjRNSUxMNFNJakxRc2E2SHBQR1FHNTUvem4wd3NZVG9SbjRqOENBQysrYzF2bXM3aXVtdXZ2UllBWUZuV3YvSFlXRmJpL0lQem4wd3NZVHF1VUNoMFBvQXhaV1ZsS0M4dk54M0hkY1hGeGZqMHB6OE5BQ045UHQ4ODAzbklYWngvem4reXNZVHB1RlQxYXdCdzhjVVhtNDVpektXWFhnb0FFSkd2R281Q0x1UDhjLzZUalNWTXZabzhlWEtCaUh3K0p5Y0hjK2JNTVIzSG1IUE9PUWQ1ZVhrUWtmTXFLeXRIbTg1RDd1RDhkK1A4SnhkTG1IcVZsNWQzTGdEZjFLbFRNWGp3WU5OeGpNbkx5OE9GRjE0SUFGNEFuek1jaDF6QytlL0crVTh1bGpEMVNrVE9COUR6ZWNHc2R2Ylpad01BSE1jNTMzQVVjZ25uLzBPYy8rUmhDVk92VlBVU0FKZ3hZNGJwS01iMW5KUWpJdE1OUnlHWGNQNC94UGxQSHEvcEFKU2Fnc0hnQkJHWldGQlFnSWtUSnhySkVJMUc4ZkxMTHlNYWphSyt2aDV0YlczdytYd1lObXdZeG8wYmgwQWdnRXN1dVFRVEpreEllcGJSbzBlanFLZ0k4WGg4VEhsNStTZGpzZGkycEMrVWpERXgvNVdWbFFDQU8rKzhFeGRkZE5GeFg3dHExU29zWHJ3WUFGQlZWWlgwYkp6LzVHRUowekdwNnBraWd1TGlZdGR2MWZidXUrL2l0dHR1dzZaTm13QjAzOTFseUpBaEdEVnFGRnBhV3BCSUpKQklKTEI1ODJiczM3OGYzL3ZlOTVLZVNVUlFVVkdCZUR3T2o4Y1RBc0JmUWhuTTVQeW5JczUvOHJDRTZaZ3N5NW9FQUdQR2pIRjF1ZFhWMVZpd1lBR2FtNXN4WnN3WVhIMzExVGozM0hOeDZxbW5IbjdOL3YzN0VZdkY4SWMvL01IVlc4bDk0aE9mQUFDb2FvbHJDeVVqVE0xL0t1UDhKd2RMbUhvekdZQXJiL1gyMkxWckYyNjg4VWEwdHJiaWdnc3V3SzIzM29yYzNOeVB2RzdvMEtFNDU1eHpjTTQ1NThDMjNidm4rTGh4NHdBQUluSzZhd3NsVTF5Zi8xVEgrVThPbGpEMTVsTUFNR25TSkZjV3BxcjQ4WTkvak5iV1ZvUkNJU3hac2dRZWorZUVYM2N5cnhrb1BYdEZJdklKMXhaS3ByZzYvK21BODU4Y1BEdWFqa2xWVHdPQW9xSWlWNWIzeGh0dm9LYW1CcFpsWWZIaXhhNlc2OGthUG54NHo4T1JKbk5ROHJrOS8rbUE4NThjTEdIcXpRZ0FHRFpzbUNzTFc3VnFGWUR1TTBSN2pqMmxtaUZEaGdBQVZOV2RId3FaNU9yOHB3UE9mM0t3aEtrM2d3RWdQOStkMjRodTJiSUZ3SWNmMDBoRlBjZW5SU1RQY0JSS1BsZm5QeDF3L3BPRHg0VHBtRVFrQjRCclp4L0g0M0VBd01pUngzNm5hODJhTmJqLy92dVArWGZQUGZkYzBuSWR5ZXM5dkxud2xtNFp6dTM1UDlMaXhZc1Bmd1k0bFhEK2s0TWxUTDF4OWNPUlhWMWRBSTdhMEkvUzB0S0MrdnA2TnlOOUJEOHZtbFdNcmV6aHc0ZGowS0JCeDMxTmEyc3JHaHNiWFVyVWpmT2ZIQ3hoNmswN2dFR2RuWjJ1bkNRMWVQQmc3TisvSDAxTlRjZjgrN2x6NTJMdTNMbUgvM3prRllQYzB0blplZmlocXdzbUUxeWQveU10WExpd1QxZk1jZ3ZuUHpsNFRKaU9TVlZiZ083L2NidWg1OUtBTlRVMXJpenY0Mmh2YndjQXFHcWI0U2lVWkc3UGZ6cmcvQ2NIUzVoNjB3Q2cxejNUZ1RadDJqUUF3T3V2djQ2V2xoWlhsdGxYemMzTlBRL2QrYUdRU2E3T2Z6cmcvQ2NIUzVpT1NVVDJBa0Fpa1hCbGVaZGRkaG04WGk5YVdscnd5Q09QdUxMTXZqcmlHTng3Sm5OUThyazkvK21BODU4Y0xHRTZKbFg5Q3dEODdXOS9jMlY1UlVWRnVPcXFxd0FBVHp6eEJGYXNXT0hLY3Z0aXo1NDlBQUFSMldVMkNTV2IyL09mRGpqL3ljRVNwdDY4RFFCMWRYV3VMZkRyWC84NlpzMmFCVlhGM1hmZmpSdHZ2QkViTjI1RVIwZkg0ZGM0am9OWUxJYVZLMWU2bHF0SHo5blpxbHJyK3NMSmJhN1BmNnJqL0NjSHo0Nm1ZM0ljNTI4ZWorZncvMzdkWUZrV2xpeFpndE5QUHgyLytjMXY4TVliYitDTk45NkExK3ZGc0dIRDRQVjYwZGpZZUZRcHUzbHQzNTA3ZHdJQVZEVjF6eDZqQVdGaS9sTWQ1ejg1V01KMFRJN2o3UEI0UFBqclgvOEtWWFh0TTRLV1plSDY2Ni9IWlpkZGh1ZWZmeDdyMTYvSHpwMDcwZGpZQ0svWGk2RkRoMkxDaEFrb0xTM0Zaejd6R1FTRFFWZHlxZXJocTNxcGFyVXJDeVZqVE0xL3F1TDhKMDkyVHhZZFZ6QVkzQzBpWTU5OTlsbU1Iei9lZEJ5ajR2RTQ1c3laQTFYZEY0bEVScG5PUThuSCtmOFE1ejk1ZUV5WWVxV3FMd0xkZHpqS2RqMTdBU0xDSDBhVzRQeC9pUE9mUEN4aDZwVmxXV3NBWU5PbVRhYWpHTmZ6TXhDUnRXYVRrRnM0L3gvaS9DY1BTNWg2MWQ3ZS9ocUFybzBiTjZLdExYc3ZrblB3NE1HZVd5M2FBSjQxSElkY3d2bnZ4dmxQTHBZdzlhcW1waVlPNFBtMnRqYTg5TkpMcHVNWXMzNzllaHc0Y0FDcXVxNnFxdW9kMDNuSUhaei9icHovNUdJSjAzSFp0djBZZ0t6K0pmVDg4ODhEQUJ6SCtVL0RVY2hsbkgvT2Y3S3hoT200dXJxNlZnTm9DSWZEMkxadG0razRycXVycThOcnI3MEdWVzM2NElNUGxwdk9RKzdpL0hQK2s0MGxUTWRWVTFQVDRUak9uUUR3MEVNUG1ZN2p1c2NlZTZ6bjRkSmR1M1lkTkptRjNNZjU1L3duRzB1WVRzaHhuRWNBTkt4YnR3NWJ0MjQxSGNjMWRYVjFlT0dGRjZDcTd6YzNOeTh4bllmTTRQeHovcE9KSlV3bkZJdkZXZ0RjQ2dCMzMzMDNWTlZ3b3VSVFZkeDc3NzA5angrcXJhM2RiemdTR2NMNTUvd25rOGQwQUVvUCtmbjVVYi9mLy9sRUlqRnkyTEJoS0MwdE5SMHBxVmF0V29YSEgzOGNxcnF6cWFucGlxYW1waTdUbWNnY3pqL25QMW00SjB3bnBiYTJ0bDFWcndKZ1AvamdnNGpINDZZakpVMWpZeVB1dXVzdXFLb0Q0SG9lQ3lQT1B5VUw5NFRwcE1YajhUMmpSbzNLNytycW1oR0pSREJuemh4NHZabDFENURPems0c1hMZ1FPM2Z1aElqOEpoS0ozR2M2RTZVR3pqOGxBMHVZK3FTZ29PQlBIby9uZ3ZmZWUyL2NuajE3Y041NTUyWE1IV1o2am9PdFhyMGFBR0tOalkyZjQ5dHdkQ1RPUHcwMGxqRDFTVU5EZ3oxaXhJaVZIby9uaXRyYTJsTXN5MEpsWmFYcFdBTml4WW9WZVBqaGg2R3FpYzdPenZPMmI5L2VhRG9UcFJiT1B3MDBsakQxMmI1OSsxcEdqUnIxcW9qOHkrYk5tM05GSksxL0Vha3FsaTlmam52dXVRZXFla0JFUGh1TlJyZVl6a1dwaWZOUEE0a2xUQjlMUEI2UEZ4WVdyckVzYTE1VlZWVnVaMmNucGt5WmtuWnZ6VG1PZzJYTGx1RysrKzZEcWg0QThObElKTExXZEM1S2JaeC9HaWdzWWZyWUVvbkV1MFZGUlg4RU1LKzZ1anB2eDQ0ZG1ERmpCdngrditsb0o2V3RyUTIzM1hZYm5uenlTUUJvZGh6bnN1cnE2aldtYzFGNjRQelRRR0FKVTcvRTQvRTloWVdGLzJ0WjFvVzdkdTBhc1hidFdvUkNJUlFVRkppT2RseDFkWFdZUDM4KzFxOWZEd0IxdG0zUGprYWo2MDNub3ZUQythZitZZ2xUdnlVU2liL241K2N2eThuSktXOXFhanJ6MldlZmhlTTRLQ3NyUzdtUGNIUjJkdUtKSjU3QW9rV0xzRy9mUHFqcTJvNk9qZ3UyYk5teTAzUTJTaytjZitxUDlEcUFRYWxPUXFIUWZIUmY0bS9JK1BIanNXREJBc3ljT2RQNHNUSlZ4WVlORzNELy9mZGp4NDRkQU5BSzRNNXdPTHdFZ0dNMEhHVUt6ai8xR1V1WUJseEpTY2w0djkvL3FJak1Bb0RKa3lmamhodHV3TFJwMCtEeHVQdm1pK000Mkx4NU01WXVYWXBvTk5yejlEcmJ0cStKUnFQYlhRMURXWUh6VDMzQkVxYWtDUVFDY3l6THVnMUFFQUNLaW9wdzVaVlhZdmJzMlJnNWNtUlNsOTNZMklqVnExZmo2YWVmeHU3ZHV3RUFxdm9YQURkSElwSGZKblhoUk9EODA4bGhDVlBTaFVLaEt3QXNBREN0NTdueThuTE1talVMVTZkT3hhUkprL3E5aDJEYk51cnE2ckJwMHlhODhzb3JpRVFpUjk3dEptemI5Z1BSYVBSeEFKbC9DeHhLS1p4L09oNldNTGttR0F4V2lNaDhBSE1Cak9oNVBqYzNGMlZsWlFnRUFoZzdkaXdLQ3d0UldGaUl3WU1ISXpjM0Z6azVPUkFSSER4NEVPM3Q3VGh3NEFEMjdkdUhob1lHMU5mWEl4cU5JaGFMb2JXMTlmQ3lWTFZKUkZiYXR2M3phRFQ2cG9GdmwrZ29uSDg2RnBZd21XQ1ZsNWVmNi9GNDVnR1lLU0tmUlAvUDFMY0IxS3JxT2hGNUpod092M0xvT2FKVXcvbW53MWpDWkZ4SlNjbGduODgzWFVTbUE1Z2tJdU5VZGF5SURBV1FCMkFRdW1lMVZWWGJBT3dYa1hwVnJRZXdFOEFHdjkvLytzYU5HM25qY1VvN25IOGlJaUlpSWlJaUlpSWlJaUlpSWlJaUlpSWlJaUlpSWlJaUlpSWlJaUlpSWlJaUlpSWlJaUw3RXViTEFBQUFWVWxFUVZRaUlpSWlJaUlpSWlJaUlpSWlJaUlpSWlJaUlpSWlJaUlpSWlJaUlpSWlJaUlpSWlJaUlpSWlJaUlpSWlJaUlpSWlJaUlpSWlJaUlpSWlJaUlpSWlJaUlpSWlJaUlpSWlJaUlpSWlvZ0h6L3dHci9ISE5xYzF0QlFBQUFBQkpSVTVFcmtKZ2dnPT0iLAoJIlRoZW1lIiA6ICIiLAoJIlR5cGUiIDogImZsb3ciLAoJIlZlcnNpb24iIDogIjExIgp9Cg=="/>
    </extobj>
    <extobj name="ECB019B1-382A-4266-B25C-5B523AA43C14-14">
      <extobjdata type="ECB019B1-382A-4266-B25C-5B523AA43C14" data="ewoJIkZpbGVJZCIgOiAiMTkzNjIzMjg5OTUyIiwKCSJHcm91cElkIiA6ICIyNzQ0MTYyNjEiLAoJIkltYWdlIiA6ICJpVkJPUncwS0dnb0FBQUFOU1VoRVVnQUFBbjRBQUFGWUNBWUFBQUROemZIV0FBQUFDWEJJV1hNQUFBc1RBQUFMRXdFQW1wd1lBQUFnQUVsRVFWUjRuT3pkZVdCVTViay84Tzl6WmlZTElGdFlNaEFrWXFqUWtNbWNHUzZMV0VVcVY1R0N0U3ExV3EwV3ZmZHE3KzlxSzZWRmJhMjNWcTNYZXV0U3hMV3QzcUxWN3VKNkZaZGF4ZXBzQ1ZHV2lFUmlNcE53a1NVc1dlWTh2ejh5Y2E4Z0pQUE9uSHcvZncwbm1UbmZqTzk1Zk9iTU9lOEx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kRW5FTk1CaUlpeXJheXNyTGlrcEtUS3Nxd3BJbklrZ0ltcU9sRkVocXZxSUFDRDBGMGYyMFNrVFZYZkJWQVBZS09xdmlraWE5UHBkRTFOVGMxdWszOEhFZEZueGNhUGlQb0R5N2J0RUlCNUFMNGtJaUVBM2tOOHpUU0FoS28rbWs2bkg2dXBxWGsxczQySUtHZXg4U01pMXdxRlFoV3ErazBST1ErQXYyZDdRVUVCS2lvcU1ISGlSSXdiTnc1bFpXVVlOMjRjaGd3WmdnRURCcUM0dUJnaWdqMTc5bUR2M3IzWXNXTUhHaHNiMGRqWWlDMWJ0bURqeG8yb3I2L0h2bjM3UHJpN3JhcDZINEI3WXJIWTYxbitVNG1JRGdnYlB5SnluV0F3T05leXJNc0FuTml6cmFLaUFqTm16TUNjT1hOUVdWa0pyL2ZRVHZpbDAybXNXN2NPcTFldnhwbzFhN0J1M2JyM2ZxYXF6enVPYzJNaWtWaDFTRHNoSXVwbGJQeUl5RFdDd2VBc0VibFdSSTRGZ0pLU0VzeWJOdytMRmkzQzJMRmorM1RmcVZRS0R6LzhNQjU3N0RHa1Vpa0FnS3ErbWs2bnYxOVRVN082VDNkT1JIU0EyUGdSVWQ2Yk1tWEs2SUtDZ2xzQUxBS0E4ZVBIWS9IaXhUanBwSlBnOFhpeW1pV2RUdVBaWjUvRjNYZmZqWTBiTi9ac2ZyUzl2ZjNpdXJxNnQ3TWFob2pvSTlqNEVWRStrK3JxNnJNdHk3cFZSSWFXbHBiaXdnc3Z4TUtGQzJGWmx0Rmdxb29ubm5nQ2Q5eHhCN1pzMlFJQXV4ekhXUktQeCs4Q29FYkRFVkcveGNhUGlQSlNJQkFZYUZuV0NzdXl2bTVaRms0NzdUUmNldW1sS0NvcU1oM3RROXJiMjNINzdiZGo1Y3FWU0tmVFVOVS83OXExNjl6Nit2cWRwck1SVWYvRHhvK0k4czdreVpQSEZ4Y1gvd0ZBeU8vMzQ1cHJya0V3R0RRZDYxT3RYNzhleTVZdFEwTkRBd0NzUzZmVHB5UVNpUTJtY3hGUi81TGRpMStJaUE1UktCU2E3UFY2L3lZaUZWT25Uc1dLRlN0UVhsNXVPdForalJneEF2UG56MGQ5ZlQzZWZ2dnRFU0x5ZGIvZi8wd3ltV3d5blkySStnODJma1NVTjZxcnF5c3R5M3BlUkVhZWZ2cnB1TzY2NjFCY1hHdzYxZ0VyS0NqQWlTZWVpSTZPRGlRU2lXSVJXVFJxMUtoblU2blVPNmF6RVZIL3dNYVBpUEpDSUJBNHl1djEvaFhBaUxQT09ndExseTZGU1A1ZHJTSWltRDU5T2tRRWtVaWt5TEtzUldQSGpuMnlxYWtwYVRvYkVia2ZHejhpeW5tVmxaWERmVDdmYWhFcE8vdnNzM0haWlplWmpuVEl3dUV3TE12Q2E2KzlWcVNxSjVlVWxLeHNhV25oMnI5RTFLZlkrQkZScnZPTkd6ZnU5eUl5YmZiczJianFxcXZ5OGt6Zkp3bUZRbWh1YnNhR0RSdUdlRHllWTRZUEgzNS9hMnNyMS9zbG9qN0R4bytJY3BwdDIxZUt5QVVUSmt6QWJiZmRCcC9QWnpwU3J4RVJ6Snc1RTJ2V3JFRnJhMnVaMStzZDF0emMvTGpwWEVUa1h1NzQyRXhFcmxSVlZWWGw4L2xpUlVWRm5nY2VlQUNISDM2NDZVaDlJcFZLNFl3enpzRHUzYnZUcXZxRldDejJzdWxNUk9ST1pxZTJKeUw2QjhMaHNNL3I5ZDRMd0hQaGhSZTZ0dWtEZ05HalIvZGN0K2dSa1hzcUt5c0xUR2NpSW5kaTQwZEVPU21kVG45RFJLWk9talFKNTU1N3J1azRmVzdCZ2dXWU9uVXFBRXd1TEN6OHJ1azhST1JPYlB5SUtPZVVsNWNYaWNpUEFHRHAwcVhHMTkzTkJzdXlzR1RKRWdDQXFsNFNDQVFHR281RVJDN2svbXBLUkhsbjJMQmg1NG5JMkduVHBxRzZ1dHAwbkt5Wk9IRWk1czZkQ3hFWmFWbldFdE41aU1oOTJQZ1JVYTd4aWNnUEFPQ2lpeTR5blNYckxyamdBZ0NBWlZuZjRyVitSTlRiMlBnUlVVNEpoVUp6QUl5cHFxcENJQkF3SFNmcktpb3FjUFRSUndQQVNKL1BkNGJwUEVUa0xtejhpQ2lucU9yNUFEQnYzanpUVVl4WnVIQWhBRUJFdm1FNENoRzVEQnMvSXNvWmt5Wk5LaEdScnhRV0ZtTCsvUG1tNHhoenpESEhvTGk0R0NKeWZEZ2M5cHZPUTBUdXdjYVBpSEpHY1hIeGJBQythZE9tWWRDZ1FhYmpHRk5jWEl5NWMrY0NnQmZBcVliakVKR0xzUEVqb3B3aEluTUE5TXhuMTY5Tm56NGRBT0E0emh6RFVZaklSZGo0RVZIT1VOV1RBV0RXckZtbW94alhjMk9MaU13MEhJV0lYSVNOSHhIbEJOdTJ4NHRJZVVsSkNjckx5MDNITWM3djk2TzB0QlFBeGdRQ2dhTk01eUVpZDJEalIwUTVRVlUvQjNSUFp5SWlwdU1ZSnlMdlRWN3Q4WGhDaHVNUWtVdXc4U09pbkdCWjFnUUFHRE5tak9rb09lT0lJNDRBQUtocXBlRW9ST1FTYlB5SUtGZE1Bb0R4NDhlYnpwRXp4bzBiQndBUWtTTU5SeUVpbDJEalIwUzU0dk1BTUdIQ0JOTTVja2JQMlU4Uk9jSndGQ0p5Q1RaK1JKUVRWSFVzZ0o0YkdnakE4T0hEZXg2T05KbURpTnlEalI4UjVZb1JBREIwNkZEVE9YTEdZWWNkQmdCUVZiNHBSTlFyMlBnUlVhNFlCQUFEQnc0MG5TTm5GQlVWQVFCRXBOaHdGQ0p5Q1RaK1JKUVRSS1FRQUh3K24ra29PY1ByOWZZOExEQ1pnNGpjZzQwZkVlVUtUdDczRVp6UGtJaDZHeHMvSXNvVjdRRFEyZGxwT2tmTytNQjd3VGVGaUhvRkd6OGl5Z21xdWhzQTl1elpZenBLem1odmJ3Y0FxT3BldzFHSXlDWFkrQkZScm1nRmdPM2J0NXZPa1ROMjdkclY4NUJ2Q2hIMUNqWitSSlFUUktRWkFGS3BsT2tvT1dQYnRtMDlEN2VhekVGRTdzSEdqNGh5Z3FxK0RnQ2JObTB5SFNWbk5EVTFBUUJFWkxQWkpFVGtGbXo4aUNoWHZBRUFEUTBOcG5Qa2pNYkdSZ0NBcXRZYmprSkVMc0hHajRoeWd1TTRtNEQzejNJUjhOWmJid0VBVkxYT2NCUWljZ2syZmtTVUV4ekgyUWdBYjc3NUpsVFZkQnpqVkJXMXRiVTlqK09HNHhDUlM3RHhJNktjVUZ0YnUwbFZHMXRhV3JCbHl4YlRjWXhMcFZKb2JHeUVxcllrRWdtZThTT2lYc0hHajRoeWhxbytCZ0F2dmZTUzZTakc5Wnp0RXhHK0dVVFVhOWo0RVZIT3NDeHJOUUM4K3VxcnBxTVkxL01laU1oelpwTVFrWnV3OFNPaW5OSGUzdjQ4Z0s1WFhua0ZlL2YyMzhVcTl1M2JoeWVmZkJJQTBnRCthRGdPRWJrSUd6OGl5aGwxZFhWSkFJL3MzYnNYanovK3VPazR4cno4OHN0b2EydURxcjRZaVVUZU5wMkhpTnlEalI4UjVaUjBPbjB2Z0g3ZCtEM3l5Q01BQU1keGZtMDRDaEc1REJzL0lzb3BYVjFkVHdGb2pVYWpXTDkrdmVrNFdkZlEwSURubjM4ZXFycDl4NDRkRDVqT1EwVHV3c2FQaUhKS1hWMWRoK000MXdMQTh1WExUY2ZKdW52dnZiZm40WXJObXpmdk01bUZpTnlIalI4UjVSekhjZTRDMFByaWl5OWkzYnAxcHVOa1RVTkRBMWF0V2dWVmZYZlhybDNYbWM1RFJPN0R4bytJY2s1TlRjMXVBUDhKQURmY2NFTy9XTWxEVlhIVFRUZjFQRjVlWDErLzAzQWtJbkloTm41RWxKTjI3dHg1bDZxK25rZ2s4TkJERDVtTzArZWVmUEpKdlBqaWl3Q3dYVlgvQ3NCak9CSVJ1WkNZRGtCRTlJOEVnOEYvc2l6cjVZRURCM29lZXVnaGxKYVdtbzdVSjdadDI0YlRUanNOTzNic2NFVEVBZ0JWZmQxeG5HOG5Fb25WQUxvTVJ5UWlsK0FuU2lMS1djbGtzbW4wNk5FRHU3cTZac1ZpTWN5ZlB4OWVyOWQwckY3VjJkbUpKVXVXNEsyMzNvS0kvTXB4bkpVaU1sbEVLaXpMT3FlMHRQUnJwYVdsYjQ0ZE8zWnpjM096WXpvdkVlVTNObjVFbE5OS1NrcGU4SGc4WDl5NmRldTRwcVltSEgvODhSQnh4NWNWUGRmMVBmWFVVd0JRczIzYnRsUFhyVnYzUW5Oejg4MmxwYVhiQUV3V2tTTkY1R3hWL2JyZjczK3JwS1RrcmRiVzFyVGg2RVNVcDlqNEVWRk9hMjF0VFk4WU1lSlJqOGZ6MWZyNitpR1daU0VjRHB1TzFTdCsrOXZmNHM0Nzc0U3Fwam83TzQvZnNHSER0c3lQTkpsTXZwSk1KbS94Ky8zTjZHNEFKNGpJMTd4ZTczbWxwYVZ2RnhVVnZiVjkrM1orQlV4RW53a2JQeUxLZVlNSEQvYjRmTDU5SXZMRjExNTd6U01pZWQzOHFTb2VlT0FCM0hqampWRFZOaEg1Y2lLUnFQMmszMjF1Ym80ME56ZmZNbnIwNkZZUnFRSnd1SWdzS2lvcU9tL01tREViQnc0YzJMQnQyemFlQVNTaUErS083MHVJeUkyc1lEQVlFSkh6QWZ5YmlCUmt0cmNCR0hUKytlZmo0b3N2aG1YbDErUUVqdVBndnZ2dXc2MjMzZ3BWYlFQdzVWZ3M5c3lCUHQrMjdXOEN1RkpFanNoc1NnTDRWa3RMeStPTmpZMTcreUl6RWJrSEd6OGl5aWxUcGt3WjdmVjY1MW1XZFFXQWlzem1MZ0FKQUhkMWRYWEZQUjdQNHlJeWJQYnMyYmo2NnFzeGFOQWdjNEUvZzcxNzkrTGFhNi9GWTQ4OUJnQzcwdW4wS1lsRTR0bURlYTFnTUhpMlpWbFhBNWlBN2xxK0ZjQy9pOGdqa1Voa1QrK2xKaUkzWWVOSFJNWlZWbFlXZUwzZWFSNlA1ejhBbkk1TWJWTFZKaEZacGFyWHhtS3hocDdmRHdRQ1IzbTkzajhET0txOHZCelhYMzg5Sms2Y2FDajlnV2xvYU1EbGwxL2VzeEpKUXpxZFBqV1JTTVFPOVhWdDJ6NE53TFVpTWhHQXFPcTdBQzdwNk9qNFkxMWRYZHVodmo0UnVRc2JQeUl5cHJxNmVxeGxXUXNBWEMwaW93QkFWZHNCMUlqSWpkRm85Qi9PM0Z4UlVURjQ4T0RCS3dITTkzZzhXTHg0TWM0Nzd6d1VGaFptS2YyQjZlenN4TXFWSzdGOCtYSjBkWFZCVlovcjZPZzRyYTZ1YnR2K24zM2dxcXVyditUeGVHNVExVW5TZmR2elRsWDl6cDQ5ZXg1YXYzNzlydDdjRnhIbEx6WitSSlJWNFhCNGdPTTRVMFhrS2dCekFFQlZWVVMyQVBoaloyZm4xYlcxdGU4ZTRNdEpLQlM2Qk4zTHV4MTIrT0dINDlKTEw4V3h4eDVyZk1vWFZjV2FOV3R3ODgwM1krUEdqUUN3QjhDMTBXajBPZ0I5Tmg5Zk9CeWVyNnEzcU9vUklpS1o2d2d2VHFmVGY4Z3NoVWRFL1JnYlB5TEtCZ21GUWtlcTZqa2k4bDBBeFFCNjdtaDlKWjFPL3lpUlNMeDRzQzllV1ZsNWVFRkJ3VDBpY2dJQVRKbzBDUmRmZkRGbXpKZ0JqeWU3a3hjNGpvUFhYbnNOSzFhc1FDS1I2Tm44WWpxZFhweElKRFprSzRkdDJ5ZUl5TzJxZW1UbURPQWVWZjBQbmdFazZ0L1krQkZSbndrR2cwTkY1RmdSK1FtQUtabk5hUUQxcXZyTGpvNk8vNjZycSt2b3hmM050eXpyeHdCc0FDZ3RMY1daWjU2SmswNDZDU05IanV5dDNYeWliZHUyNGFtbm5zS0REejZJTFZ1MkFPaGVkZzNBVmJGWTdIZDl1dk5QRVFxRnZnRGdUbFg5WEdZNXVIMEFsdXpjdWZQKyt2cjZuYVp5RVpFWmJQeUlxTGQ1cGt5WlVsNVFVUEJ0VmIyb1orMVpkRjl6OXJLSWZEc2FqYjdSbHdGQ29kQlhBVndLWUViUHRrQWdnQk5PT0FIVHBrM0RoQWtURHZsTVlEcWRSa05EQTE1OTlWVTgvZlRUaU1WaVVOV2VIMGZUNmZSdGlVVGlWd0QwSDc5SzlvVEQ0ZW1PNDl5RDdzbWdMVlh0RUpIdk80N3p5M2c4dnQxMFBpTEtEalorUk5Rcktpc3JoM3U5M2hNc3k3cEpSTVptTm5lcDZpWlYvYTk0UEg1M3RqUFp0bDB0SXBjQVdBQmdSTS8yb3FJaVZGVlZJUmdNb3F5c0RLTkdqY0tvVWFNd2FOQWdGQlVWb2JDd0VDS0NmZnYyb2IyOUhXMXRiV2hwYVVGcmF5c2FHeHVSU0NSUVUxT0RQWHZlbnpWRlZiZUx5S1BwZFBxV1JDTHg5MnovclFlcXVycmF0aXpybHlJeUJkMlQrSGVwNmcrNnVycnUrQXpYVmhKUm5tTGpSMFFIcmJLeXNxQ2dvR0F5dXUvS1BTV3pXZEU5cDl3VFhWMWRTMnBxYWxyTUpYeVBGUWdFWm5zOG5qTUFIQ3NpUitIUVZ5N3ErY3I2UlJGNU9CcU5QcDNabGhkQ29WQUF3RVBvbml2UmcrN3NsKy9ldmZ0MlhnTkk1RjVzL0lqb013dUh3LzUwT3YxVkVmbXhpUFRNbnJ4UFZldEU1SXBvTlBxazBZRDdVVmxaT2Nqbjg4MFVrWmtBSm9qSU9GVXRFNUhCNkw3eFpBQzY2K01lVmQwTFlLZUlOS3BxSTRDM0FLd3BLQ2o0Mnl1dnZKTDMxOGlGUXFISnF2cXdpRXdDNEZGVng3S3NxM2ZzMlBGelhnTkk1RDVzL0lqb2dGUlVWQlFPSERqdzh4NlA1eGNBWmdMdlRjT3lUVlVmYUcxdFhjb2x3L0pYS0JTcXlEU0FVd0I0MGYyZjkzckxzbjRhaVVSMm1NNUhSTDJEalI4UmZSb0pCQUlqTGN2NkQ4dXl2b2Z1aGdBQTlxcHFyV1ZaRjBVaWthakpnTlM3Yk5zZUQrQmhFYkdSYVFBQjNPSTR6bzk0RXdoUi9tUGpSMFFmRXdnRUJscVdkYlJsV1N2UXZSWXMwSDBOV0l1cS9pd1dpOTJFSExsYmxmckdsQ2xUeHZsOHZsVWlVb25NOVpDcWVzdTc3Nzc3dmMyYk4rOHpISStJRGhJYlB5THE0YkZ0dTB4VnI3RXM2K3VaYlFxZ0RjQUxIUjBkRjYxZHUzYUx3WHhrd09USmsvMUZSVVYveVp3QjdMa2g1cTVrTW5scFUxUFRuazk3TGhIbEhqWitSUDFjZVhsNTBmRGh3MDlXMWJ0RVpIaG1jMXBWdDZycWQrTHgrRXFqQVNrbmhNUGhFYXI2WndEVGtQbkszM0djLzJsdWJ2NjNWQ3JGcGVDSThnUWJQNkwreVJNTUJzZUp5RjA5eTV4bGJ0VFlCK0FQdTNmdnZvaFRldEFucWFxcUd1YjFldjhnSXNjZzB3Q3E2dS8yN05uelRZNFpvdHpIeG8rb0h3bUh3d01jeDdrSXdMVWlVcERaM0tXcW14ekhXWHdvNitWUy8xSlJVVEY0OE9EQkR3T1lnL2ZQQUs3eWVEeGY1MTNBUkxtTGpSK1J5NFhEWVIrQUtzZHg3aGVSendQZFovY0E3QWJ3ODFnczlpUGswY1REbEZzQ2djQkFqOGZ6RnhHWjA3Tk5WWi9vNk9nNHBUZlhZU2FpM3NIR2o4aTlmTFp0WHk4aTM4YUhqL1hhZERwOWVpS1IyR0FxR0xsUFdWbFo4Y2lSSTM4bklpZC9ZUE96TFMwdDh6bS9JMUh1WU9OSDVETEJZSEMyaUR3b0lxTS9zSG1mcW40N0ZvdXRNQmFNK29XS2lvckN3WU1IUHdEZzFKNXRxdnBTUjBmSGlYVjFkVzBHb3hFUjJQZ1J1VUl3R0J3cUlyLzZ3SHE1QU43N3l1M3N1cnE2YmFheVViL2x0VzM3MXlKeVZzOEdWWTJvNmdtY0NKcklIRForUkhrc0ZBcWREK0FYNkY1ZnRzZFdBRi9QOWZWeXFkL3doRUtoT3dGODh3UGJhdHZhMnVaczJMQmhxNmxRUlAwVkd6K2lQRk5aV1hsNFlXSGhmYW82UTBRS001dFZWZS9wNnVwYVdsdGJ1eDFjVllOeVRPWW1rSitMeUFXWlRXbFZqWFYwZEN5b3E2dExHZzFIMUkrdzhTUEtEeDdidHBlSnlGSlZIU2dpRmdDbzZrYkxzczRCRUkxRUlwMkdNeEx0VitZbWtKK0t5UC9MYkVvRHFPdm82UGdTVjRZaDZudHMvSWh5V0RBWS9DZkxzdTREY0NRQUh3Q29hb2VxL3Nqajhkd2NpVVM0WkJibHBjeUtNVmNEV0FvQXF1b0FXTmZWMWJXZ3RyWjJrOWwwUk83RnhvOG94MVJXVmc0cUxDeThHY0NacWxvc0lnSUFxdnBYeTdMT2owUWltOEY1OThnbE1uY0JMd1B3UXdDU2FRRGZUS2ZUQzJwcWF0WWJqa2ZrT216OGlIS0ViZHVuaWNodEFFWUM4R1EyYjFmVmk5OTk5OTAvYnQ2OGVaL0JlRVI5S3RNQVhnTGdlcnpmQUw3ZDFkVzFzTGEydHRad1BDTFhZT05IWkZCbFpXVnBZV0hoY2dCZkJIQVl1bzlKQmZDdzR6amZpOGZqalFDNlRHWWt5cWFqampycXNBRURCbHlNN21VRkxYU2YzZDdvT003WDR2RjQzSEE4b3J6SHhvOG8reVFVQ24xTFZaZGxKbG51T2J2M3R1TTRGM1YyZHI3QWlXNnB2OHZjQmJ4WVJHNEM0T241Q3RoeG5LOG5Fb20vbTg1SGxLL1krQkZsU1NBUW1PTHhlRmFJaUExZ1FHWnpsK000TnptTzg3T2FtcHBXY0JvV29nOEpoOE1EVlBVY0FMY0I4R1lhd0FiTHNzNk5SQ0l2R281SGxIZlkrQkgxb2N5ZGl6OEdjSjZxbG56Z1JvMElnSDk3OTkxMzEvTGFQYUw5S3lzckt4NHhZc1FpeTdMdUJGQ2dxbzZJTktycTRsZ3M5clRwZkVUNWdvMGZVUitvcnE0KzNyS3NuNHJJRkdSVzFWRFZObFg5VHhINVRTd1dheklja1NndkhYWFVVWWNWRnhkLzFiS3NXd0VVWmM0QTFxdnF2OGZqOGY4MW5ZOG8xN0h4SStvbGt5Wk5LaWt1THY0cGdBVWlNaEtaNDB0VkgxZlZ5OXZhMnQ2b3I2OXZONXVTeUIweTF3Q2VKaUxMQVF4VVZSV1JUUUF1alVhanEwem5JOHBWYlB5SURwRnQyK2VLeURKOFlKSmxBRWtBUzlyYTJwN2tlcVJFZlNkekRlQUNBSGNCT0V4VkZVQURnQ1d4V096M1p0TVI1UjQyZmtRSElSUUtWUUQ0YjFVOVJrU0daamFuQWR3RDRMK2kwZWhiNENUTFJGbFRWbFpXWEZKU2NwSmxXZmVLeU5ETUdjQkd4M0dXeGVQeDM1ak9SNVFyMlBnUkhhQndPT3hUMVg4SGNDR0F6K0g5YVZqV0E3aTh2YjM5dWJxNnVtM0dBaElSeXN2TGk0WU1HWEtDeCtQNUpZQVJBRlJWbXdEOE1CYUwzV3M0SHBGeGJQeW9WMlErYlZkWmxqVkZSSTRFTUZGVko0ckljRlVkQkdBUXVzZGJtNGkwcWVxN0FPb0JiRlRWTjBWa2JUcWRycW1wcWRsdDh1LzRKTlhWMWRNOEhzK1BBY3dBTURpemVaK3EvcmVxL2pJZWo5ZUQwN0FRNVpTeXNyTGlrU05Ibmd4Z3VZaU1RbmNEdUJuQVQyS3gyRDFtMDMwMmJxNnZsSDFzL09oZ1diWnRod0RNQS9BbEVRa0I4QjdpYTZZQkpGVDEwWFE2L1ZoTlRjMnJNUFIxNllRSkU0WU1IVHIwU2xVOUhjRDREMHpEOG9LcVh1VTR6cXNzb2tTNXI3eTh2R2pZc0dIL0RPQjJFUm1UMmZ5MmlQdzBFb2tzTjVudFU3aTZ2cEpaYlB6b013bUZRaFdxK2swUk9RK0F2MmQ3UVVFQktpb3FNSEhpUkl3Yk53NWxaV1VZTjI0Y2hnd1pnZ0VEQnFDNHVCZ2lnajE3OW1EdjNyM1lzV01IR2hzYjBkallpQzFidG1EanhvMm9yNi9Idm4wZm10SnVxNnJlQitDZVdDejJlamIrdm1BdytHWExzcjRQb0JwQVVXYnovNm5xMWVsMCtvODFOVFdOMmNoQlJMMnJvcUtpOExERERwc2pJcmNER0E4QXF0b29JamRGbzlIL05od1BnUHZySytVR05uNTBRSUxCNEZ6THNpNERjR0xQdG9xS0NzeVlNUU56NXN4QlpXVWx2TjVEKzBDYVRxZXhidDA2ckY2OUdtdldyTUc2ZGV2ZSs1bXFQdTg0em8ySlJLTFhwMm13Ylh1TXFsNWhXZFlDQU9NeSsxTlYvWk9JL0h6WHJsMnZjQm9XSW5jSWg4TSt4M0dPeXpTQUZabk56WTdqM0JxUHg2K0hnY3MyM0Z4ZktmZXc4YU5QRlF3R1o0bkl0U0p5TEFDVWxKUmczcng1V0xSb0VjYU9IZHVuKzA2bFVuajQ0WWZ4MkdPUElaVktBUUJVOWRWME92MzltcHFhMVlmNDhoN2J0cjhCNEY4LytEV0txbTVXMVorMHQ3Yy8rc1liYnpRZjRqNklLSGQ1ZzhIZ01aWmxMUWN3R1FCVU5TVWl0MGVqMFI4RGNQbzZnSXZySytVd05uNzBpYVpNbVRLNm9LRGdGZ0NMQUdEOCtQRll2SGd4VGpycEpIZzhudjA4dTNlbDAyazgrK3l6dVB2dXU3Rng0OGFlelkrMnQ3ZGZYRmRYOS9abmVhM01lcmxYaXNnSkFFb0FRRlU3Uk9UdXJxNnVlMnBxYXVMSVFzRW5vcHpocTY2dW5tTloxazBpOG5rQVVOVW1FVmtlalVhdlJ4OWNCK2ZXK2tyNWdZMGZmWlJVVjFlZmJWbldyU0l5dExTMEZCZGVlQ0VXTGx3SXk3S01CbE5WUFBIRUU3ampqanV3WmNzV0FOamxPTTZTZUR4K0Z6N2w2NWxBSUREUTYvVmVvcXBuQTVqY2M2TUdnRWc2bmY2SmlEd2JqOGUzWitGUElLTGM1YkZ0ZXphQW40bElOZEI5QmhEQUhaWmxYUk9KUkRwN1lSK3VxNitVZjlqNDBYc0NnY0JBeTdKV1dKYjFkY3V5Y05wcHArSFNTeTlGVVZIUi9wK2NSZTN0N2JqOTl0dXhjdVZLcE5OcHFPcWZkKzNhZFc1OWZmM09ELzVlS0JUNmdxcGVJaUp6OGY0MExEc2R4MWxoV2Radm90Rm9UZmJURTFHTzg5aTJmUXlBRzBWa2FtWmJxNnJlczJ2WHJoOGQ3UFcrYnF1dmxML1krQkVBWVBMa3llT0xpNHYvQUNEazkvdHh6VFhYSUJnTW1vNzFxZGF2WDQ5bHk1YWhvYUVCQU5hbDArbFRMTXQ2VjBRdVVkVkZJakl4ODZ1cXFrOER1TTJ5cktjamtjZ2VjNm1KS0U5WXdXQndwb2pjSUNKSFo3YjluNnIrT3BWSy9hQ3BxZW1BNjRoYjZtc2lrZGhnT2hjZE9qWitoRkFvTkZsVm54T1JVVk9uVHNVTk45eUFJVU9HbUk1MVFOcmEybkRGRlZmZ3IzLzlLd0IwQW9DSTlLeVgyd1RnNTExZFhiK3JxYWw1eTFSR0lzcHJFZ2dFcG5rOG5wK0t5SEVBb0tydmlzaHYydHZibDlYVjFiVjkycFBkVUY5ZmZQRkZaQ2FGL3VkWUxQYWE2VngwYUxKN0ZTbmxuT3JxNmtyTHNwNFhrWkdubjM0NnJydnVPaFFYRjV1T2RjQUtDZ3B3NG9rbll2ZnUzYWl0cmZXSWlBZkFFNnA2UVN3VyswNXpjL09McVZTSzErOFIwVUZMcFZMdkpKUEpYNDhjT2ZJWkVaa2dJcE1BVFBONFBCZjUvZjZSZ3dZTldyTnQyN2FQZlFYc2x2cmEwZEdCUkNKUkxDS0xSbzBhOVd3cWxYckhkRFk2ZUd6OCtyRkFJSENVMSt2OUs0QVJaNTExRnBZdVhZcjM3M3ZJSHlLQ280OCtHcWxVQ3V2WHJ3ZUFrUjZQNTg2bXBxWW0wOW1JeUQxU3FkVGJ5V1R5VjZXbHBVK2hlMFdmU2hFNXVyQ3c4T0xTMGxML3lKRWpYMmxwYWRrSHVLdStUcDgrSFNLQ1NDUlNaRm5Xb3JGanh6N1oxTlNVTkoyTkRnNGJ2MzZxc3JKeXVNL25XeTBpWldlZmZUWXV1K3d5MDVFTzJYSEhIUWZMc3ZEYWE2OFZxZXJKSlNVbEsxdGFXcmlzR2hIMXFtUXkyWmhNSnU4ZlBYcjBZd0RHaWtpVmlFejNlRHdYbDVhV0hsNWFXcnJCc3F4VmJxcXY0WENZOWRVbDJQajFUNzV4NDhiOVhrU216WjQ5RzFkZGRWVmVmaEw5SktGUUNNM056ZGl3WWNNUWo4ZHp6UERodys5dmJXM2xlcFJFMU91U3lXUlRNcGxjT1dyVXFMOVlsalVLUUxXSVRCV1JoU0l5Z2ZXVmNoRWJ2MzdJdHUwclJlU0NDUk1tNExiYmJvUFA1OXYvay9LRWlHRG16SmxZczJZTldsdGJ5N3hlNzdEbTV1YkhUZWNpSXZkS3BWTEo1dWJtMzJiT0FNNENNUEhJSTQ5a2ZhV2M1STZQSVhUQXFxcXFxbncrWDZ5b3FNanp3QU1QNFBERER6Y2RxVStrVWltY2NjWVoyTDE3ZDFwVnZ4Q0x4VjQyblltSTNJMzFsZktCMmFuQ0thdkM0YkRQNi9YZUM4Qno0WVVYdXJZb0FjRG8wYU43cnF2eGlNZzlsWldWQmFZekVaRjdzYjVTdm1EajE0K2swK2x2aU1qVVNaTW00ZHh6enpVZHA4OHRXTEFBVTZkT0JZREpoWVdGM3pXZGg0amNpL1dWOGdVYnYzNml2THk4U0VSK0JBQkxseTQxdmk1a05saVdoU1ZMbGdBQVZQV1NRQ0F3MEhBa0luSWgxbGZXMTN6aS90RkpBSUJodzRhZEp5SmpwMDJiaHVycWF0TnhzbWJpeEltWU8zY3VSR1NrWlZsTFRPY2hJdmRoZldWOXpTZHMvUG9IbjRqOEFBQXV1dWdpMDFteTdvSUxMZ0FBV0piMUxWNkxRa1M5alBVVnJLLzVoSTFmUHhBS2hlWUFHRk5WVllWQUlHQTZUdFpWVkZUZzZLT1BCb0NSUHAvdkROTjVpTWc5V0Y5WlgvTU5HNzkrUUZYUEI0QjU4K2Faam1MTXdvVUxBUUFpOGczRFVZaklSVmhmV1YvekRScy9sNXMwYVZLSmlIeWxzTEFROCtmUE54M0htR09PT1FiRnhjVVFrZVBENGJEZmRCNGl5bitzcjkxWVgvTUxHeitYS3k0dW5nM0FOMjNhTkF3YU5NaDBIR09LaTRzeGQrNWNBUEFDT05Wd0hDSnlBZGJYYnF5ditZV05uOHVKeUJ3QVBmTXQ5V3ZUcDA4SEFEaU9NOGR3RkNKeUFkYlg5N0crNWc4MmZpNm5xaWNEd0t4WnMweEhNYTdud21zUm1XazRDaEc1QU92cisxaGY4M1ZBU0l3QUFDQUFTVVJCVkFjYlB4ZXpiWHU4aUpTWGxKU2d2THpjZEJ6ai9INC9Ta3RMQVdCTUlCQTR5blFlSXNwZnJLOGZ4dnFhUDlqNHVaaXFmZzdvdnQxZVJFekhNVTVFM3B0YzFlUHhoQXpISWFJOHh2cjZZYXl2K1lPTm40dFpsalVCQU1hTUdXTTZTczQ0NG9nakFBQ3FXbWs0Q2hIbE1kYlhqMk45elE5cy9OeHRFZ0NNSHovZWRJNmNNVzdjT0FDQWlCeHBPQW9SNVRmVzE0OWdmYzBQYlB6YzdmTUFNR0hDQk5NNWNrYlBwM01ST2NKd0ZDTEtiNnl2SDhINm1oL1krTG1ZcW80RjBIUEJMUUVZUG54NHo4T1JKbk1RVVg1amZmMDQxdGY4d01iUDNVWUF3TkNoUTAzbnlCbUhIWFlZQUVCVithWVEwYUZnZmYwSTF0Zjh3TWJQM1FZQndNQ0JBMDNueUJsRlJVVUFBQkVwTmh5RmlQSWI2K3RIc0w3bUJ6WitMaVlpaFFEZzgvbE1SOGtaWHErMzUyR0J5UnhFbE45WVh6K085VFUvc1BGek4wNHU5UkdjYjR1SWVnbUx5VWV3dnVZSE5uN3UxZzRBbloyZHBuUGtqQSs4RjN4VGlPaFFzTDUrQk90cmZtRGo1MktxdWhzQTl1elpZenBLem1odmJ3Y0FxT3BldzFHSUtJK3h2bjRjNjJ0K1lPUG5icTBBc0gzN2R0TTVjc2F1WGJ0Nkh2Sk5JYUpEd2ZyNkVheXYrWUdObjR1SlNETUFwRklwMDFGeXhyWnQyM29lYmpXWmc0anlHK3ZyeDdHKzVnYzJmaTZtcXE4RHdLWk5tMHhIeVJsTlRVMEFBQkhaYkRZSkVlVXoxdGVQWTMzTkQyejgzTzBOQUdob2FEQ2RJMmMwTmpZQ0FGUzEzbkFVSXNwdnJLOGZ3ZnFhSDlqNHVaampPSnVBOXorRkVmRFdXMjhCQUZTMXpuQVVJc3Bqcks4ZngvcWFIOWo0dVpqak9Cc0I0TTAzMzRTcW1vNWpuS3FpdHJhMjUzSGNjQndpeW1Pc3J4L0crcG8vMlBpNVdHMXQ3U1pWYld4cGFjR1dMVnRNeHpFdWxVcWhzYkVScXRxU1NDVDRpWlNJRGhycjY0ZXh2dVlQTm40dXA2cVBBY0JMTDcxa09vcHhQWjlHUllSdkJoRWRNdGJYOTdHKzVnODJmaTVuV2RacUFIajExVmROUnpHdTV6MFFrZWZNSmlFaU4yQjlmUi9yYS81ZzQrZHk3ZTN0endQb2V1V1ZWN0IzYi8rZFRIM2Z2bjE0OHNrbkFTQU40SStHNHhDUkM3QytkbU45elM5cy9GeXVycTR1Q2VDUnZYdjM0dkhISHpjZHg1aVhYMzRaYlcxdFVOVVhJNUhJMjZiekVGSCtZMzN0eHZxYVg5ajQ5UVBwZFBwZUFQMjZNRDN5eUNNQUFNZHhmbTA0Q2hHNUNPc3I2MnUrWWVQWEQzUjFkVDBGb0RVYWpXTDkrdldtNDJSZFEwTURubi8rZWFqcTloMDdkanhnT2c4UnVRZnJLK3Rydm1IajF3L1UxZFYxT0k1ekxRQXNYNzdjZEp5c3UvZmVlM3NlcnRpOGVmTStrMW1JeUYxWVgxbGY4dzBidjM3Q2NaeTdBTFMrK09LTFdMZHVuZWs0V2RQUTBJQlZxMVpCVmQvZHRXdlhkYWJ6RUpIN3NMNnl2dVlUTm43OVJFMU56VzRBL3drQU45eHdRNytZYVY1VmNkTk5OL1U4WGw1Zlg3L1RjQ1FpY2lIV1Y5YlhmT0l4SFlDeVorREFnWW1DZ29LdnBGS3BrVU9IRHNXVUtWTk1SK3BUVHo3NUpINzFxMTlCVmQvYXZuMzdWN2R2Mzk1bE9oTVJ1UlBySyt0cnZ1QVp2MzZrdnI2K0hjREZxdXI4NGhlL1FES1pOQjJwejJ6YnRnMC8vZWxQb2FvT2dIL2h0U2RFMUpmcTYrdmJWZlU4QUduV1Y4cGxiUHo2a2FxcXFtRWljbzJJV0cxdGJWaXlaQW5hMjl0TngrcDFuWjJkdVB6eXk3Rno1MDZJeUs5aXNkalRwak1Sa2Z2RjQvRlhIY2Y1MmU3ZHUvdEZmUVd3cHJXMTlXK21NOUZudzY5Nis0a3BVNmFNOXZsOC95c2kwMVMxQWNDbXJWdTMrcHVhbW5EODhjZERSRXhIN0JVOTE1MDg5ZFJUQUpCVTFlOGxrOGxHMDdtSXFIOG9LU2w1d2VQeGZISHIxcTNqM0Z4ZlZUVWxJcE1IRGh3NGNjeVlNWDl1Ym01MlRPZWpBOFBHcng4SWg4T0hXNWIxbkloVUFsZ0g0TGpPenM3LzhYZzhYNjJ2cng5aVdSYkM0YkRwbUwzaXQ3LzlMZTY4ODA2bzZuWVJHU0VpaS94Ky81dk56YzExcHJNUmtmdTF0cmFtUjR3WThhaGxXV2R1M0xoeE1BQk1uVHJWZEt4ZThZSDZtdXJxNnZxcVpWa0xSV1FxZ09ITnpjMVBBSEQvWFMwdXdNYlA1UUtCd0ZFaThvS0lsQU9JdHJlM3o2NnBxV2xwYVduWlBYcjA2R2RGNUd1dnZmWmFrWWprZGZPbnFuamdnUWR3NDQwM1FsWGJST1JVQU5zQkhBdmdWTC9mYnpVM056OXZPQ1lSOVFOK3YzK29pQ3dTa1pHUlNBUXVySzlmVGlRU0w0d2VQZnFsek45NXpPalJveldaVExMRzVnRTJmaTVXWFYxdGU3M2U1MFJrdEtxK2tFNm5UMWk3ZHUxN3Q5d25rOG5rcUZHalZsdVdkVVlrRWlucTdPekUxS2xUOCs1ckNjZHhjTjk5OStIblAvODVWTFVOd0pkanNkanE1dWJtcC94Ky93NEE4MVQxV0wvZlB6NlpUUDdGZEY0aWNxOVFLQlMyTE90WkVabWdxbzBpZ2tna1V1aXkrdm9jQUtSU3FiZjlmbjhkZ0s5WWxuV0MzKzkvdTdtNU9XNDBNTzBYR3orWHFxNnVQc2JqOFR3TllLaXFQdGJSMFRGLzdkcTFIN3Z6S3BWS3ZWTmFXdm9NZ0RQaThYanh4bzBiTVd2V0xCUVVGR1EvOUVIWXUzY3ZmdnpqSCtNM3Yva05BT3h5SE9lVWVEeStPdk5qYlc1dVh1UDMrNk1pOGpVUnNmMSsvOHptNXViZkdJeE1SQzRWRG9mUFVOVlZJakpVVlo5VDFlTUFySUk3NnlzQUlKbE1ydmY3L1UwaU1oL0FxYU5Hallxa1Vxa05SZ0xUQWNtdmp4NTBRR3pibmdmZ2p5SlNxS29QeG1LeHN3Rjg2b1czZ1VEZ0tLL1grMmNBUjVXWGwrUDY2Ni9IeElrVHM1TDNZRFUwTk9EeXl5L3ZtU20vSVoxT241cElKR0tmOUx0VlZWVlZQcC92RlFERkFONzArWHloVjE1NWhST09FbEZ2c0d6YnZsSkVmcFQ1OTEzUmFQUWlaT3F1MitzckFOaTIvVDBBMXdGUVZmMUNQQjUvS1Z0WjZiTmg0K2N5b1ZEb3F3RCtCNEJYVlZmRVlyR0xEdlM1RlJVVmd3Y1BIcndTd0h5UHg0UEZpeGZqdlBQT1EyRmhZWi9sUFJpZG5aMVl1WElsbGk5ZmpxNnVMcWpxY3gwZEhhZlYxZFZ0KzdUblZWZFhqN1VzNnhVUkdRdGdLNENaMFdpMFBqdXBpY2lOd3VId0FNZHg3aGFScndIb2RCeG5hVHdlLy9sSGY4L3Q5UlVBUXFIUUx3QmNwS29kbloyZGxXdlhybjB6QzVIcE0yTGo1eUtoVU9oZlZIVkY1cDgvamNWaXl3N2laU1FVQ2wyQzd1V0hEanY4OE1OeDZhV1g0dGhqanpWK2JZcXFZczJhTmJqNTVwdXhjZU5HQU5nRDROcG9OSG9kOW5OR3M4ZjA2ZE1IZDNaMnJnTHdCUUI3Uk9UVVNDVHlWTitsSmlLM21qeDVzcitvcU9oUG1XbXkzZ1Z3ZGl3V2UveFRudUxxK2dvQXRtMC9MQ0tucStxN0hSMGRuNitycTNQdlROWjVpbzJmUzlpMi9UMFJ1VjVWSFJGWkZvMUdiemlVMTZ1c3JEeThvS0RnSGhFNUFRQW1UWnFFaXkrK0dETm16SURIazkxTFF4M0h3V3V2dllZVksxWWdrVWowYkg0eG5VNHZUaVFTbi9sYWtuQTQ3SE1jWjdtSVhBQ2dRMFN1aUVRaU4vWnFhQ0p5dGVycWF0dXlyRlVpTWdiQW13QVdSS1BSTnc3a3VXNnVyd0FRQ29WV0F6Z2VRTVAyN2R1ck4yM2F0S08zOHRLaFkrT1gvOFMyN1d0RjVQc0FPZ0g4djJnMGVrZHZ2WGd3R0p4dldkYVBBZGdBVUZwYWlqUFBQQk1ublhRU1JvNGMyVnU3K1VUYnRtM0RVMDg5aFFjZmZCQmJ0bXdCQUtqcTZ3Q3Vpc1Zpdnp2RWw3ZHMyLzZXaU55aXFvNnFyb3pINCtjY2NtZ2ljajNidGs4VGtmOEJVS1NxTDNSMWRYMjV0cmIyM2MvNk9pNnVyOTVRS0ZRRFlMS3F4aTNMbWhXSlJQWWNhbWJxSFd6ODhwdkh0dTFiUmVRaUFQdFU5ZnhZTFBaZ1grd29jKzNncFFCbTlHd0xCQUk0NFlRVE1HM2FORXlZTU9HUVA2bW0wMmswTkRUZzFWZGZ4ZE5QUDQxWUxBYlY5K1lEamFiVDZkc1NpY1N2MEl1VGhOcTJ2VkJFL3F6ZE8zb2hGb3ZON3EzWEppTFhrVkFvZERtQUh3T0FxdDRiaThYK0ZVRDZVRjdVamZXMXNySnlVRUZCd1JzaVVxYXFUOGRpc1hrQXVucmp0ZW5Rc1BITFU1V1ZsUVdGaFlYM0FqaGJWZHRVOWN4NFBQNW9YKy9YdHUxcUVia0V3QUlBSTNxMkZ4VVZvYXFxQ3NGZ0VHVmxaUmcxYWhSR2pScUZRWU1Hb2Fpb0NJV0ZoUkFSN051M0QrM3Q3V2hyYTBOTFN3dGFXMXZSMk5pSVJDS0JtcG9hN05uei9vZkN6T29iajZiVDZWc1NpY1RmKytwdnl0engyL01keDdwb05Gb0p6a0JQUkI4UURvY0hxT3FkQU00RzBLbXEzNC9GWWpmMTVqN2NWbC9ENGJCZlZXc0JsQUQ0WlRRYXZRQ2Y0WHBCNmh0cy9QSlFwZ0E5Q0dDQnFtNEhjRW9zRm5zaHl6R3NRQ0F3MitQeG5BSGdXQkU1Q29jK0wyUWFRTDJxdmlnaUQwZWowYWR4aUora0QxUWdFQmpsOFhnMmljaEFBRHNjeHltUHgrUGJzN0Z2SXNwdGxaV1ZwWVdGaFg4RU1FTlZ0enVPYzA0aWtWalZoN3QwVFgwTmhVS1RBYndDNERCVnZUNFdpMTBPZnJBMmlvMWZuZ21IdzBNY3gvbVRpTXhXMVJiTHN1WkZJcEdvNlZ5VmxaV0RmRDdmVEJHWkNXQ0NpSXhUMVRJUkdZenV1Zk1Hb0h1ODdWSFZ2UUIyaWtpanFqWUNlQXZBbW9LQ2dyK1puRnN2RUFnTTlIcTlDUUJIQXRnbkl0TWlrVWl0cVR4RVpGNHdHQXlLeUtyTU5GQ2IwdW4wd2tRaWtkVzF2L085dmxaWFZ4OWpXZFl6SWxJQTREdlJhUFMvVGVTZ2Jtejg4b2h0MnlNQlBKWlpGSHRMVjFmWDNKcWFtdldtYzdsSk9CejJxZXJ2QUN3RWtCYVJjeU9SeUVyVHVZZ28rNExCNEpjdHkxcUo3dWJxeGZiMjlsTU9aRDQ3K2pqYnRzOFVrZnNCZUFGOEpScU4vdEYwcHY2S1M3YmxpVUFnVU9ieGVGYUxTTFdxYnV6czdEeXV0cloyaytsY2J0UGMzT3cwTnpmL3RyUzAxQkdST2FyNmxURmp4b3hxYm01K3pIUTJJc29hQ1FhRHl5ekx1aFBkamNxdm90SG9hYTJ0cmJ3ejlTQWxrOG0xZnI5L2w2citzNGljT1dyVXFHZFNxZFRicG5QMVJ6empsd2ZDNGZDUmp1TThJeUxqVlRWaFdkWUprVWhrcStsY2JsZGRYZjNQSG8vbnljdy9JOUZvZEtyUlFFVFU1OHJLeW9wSGpScDFCNEJ6QUhTS3lPV2M1N1AzMkxaOUxZRHZpd2hVZFVvc0ZudmRkS2IraG8xZmpxdXFxcXJ5ZXIxUGk4Z29WWDFwejU0OUo2MWZ2MzZYNlZ6OVJYVjE5ZWM4SHM5NkFGRFZsbGdzTmhhY2tvRElsYVpNbVRMYTUvUDlRVVNPQnJBRHdEblJhUFFSMDduY3hyYnQzd0Q0R29BdXgzR09TQ1FTNzVqTzFKK3c4Y3RoZ1VCZ2h0ZnJmUUxBRUFCUGJkdTI3WlRObXpmdk01MnJ2OG5jOUxFTG1ZdW5XMXBhUmpRMk51NDFuWXVJZWs4b0ZBb0FXQVZnbktwdVRxZlRDMnBxYXRhYXp1Vld0bTMvYjJibGtwMHRMUzJscktuWnc4WXZSOW0yZllLSS9BVkFzYXIrUGhhTG5RbWVhVEltTTIvaS93RVlCS0FqblU1UDRLZFVJbmZJVE9UK0FJQUJxdnEzdlh2M25ySnUzYnIvTTUzTDdXemJqb2xJRU1DV2FEUjZCTEkwZlZkL3g4WXZCNFZDb1ZNQi9CYUFMek16L0FYZ3ZFYzV3YmJ0VjBSa0dnQTRqbk44UEI1L3puQWtJanA0WXR2MlVoRzVEZ0JVOWI1TXZlV0g3T3l3Yk50K1UwVEtSU1FlaVVSczA0SDZBOHQwQVBxd1VDaDBYbVk2RWErcS9pd1dpeTBHbTc2Y0VZdkZwb3ZJUFFCZ1dkYXpvVkRvQ3RPWmlPaXpLeTh2TDdKdCs1Y2ljajI2enpSOVB4YUxuUWMyZmRua1dKWlZDV0NYcWdadDIzN0NkS0QrZ0dmOGNrZ29GUG8yZ0o5bDFvMjlLaGFMWFdNNkUzMnk2dXJxOHkzTHVrZEVCTUFqMFdoMG9lbE1SSFJnTWl2MS9FRkVaZ0hZNlRqT04rTHgrSjlNNStxdnBreVpNcnFnb0dBTHVyL2x1ajBXaTExc09wT2JzZkhMRFdMYjlvOUU1SWNBdWxUMU83Rlk3RmJUb2VqVFplNjRmbFZFQ2dGczJyWnRXeVZ2dmlIS2JZRkFZSXJYNjMwVXdPRUFHZ0FzakVhak5ZWmo5WHRUcGt5WlhGQlFVTmQ5M2dNLzVJbVB2c1BHenp3ckZBcmRCT0FTVmUwQWNHRXNGcnZQZENnNk1OT25UeC9jMmRtNUJjQmdkQytYVkI2THhWcE41eUtpajZ1dXJ2NlN4K1A1TGJwdjRualpzcXlGbkJNMWQ5aTJmWnlJUEtlcWpxcitXendldjh0MEpqZGk0MmRRWm5td093R2NCMkNQNHpobjgrdUcvQlFLaFpwVXRWUkUwTkhSTVhIdDJyVnZtczVFUk8rUllEQjRtWWpja0xrODQvNW9OTG9ZUUtmcFlQUmhvVkRvZkFEM0FrZzdqck13SG85ejFhUmV4c2JQa016czhQOEQ0Q3NBZHFqcWFiRlk3Qm5UdWVqZzJiYTlGc0RuUlVRY3h6a21Iby8velhRbW92NnV2THk4YVBqdzRjc0JuSS91Q1lOL0dJL0hyek9kaS82eFVDaDBPWUNmcUdxNzR6akhKaEtKdjV2TzVDWnMvQXc0NnFpakRoc3dZTUR2UldRdWdLM3BkSG8rQjdZNzJMYjlhd0JmRnhFTHdMOUdvOUc3QVRpR1l4SDFTNW1iT0g0bklsOEFzRE9kVHArWFNDVCthRG9YN1o5dDI3ZUl5UDlEOTdkaHdYZzh2dEYwSnJmd21BN1EzMHlhTktsazRNQ0JqNHZJY1FEZVNhZlRKeVFTaWJqcFhOUTdrc25rbjBwTFM3dEVaRGFBaFg2L3Y3UzV1ZmtKc1BranlxcnE2dXBLajhmenJJaFVBM2piY1p3VEU0bkVjNlp6MFlGSkpwTlArUDMrQUlBQWdITkhqQmp4eTVhV2x0Mm1jN2tCei9obDBlVEprLzNGeGNWUEFxZ0NzTWx4bkMvRzQvSE5obU5SSHdnRUFnc3laeG9LQUx5d2JkdTJFM25ITDFGMkJJUEJrMFhrSVJFWkNPQVZWVjNBbTY3eVQrWTYrR2NBZkFGQXNxdXJxNkttcG9iTjN5Rmk0NWNsZ1VEZ0NLL1grelNBQ2FwYTE5blorY1cxYTllbVRPZWl2aE1LaFNvQXZBeGdoS3ErMDluWkdlWi9jNksrWmR2MmR3RGNLQ0tpcWlzdHl6b3ZFb253Sm80OFZWNWVYalJzMkxDSWlId2VRTTNnd1lQRHp6MzNIQ2ZaUGdScy9MSWdGQXBOQnZBTUFMK3EvbDFWVDR6SDQ5dE41NksrVjFsWk9haXdzREFPNEVnQWV6czdPNmZYMXRiV21zNUY1RFlWRlJXRmh4MTIyRzBpMHJQazJvK2kwZWhQVE9laVExZFpXVG1vb0tCZ25ZaU1WZFhuWXJIWThhWXo1VE0yZm4zTXR1MnBBSjRTa1dFQW5rMG1rMTlxYW1yYVl6b1haWldFUXFHWFZYV2FpRUJWL3prV2l6MXRPaFNSVzlpMlBSTEF3NWxycDNlcDZ2bXhXT3ozcG5OUjcvbmM1ejQzWXRDZ1FmVUFoZ0I0T0JxTkxqS2RLVjl4cmQ0KzFETVpwWWdNVTlXL1JLUFJFOW4wOVVzYWpVWm5pTWlmVkZWRjVIOHpjMVh4Z3hmUkliSnQrL01BWHNrMGZWdlM2ZlJ4YlByY1o4T0dEVnNCekZUVmRnQ25CNFBCbjVyT2xLOTRWMjhmQ1lWQ0N3QThJaUxGQU82UHhXSm5vbnNoY09xbm1wdWJmK3YzKzFWRWpnSHdGYi9mUDJENDhPSFB0N2EyY2x3UUhZUlFLSFFTdXI5UkdhMnFmKy9zN0p4VFcxdGJiem9YOVkzbTV1YXRmci8vR1FEZkZKRlpmcjkvVnpLWmZObDBybnpEeHE4UEJJUEJzMFhrUVJIeHF1cHRzVmpzWDB4bm90eVFUQ1pmOFB2OWJ3R1lCK0E0cjljYkhEbHk1RjlTcVJRdlBpZjZESUxCNEtVQWZpMGloYXI2WUVkSHg4SzZ1cnFkcG5OUjMwb21rNDErdno4dUltZUt5QWwrdjM5VGMzTXoxMXIrRFBoVlV5OExoVUxmQW5CclpxSHBhMkt4MkE4TlI2SWNGQXdHajdZczYxRUFRd0hVaU1nWHVXWW8wZjVWVkZRVURoNDgrQllBL3dJZ3Jhci9HWXZGL3ROMExzb3UyN2IvUTBSdVZ0VjJFZmx5TkJwOXduU21mTUZyL0hwUk1CZzhDOEJ0Nko2c2R3bWJQdnBINHZINFMrbDBlb3FxYmdRUVVOV1h3K0d3ejNRdW9sdzNhTkNnMHdEOGk2cTJPWTd6TlRaOS9WTXNGcnNGd0xXWk03Ni9DNGZESWRPWjhnWFArQjJnc3JLeTRwS1NraXJMc3FhSXlKRUFKcXJxUkJFWnJxcURBQXhTVmJFc1MxUjFKNEJHQVBVQU5xcnFteUt5TnAxTzEzRHl5ZjdwSDQwZkFDVWlVcG81UXd3QWJTTFNwcXJ2Z3VPSCtwa0RxYk1BUkVUU3Fyb0RRQW84VHZvenk3YnRPMFZrc2FvMkFmakJwNDBic0w0Q1lPUDNhU3pidGtQb3ZoYnJTeUlTQXVBOXhOZE1BMGlvNnFQcGRQcXhtcHFhVjhFYlB0eUs0NGRvLzNpYzBNRjRiOXlvNmdJUm1Tb2loOXJQOUp0eHc4YnZJMEtoVUlXcWZsTkV6Z1BnNzlsZVVGQ0Fpb29LVEp3NEVlUEdqVU5aV1JuR2pSdUhJVU9HWU1DQUFTZ3VMb2FJWU0rZVBkaTdkeTkyN05pQnhzWkdORFkyWXN1V0xkaTRjU1BxNit1eGI5K0hWdTNhcXFyM0FiZ25Gb3U5bnVVL2xmb0F4dy9SL3ZFNG9ZUEJjZE03MlBobEJJUEJ1WlpsWFFiZ3hKNXRGUlVWbURGakJ1Yk1tWVBLeWtwNHZZZjJRVFNkVG1QZHVuVll2WG8xMXF4WmczWHIxcjMzTTFWOTNuR2NHeE9KeEtwRDJna1p3ZkZEdEg4OFR1aGdjTnowcm43ZitBV0R3VmtpY3EySUhBc0FKU1VsbURkdkhoWXRXb1N4WThmMjZiNVRxUlFlZnZoaFBQYllZMGlsdXBkd1ZkVlgwK24wOTJ0cWFsYjM2YzZwVjNEOEVPMGZqeE02R0J3M2ZhUGZObjVUcGt3WlhWQlFjQXVBUlFBd2Z2eDRMRjY4R0NlZGRCSThudXhPYjVoT3AvSHNzOC9pN3J2dnhzYU5HM3MyUDlyZTNuNXhYVjNkMjFrTlF3ZUU0NGRvLzNpYzBNSGd1T2xiL2JIeGsrcnE2ck10eTdwVlJJYVdscGJpd2dzdnhNS0ZDMkZaWm1lM1VWVTg4Y1FUdU9PT083Qmx5eFlBMk9VNHpwSjRQSDRYQU4zUDB5azdPSDZJOW8vSENSME1qcHNzNkZlTlh5QVFHR2haMWdyTHNyNXVXUlpPTyswMFhIcnBwU2dxS2pJZDdVUGEyOXR4KysyM1krWEtsVWluMDFEVlArL2F0ZXZjK3ZwNnprcHZFTWNQMGY3eE9LR0R3WEdUUGYybThaczhlZkw0NHVMaVB3QUkrZjErWEhQTk5RZ0dnNlpqZmFyMTY5ZGoyYkpsYUdob0FJQjE2WFQ2bEVRaXNjRjBydjZJNDRkby8zaWMwTUhndU1tdWZyRldieWdVbXV6MWV2OG1JaFZUcDA3RmloVXJVRjVlYmpyV2ZvMFlNUUx6NTg5SGZYMDkzbjc3N1JFaThuVy8zLzlNTXBsc01wMnRQK0g0SWRvL0hpZDBNRGh1c3MvMWpWOTFkWFdsWlZuUGk4akkwMDgvSGRkZGR4MktpNHROeHpwZ0JRVUZPUEhFRTlIUjBZRkVJbEVzSW90R2pScjFiQ3FWZXNkMHR2NkE0NGRvLzNpYzBNSGd1REhEMVkxZklCQTR5dXYxL2hYQWlMUE9PZ3RMbHk3Rm9VL3VuWDBpZ3VuVHAwTkVFSWxFaWl6TFdqUjI3TmdubTVxYWtxYXp1Um5IRDlIKzhUaWhnOEZ4WTQ1ckc3L0t5c3JoUHA5dnRZaVVuWDMyMmJqc3NzdE1SenBrNFhBWWxtWGh0ZGRlSzFMVmswdEtTbGEydExUMGk3VUZzNDNqaDJqL2VKelF3ZUM0TWN1dGpaOXYzTGh4dnhlUmFiTm56OFpWVjEyVmw1OGtQa2tvRkVKemN6TTJiTmd3eE9QeEhETjgrUEQ3VzF0YlhibWVvRUVjUDBUN3grT0VEZ2JIaldHdWJQeHMyNzVTUkM2WU1HRUNicnZ0TnZoOFB0T1JlbzJJWU9iTW1WaXpaZzFhVzF2THZGN3ZzT2JtNXNkTjUzSVRqaCtpL2VOeFFnZUQ0OFk4ZDdUWkgxQlZWVlhsOC9saVJVVkZuZ2NlZUFDSEgzNjQ2VWg5SXBWSzRZd3p6c0R1M2J2VHF2cUZXQ3oyc3VsTWJzRHhRN1IvUEU3b1lIRGM1QWF6VTJIM3NuQTQ3UE42dmZjQzhGeDQ0WVd1SFZRQU1IcjA2SjdySWp3aWNrOWxaV1dCNlV6NWp1T0hhUDk0bk5EQjRMakpIYTVxL05McDlEZEVaT3FrU1pOdzdybm5tbzdUNXhZc1dJQ3BVNmNDd09UQ3dzTHZtczZUN3poK2lQYVB4d2tkREk2YjNPR2F4cSs4dkx4SVJINEVBRXVYTGpXK3JsODJXSmFGSlV1V0FBQlU5WkpBSUREUWNLUzh4ZkhEOFVQN3grT0V4OG5CNExqSnJYSGptbmQvMkxCaDU0bkkyR25UcHFHNnV0cDBuS3laT0hFaTVzNmRDeEVaYVZuV0V0TjU4aFhIRDhjUDdSK1BFeDRuQjRQakpyZkdqVnNhUDUrSS9BQUFMcnJvSXROWnN1NkNDeTRBQUZpVzlhMWN1NVlnVDNEOGdPT0g5b3ZIQ1hpY0hBU09HK1RXdUhGRjR4Y0toZVlBR0ZOVlZZVkFJR0E2VHRaVlZGVGc2S09QQm9DUlBwL3ZETk41OGczSEQ4Y1A3UitQRXg0bkI0UGpKdmZHalNzYVAxVTlId0Rtelp0bk9vb3hDeGN1QkFDSXlEY01SOGs3SEQ4Y1A3Ui9QRTU0bkJ3TWpwdmNHemQ1My9oTm1qU3BSRVMrVWxoWWlQbno1NXVPWTh3eHh4eUQ0dUppaU1qeDRYRFlienBQdnVENDZjYnhRNStHeDBrM0hpZWZEY2ROdDF3Yk4zbmYrQlVYRjg4RzRKczJiUm9HRFJwa09vNHh4Y1hGbUR0M0xnQjRBWnhxT0U3ZTRQanB4dkZEbjRiSFNUY2VKNThOeDAyM1hCczNlZC80aWNnY0FEM3o1ZlJyMDZkUEJ3QTRqalBIY0pTOHdmSHpQbzRmK2tkNG5MeVB4OG1CNDdoNVh5Nk5tN3h2L0ZUMVpBQ1lOV3VXNlNqRzlWdzRLeUl6RFVmSkd4dy83K1A0b1grRXg4bjdlSndjT0k2YjkrWFN1UEdhRG5Bb2JOc2VMeUxsSlNVbEtDOHZ6L3IrWDM3NVpUejY2S09vcWFuQjFxMWJBUUJqeDQ3RnNjY2VpM1BPT1FkRGh3N05haDYvMzQvUzBsSWtrOGt4Z1VEZ3FKcWFtdlZaRFpCblRJK2ZqMnBvYU1EWHZ2WTF0TGUzQXdBaWtVaFc5OC94UTUvRTVIRVNEb2YzK3pzUFBmUVFqanp5eUN5azZjYmo1TUNZSERlYk4yL0c3My8vZS96OTczL0hPKys4Zzg3T1Rvd1lNUUxUcGszRCtlZWZiMlM1dUZ3YU4zbmQrS25xNTBRRUZSVVZFSkdzN2JlenN4UGYrdGEzM3ZzZmMyRmhJWVlQSDQ0ZE8zWmcwNlpOMkxScEUxYXRXb1U3Nzd3VDQ4ZVB6MW91RVVGMWRUV1N5U1E4SGs4SUFBdlNwekExZmo2SjR6aTQrdXFyMzJ2NlRPRDRvVStTQzhmSjhPSERNV0RBZ0UvOG1jL255Mm9XSGljSHh1UzRXYlpzR1RaczJBQ3YxNHVTa2hMczNic1h5V1FTZi9uTFgvRFVVMC9oNXB0dnp2clh6N2swYnZLNjhiTXNhd0lBakJrekpxdjczYmR2SHlLUkNQN3BuLzRKMy96bU54RU9oK0h4ZUtDcWVPbWxsM0RWVlZkaDY5YXR1UExLSzNILy9mZG5OZHNSUnh3QkFGRFZ5cXp1T0ErWkdqK2ZaT1hLbFVna0VoZzdkaXplZWVjZFl6azRmdWlqY3VFNFdiSmtDVTQ4OFVSaisvOG9IaWY3WjNMY2pCa3pCdWVjY3c2T1AvNTRGQmNYQXdEZWVPTU5YSEhGRldob2FNQ1ZWMTZKUng1NUpPc2ZHbkpsM09UN05YNlRBR1QxckJvQWVEd2VmUGU3MzhXS0ZTc3diZG8wZUR3ZUFOMGQvYXhaczdCczJUSUF3T3V2djQ0MzMzd3pxOW5HalJ2WGt5VjczMzNrTHlQajU2TWFHaHF3ZlBseURCdzRFR2VkZFpiUkxCdy85QWx5NGpqSkpUeE9Eb2l4Y2ZOZi8vVmZPUG5razk5citnQmc4dVRKdU9LS0t3QUFyYTJ0cUttcHlYcXVYQmszK2Q3NGZSNEFKa3lZa05XZERoZ3dBR2VlZWVZLy9Qbk1tZTlmdTdsbHk1WnNSSHBQejZjckVUa2lxenZPVDBiR3p3ZDk4Q3ZlNzN6bk94ZzJiSml4TEFESEQzMGk0OGRKcnVGeGNrQ01qUnZMK3VUV3BxcXE2cjNITzNic3lGYWM5K1RLdU1ucnhrOVZ4d0pBYVdtcDZTZ2Y4c0ZCVjFDUTNhWDVoZzhmM3ZOd1pGWjNuSWR5WWZ6MGZNVTdZOFlNZlBuTFh6YVdvd2ZIRDMxVUxod251WWJIeWY3bDRyaHBhMnY3LyszZGIwd1VaeDRIOE8reml3dUllalFJMklUNndyU0g4UThDTmtTanRacDZpU205V004UzlVMXoxc1ltYlNPMlZtdEl5U1ZuK3RlMlVXT053ZWkxOW8rMmR5bW0xbXN3WHRVcko2NEs2NkwyV2tWaFQ0N2JCVy9GZ2l6c012UGNpKzJDRW5EM3RqRFB6UEw5dkZvVzR2eFl2Ny9sdHpQenpQUTl2djkrNDYramJKYmNXSHJ3QXpBUmdPR3JaNk81ZVBFaWdQQUFPSFhxVkVPM1BYNzhlQUNBbE5KY0w0bzVLYzFQNUJEdjJMRmpVVjVlcnFTR2daZ2ZHb1FwMzJkVllwL0V4SFM1K2VxcnJ3Q0V6N1V6K204ellKN2NXSHB4QjRCeEFKQ1dscWE2anJ0RUZuUXNXTERnemduZkVDa3BLUUFBSVVScWxCOGxoZm01OHhCdldWbVphVDRWTXo4MENPWHZzMlZsWlNnckswTktTZ3F5czdOUlVGQ0FsU3RYNHFHSEhsSlNEL3NrSnNwekE0UVhZelkxTmVISWV3bWkrUUFBQy94SlJFRlVrU000ZVBBZzdydnZQcnorK3V0S1ZxaWJKVGVXSHZ5RUVNbUE4Y3Y1NytYUW9VT29ycTVHY25JeTFxMWJaL2oyazVMNi9rdU5QY1pzUVNyekV6bkVXMVJVaE9YTGx4dSsvYUV3UHpTUXlqNUpTa3JDaEFrVGtKcWFpbEFvQkwvZkQ0L0hBNC9IZzhPSEQrUGxsMSsrNS9uV0kxblh6OWduUTFEOTk3bTB0QlRWMWRWOVh6c2NEcXhZc1FKcjFxeFJkaTYxV1hKajZjRVBnTnFMcnczZ2REcngxbHR2QVFoL1FsV3hta24xOWVnc1JzbUxaY1pEdkJITUR3MUNXU2ljVHVkZFg0ZENJVGlkVHV6WXNRTlhyMTdGMXExYk1XWEtGQlFWRlJsYUYvc2tKa3BmcE16TVRPVGs1Q0FZRE1Mdjl5TVlET0tMTDc2QXgrTkJhV2twSG56d1FjTnJNa3R1ckQ3NDlRQVlHd3FGK2k2cG9vckw1Y0tHRFJzUUNvV3dkdTFhUFBIRUUwcnFDSVZDZlErVkZHQXRodWZuemtPOG16ZHZOc1UxQk8vRS9OQWdUUE0rTzJiTUdNeWZQeC81K2ZsWXRXb1ZXbHBhOFBISEh4cysrTEZQWXFJME42Kzk5bHJmWTAzVFVGOWZqejE3OXVEVXFWTnd1VnpZdTNjdmNuTnpEYTNKTExteDlPSU9LZVZ0QU9qcTZsSmFSMjF0TGRhdFc0ZEFJSUNubjM0YXp6MzNuTEphSW5kK2tGSUdsQlZoRVNyeUV6bkVPM3YyYkR6MTFGT0diVGRXekE4TlpKYjMyVHVOR3pjT3k1WXRBOUMvbU01STdKUG96SlFidTkyT2dvSUM3Tnk1RTdObXpVSWdFTUQyN2RzTnI4TXN1Ykg2SHI4MkFKbnQ3ZTJHTDZLSU9IUG1ERjU2NlNWMGQzZGo5ZXJWZVBIRkY1WFVFZEhSMFJGNTJLNnlEb3N3UEQrN2R1MENFUDZ3RU8yV1FaSDdsQnA1ejE3bWh3YWgvSDEyTUZsWldRRENKKzhialgwU0U5UGx4bWF6NGZISEg0ZmI3WWJiN1RaOCsyYkpqYVVIUHlIRWZ3Qk04L2w4U2k0U2VlclVLV3pZc0FIQllCQXZ2UEFDbm5ubUdjTnJHTWp2OTBjZTNsQlpoeFdveUUrMFZZaTNidDNxdStqM2pCa3pqQ2pwTHN3UERhVDZmWFlva1Q2SkRJQkdZcDlFWjliY1JNNnp1Mk9oaFdITWtodExEMzVTeXUrRkVJOWR1M2J0cnJ0bEdPRzc3NzdEcGsyYkVBcUZzSEhqUmlVcnl3YlQwdElDQUJCQ05LbXR4UHhVNU9lamp6NjY1L2VycXFwUVZsWVcwOCtPQk9hSEJsTDVQanNVdjkrUEw3LzhFZ0R3eUNPUEdMNTk5a2wwcW5JVERBYUh2SEdDbEJKVlZWVUFnTHk4UE1OcWlqQkxiaXc5K0FINEp4QmVKV21rNDhlUFkvUG16ZEIxSGVYbDVWaTZkS21oMjcrWDV1Wm1BSUNVc2tGeEtWYWdKRDlteHZ6UUlKVDB5V2VmZllhT2pnNFVGeGNqSnljSFFIaHhsTlBweE5hdFcrSDMrNUdlbm83VnExY2JXaGZBUG9tUmt0enMzNzhmWHE4WHk1Y3ZSMjV1YnQrZHREd2VEM2J1M0luYTJsclliRFk4Kyt5emh0WUZtQ2MzbGg3OGRGMi9acmZiKzZab283ejY2cXZRTkEwT2h3UDc5dTNEdm4zN2h2elpqUnMzWXY3OCtZYlYxdGpZQ0FDUVVsNHliS01XcFNvL1pzYjgwRUNxK3FTam93TVZGUldvcUtqQWhBa1RrSmFXaHBzM2IvYWQwNWVkblkzMzNuc1BHUmtaaHRZRnNFOWlvU28zbXFhaHNySVNsWldWU0UxTlJYcDZPcnE2dXZydXpadWFtb3J5OG5MTW1qWEwwTG9BOCtURzZvUGZGYnZkanF0WHIwSkthZGcxY2pSTkF4RGVwUnlaNElkeSsvWnRJMG9DRU42TmZlSENoY2pqODRadDJLSlU1Y2VzbUI4YWpLbytXYmh3SVR3ZUR5NWV2SWkydGpaMGRuWmkvUGp4bURadEdoNTk5RkVzVzdaTXlWMGgyQ2V4VVpXYmtwSVM2THFPbXBvYWVEd2UrSHcrcEthbUlqYzNGM1BuemtWSlNZbVNPeVdaS1RlVy8wdFhVRkJ3WFFpUlUxbFppY21USjZzdVJ5bXYxNHZpNG1KSUtWdGRMbGUyNm5xc2dQbnB4L3pRVU5nbi9kZ25zV051K3BrcE41YStqaDhBU0NuL0NvUlgySTUya1U4VFFnaStHREZpZnZveFB6UVU5a2svOWtuc21KdCtac3FONVFjL204MzJMUUNjUFh0V2RTbktSVjRESWNRSnRaVllCL1BUai9taG9iQlArckZQWXNmYzlETlRiaXcvK1BYMDlKd0UwT3QwT2hFSWpONkxxSGQzZDBlV3FXc0FLaFdYWXhuTVR4anpRL2ZDUGdsam4veC9tSnN3cytYRzhvUGZwVXVYdkFBT0J3SUJmUFBOTjZyTFVhYW1wZ2FkbloyUVVsYlgxdGIrUzNVOVZzSDhoREUvZEMvc2t6RDJ5ZitIdVFrelcyNHNQL2dCZ0tacCt3Q002bUFkUG53WUFLRHJ1dkZYL2JVNDVvZjVvZWpZSit5VGVEQTM1c3ROUWd4K3ZiMjlSd0cwMWRYVjRjY2ZmMVJkanVFOEhnOU9uandKS1dYN3JWdTNEcWl1eDJxWUgrYUhvbU9mc0UvaXdkeVlMemNKTWZoZHVuUXBxT3Y2R3dDd2E5Y3UxZVVZN280TFNPOXVhbW95L283bEZzZjhNRDhVSGZ1RWZSSVA1c1o4dVVtSXdROEFkRjNmQTZDdHVyb2FQL3p3ZytweURPUHhlUEQxMTE5RFNubXpvNlBqVGRYMVdCWHp3L3hRZE93VDlrazhtQnR6NVNaaEJyLzYrdnJiQVA0SUFPKzg4dzZrbElvckdubFNTcnovL3Z1Ung3c2FHaHArVWx5U1pURS96QTlGeHo1aG44U0R1VEZYYnV5cUN4aE9hV2xwYm9mRDhUdWZ6NWVabnA2T0dUTm1xQzVwUkZWVlZlSEREeitFbExLeHZiMTlSWHQ3ZTYvcW1xeU0rV0YrS0RyMkNmc2tIc3lOZVhLVE1IdjhBS0Nob2FGSFN2bDdBTm9ISDN3QXI5ZXJ1cVFSNC9mNzhmYmJiME5LcVFOWWE1WnpCNnlNK1NHS2puMUM4V0J1ekNPaDl2Z0JnTmZyYmNuT3prN3I3ZTJkNTNLNVVGeGNqS1NrSk5WbERhdFFLSVJYWG5rRmpZMk5FRUw4eWVWeWJWTmRVNkpnZm9paVk1OVFQSmdiYzBpNHdROEFNakl5L202MzJ4KzdjZVBHQXkwdExWaTBhQkdFRUtyTEdoYVI4d2FPSGowS0FQVit2MytabVhZaEp3TG1oeWc2OWduRmc3bFJMeUVIdjdhMk5tM2l4SWxIN0hiN2lvYUdobC9aYkRiTW5qMWJkVm5ENHZQUFAwZEZSUVdrbEw1UUtMVG84dVhMZnRVMUpScm1oeWc2OWduRmc3bFJMeUVIUHdCb2JXMjluWjJkZlZ3SXNlcmN1WE1wUWdoTGgwdEtpUU1IRHVEZGQ5K0ZsTEpUQ1BHazIrMitvTHF1Uk1YOEVFWEhQcUY0TURkcUplemdCd0JlcjllYmxaWDFyYzFtSzZtdHJVMEpoVUo0K09HSExiZGJXZGQxN04rL0g5dTJiWU9Vc2hQQWt5Nlg2NFRxdWhJZDgwTVVIZnVFNHNIY3FKUFFneDhBK0h5K2YwK2FOT2x2QUVyT256K2ZldVhLRmN5Yk53OE9oME4xYVRFSkJBTFlzbVVMUHYzMFV3RG8wSFY5NmZuejU3OVZYZGRvd2Z3UVJjYytvWGd3TjJvay9PQUhoRmNTWldWbEhiTFpiTDlwYW1xYWVPTEVDUlFXRmlJakkwTjFhZmZrOFhoUVdscUttcG9hQVBCb21yYkU3WGJYcUs1cnRHRitpS0pqbjFBOG1CdmpqWXJCRHdCOFB0OS8wOUxTOWljbkorZTF0N2YvdXJLeUVycXVZK2JNbWFaYlRoNEtoZkRKSjU5ZzA2Wk5hRzF0aFpUeVJEQVlmT3pDaFF1TnFtc2JyWmdmb3VqWUp4UVA1c1pZMWpxWVBqeEVZV0ZoS2NLM2p4ay9lZkprckYrL0hnc1dMRkIrYm9HVUVxZFBuOGIyN2R0eDVjb1ZBT2dDOEVaZFhkMmJBSFNseFZFRTgwTVVIZnVFNHNIY0dHQTBEbjRBZ09uVHAwOTJPQng3aFJDTEFXRHExS2w0L3Zubk1XZk9ITmp0eHU0STFYVWQ1ODZkdys3ZHUrRjJ1eU5QVjJ1YXRzYnRkbDgydEJpS0NmTkRGQjM3aE9MQjNJeXNVVHY0UmVUbjV4ZmJiTFl0QUFvQVlOS2tTVmk1Y2lXV0xGbUN6TXpNRWQyMjMrL0gwYU5IY2ZEZ1FWeS9maDBBSUtYOEhzQWZYQzdYWDBaMDR6UXNtQitpNk5nbkZBL21abVNNK3NFdm9yQ3djQVdBOVFEbVJKN0x5OHZENHNXTFVWUlVoQ2xUcHZ6aVR4cWFwc0hqOGVEczJiTTRkdXdZWEM0WHBKU1JiOWRwbXJiVDdYWi9DRUFPL2ErUUdURS9STkd4VHlnZXpNM3c0dUEzUUVGQndTd2hSQ21BM3dLWUdIaytKU1VGTTJmT1JINStQbkp5Y3BDVmxZV3NyQ3lNR3pjT0tTa3BTRTVPaGhBQzNkM2Q2T25wUVdkbkoxcGJXOUhXMW9ibTVtYTQzVzdVMTllanE2dXJiMXRTeW5ZaHhCRk4wM2E0M2U0ekNuNWRHbWJNRDFGMDdCT0tCM016UERqNERjMldsNWUzMEc2M2x3QllJSVRJeFM5ZkJhMEJhSkJTVmdzaC9seFhWM2ZzNStjbzhUQS9STkd4VHlnZXpNMHZ3TUV2UnRPblR4ODNac3lZdVVLSXVRQ21DQ0Vla0ZMbUNDRW1BRWdGTUJiaDE3TkxTaGtBOEpNUW9sbEsyUXlnRWNCcGg4UHhENmZUK1pPNjM0SlVZWDZJb21PZlVEeVlHeUlpSWlJaUlpSWlJaUlpSWlJaUlpSWlJaUlpSWlJaUlpSWlJaUlpSWlJaUlpSWlJaUlpSWlJaUlpSWlJaUlpSWlJaUlpSWlJaUlpSWlJaUlpSWlJaUlpSWlJaUlpSWlJaUlpSWlJaUlpSWlJaUlpSWlJaUlpSWlJaUlpSWlJaUlpSWlJaUlpSWlJaUlpSWlJaUlpSWlJaUlpSWlJaUlpSWlJaUlpSWlJaUlpSWlJaUlpSWlJaUlpSWlJaUlpSWlJaUlpSWlJaUlpSWlvbEhuZjhZNTRFdmp0SVpPQUFBQUFFbEZUa1N1UW1DQyIsCgkiVGhlbWUiIDogIiIsCgkiVHlwZSIgOiAiZmxvdyIsCgkiVmVyc2lvbiIgOiAiNiIKfQo="/>
    </extobj>
    <extobj name="ECB019B1-382A-4266-B25C-5B523AA43C14-15">
      <extobjdata type="ECB019B1-382A-4266-B25C-5B523AA43C14" data="ewoJIkZpbGVJZCIgOiAiMTkzNjIzMzU3ODIzIiwKCSJHcm91cElkIiA6ICIyNzQ0MTYyNjEiLAoJIkltYWdlIiA6ICJpVkJPUncwS0dnb0FBQUFOU1VoRVVnQUFBaTBBQUFGckNBWUFBQUFkQUxtZUFBQUFDWEJJV1hNQUFBc1RBQUFMRXdFQW1wd1lBQUFnQUVsRVFWUjRuT3pkZVdCVTVkazI4T3Mrc3lRQlJDRVFFZ2dTTVFnMlpESm5Rc0d0RnFsVUVhV0xTcTFidFVoYnNkK3JyUlRYcXEyK2J2VzE3bHZWdGxxMTFscmJXaGVzZFdsUnNaQTVNd094TEhHSlJKSVFHNEZBUXBaejd1K1BKRlhSWWlESlBMTmN2MzhjVHBJNVYrWTgzcm5uekRuUEF4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Zll5WURrQkVtYVc0dURndlB6Ky8zTEtzcVNLeVA0QkpxanBKUkVhcTZqQUF3OUJkZTdhSnlEWlYvUUJBRFlEMXF2cW1pS3gyWFRlUlNDUzJtL3c5aUNqMXNHa2hvdjZ5Yk51T0FKZ0Q0RmdSaVFEdzkvTTVYUUJ4VlgzS2RkMm5FNG5FaXA1dFJKVEYyTFFRMFI2SlJDS2xxdnB0RVRrRFFGSHY5bUF3aU5MU1VreWFOQW5qeDQ5SGNYRXh4bzhmajczMzNodERoZ3hCWGw0ZVJBU3RyYTFvYTJ2RGxpMWJVRmRYaDdxNk9tellzQUhyMTY5SFRVME5kdXpZOGRIZHZhK3FEd0M0ejNHY041TDhxeEpSaW1EVFFrUzdKUndPejdZczYzd0FSL1Z1S3kwdHhVRUhIWVJaczJhaHJLd01mbi8vVHJTNHJvczFhOWJnaFJkZXdQTGx5N0ZtelpyL2ZFMVZYL1k4NzRaNFBQNlhmdTJFaU5JT214WWk2cE53T0h5b2lGd3RJb2NEUUg1K1B1Yk1tWVA1OCtkajNMaHhnN3J2eHNaR1BQYllZM2o2NmFmUjJOZ0lBRkRWRmE3clhwaElKRjRZMUowVFVjcGcwMEpFdXpSMTZ0UXh3V0R3RmdEekFXRENoQWxZc0dBQmpqNzZhUGg4dnFSbWNWMFhMNzc0SXU2OTkxNnNYNysrZC9OVDdlM3RpNnFycTk5TmFoZ2lTam8yTFVUMDMwaEZSY1VwbG1YZEtpTDdGQllXWXVIQ2haZzNieDRzeXpJYVRGWHg3TFBQNHU2Nzc4YUdEUnNBb01YenZNV3hXT3dYQU5Sb09DSWFOR3hhaU9nVFFxSFFVTXV5N3JJczYxVExzbkQ4OGNmanZQUE9RMjV1cnVsb0g5UGUzbzQ3Nzd3VER6LzhNRnpYaGFyK3FhV2w1ZlNhbXBxdHByTVIwY0JqMDBKRUgzUGdnUWRPeU12TCt3T0FTRkZSRWE2NjZpcUV3MkhUc1hacDdkcTF1T2lpaTFCYld3c0FhMXpYL1VvOEhsOW5PaGNSRGF6a2ZpQk5SQ2t0RW9rYzZQZjdYeEdSMG1uVHB1R3V1KzVDU1VtSjZWaWZhZFNvVVpnN2R5NXFhbXJ3N3J2dmpoS1JVNHVLaXY3VzBOQ3cwWFEySWhvNGJGcUlDQUJRVVZGUlpsbld5eUl5K29RVFRzQTExMXlEdkx3ODA3SDZMQmdNNHFpamprSkhSd2ZpOFhpZWlNd3ZLQ2g0c2JHeDhUM1QyWWhvWUxCcElTS0VRcUhKZnIvL0h3QkduWHp5eVZpeVpBbEUwdS9UWXhIQmpCa3pJQ0tvcXFyS3RTeHIvcmh4NDVadTNMaXh3WFEySXVvL05pMUVXYTZzckd4a0lCQjRRVVNLVHpubEZKeC8vdm1tSS9WYlpXVWxMTXZDeXBVcmMxWDFtUHo4L0ljM2JkckV0WXlJMGh5YkZxTHNGaGcvZnZ6aklqSjk1c3ladVB6eXk5UHlETXVuaVVRaXFLK3Z4N3AxNi9iMitYeUhqUnc1OHNHbXBpYXVYMFNVeHRpMEVHVXgyN1l2RlpHekprNmNpTnR1dXcyQlFNQjBwQUVqSWpqNDRJT3hmUGx5TkRVMUZmdjkvaEgxOWZYUG1NNUZSSHN1TTk1U0VkRnVLeTh2THc4RUFrNXVicTd2a1VjZXdiNzc3bXM2MHFCb2JHekVpU2VlaU8zYnQ3dXErZ1hIY1Y0em5ZbUk5b3paYVMySnlJakt5c3FBMysrL0g0QnY0Y0tGR2R1d0FNQ1lNV042cjlQeGljaDlaV1ZsUWRPWmlHalBzR2toeWtLdTYzNUxSS1pObVRJRnA1OSt1dWs0Zys2NDQ0N0R0R25UQU9EQW5KeWNINW5PUTBSN2hrMExVWllwS1NuSkZaRXJBR0RKa2lYRzF4RktCc3V5c0hqeFlnQ0FxcDRiQ29XR0dvNUVSSHNnODZzVkVYM01pQkVqemhDUmNkT25UMGRGUllYcE9Fa3phZElreko0OUd5SXkycktzeGFiekVOSHVZOU5DbEYwQ0l2SmpBRGo3N0xOTlowbTZzODQ2Q3dCZ1dkWTV2TGFGS1Ayd2FTSEtJcEZJWkJhQXNlWGw1UWlGUXFiakpGMXBhU2tPT2VRUUFCZ2RDQVJPTkoySGlIWVBteGFpTEtLcVp3TEFuRGx6VEVjeFp0NjhlUUFBRWZtVzRTaEV0SnZZdEJCbGlTbFRwdVNMeU5kemNuSXdkKzVjMDNHTU9leXd3NUNYbHdjUk9hS3lzckxJZEI0aTZqczJMVVJaSWk4dmJ5YUF3UFRwMHpGczJERFRjWXpKeTh2RDdObXpBY0FQNEd1RzR4RFJibURUUXBRbFJHUVdnTjc1U3JMYWpCa3pBQUNlNTgweUhJV0lkZ09iRnFJc29hckhBTUNoaHg1cU9vcHh2UmNoaThqQmhxTVEwVzVnMDBLVUJXemJuaUFpSmZuNStTZ3BLVEVkeDdpaW9pSVVGaFlDd05oUUtEVFpkQjRpNmhzMkxVUlpRRlVQQUxwditSWGhPcWtpOHArSjlYdytYOFJ3SENMcUl6WXRSRm5Bc3F5SkFEQjI3RmpUVVZMR2Z2dnRCd0JRMVRMRFVZaW9qOWkwRUdXSEtRQXdZY0lFMHpsU3h2ang0d0VBSXJLLzRTaEUxRWRzV29peXcrY0FZT0xFaWFaenBJemVzMDRpc3AvaEtFVFVSMnhhaUxLQXFvNEQwSHZ4S1FFWU9YSms3OFBSSm5NUVVkK3hhU0hLRHFNQVlKOTk5akdkSTJYc3RkZGVBQUJWNVl0Q2xDYll0QkJsaDJFQU1IVG9VTk01VWtadWJpNEFRRVR5REVjaG9qNWkwMEtVQlVRa0J3QUNnWURwS0NuRDcvZjNQZ3lhekVGRWZjZW1oU2c3Y0hLV25YQytHcUwwdzZhRktEdTBBMEJuWjZmcEhDbmpJNjhGWHhTaU5NR21oU2dMcU9wMkFHaHRiVFVkSldXMHQ3Y0RBRlMxelhBVUl1b2pOaTFFMmFFSkFEWnYzbXc2Ujhwb2FXbnBmY2dYaFNoTnNHa2h5Z0lpVWc4QWpZMk5wcU9rak9ibTV0Nkg3NXZNUVVSOXg2YUZLQXVvNmhzQThOWmJiNW1Pa2pJMmJ0d0lBQkNSZDh3bUlhSytZdE5DbEIzK0JRQzF0YldtYzZTTXVybzZBSUNxMWhpT1FrUjl4S2FGS0F0NG52Y1c4T0haQlFMZWZ2dHRBSUNxVmh1T1FrUjl4S2FGS0F0NG5yY2VBTjU4ODAyb3F1azR4cWtxVnExYTFmczRaamdPRWZVUm14YWlMTEJxMWFxM1ZMVnUwNlpOMkxCaGcrazR4alUyTnFLdXJnNnF1aWtlai9OTUMxR2FZTk5DbENWVTlXa0FlUFhWVjAxSE1hNzNMSXVJOE1VZ1NpTnNXb2l5aEdWWkx3REFpaFVyVEVjeHJ2YzFFSkdYekNZaG90M0Jwb1VvUzdTM3Q3OE1vT3YxMTE5SFcxdjJUZ0s3WThjT0xGMjZGQUJjQUU4WWprTkV1NEZOQzFHV3FLNnViZ0R3WkZ0Ykc1NTU1aG5UY1l4NTdiWFhzRzNiTnFqcXNxcXFxbmRONXlHaXZtUFRRcFJGWE5lOUgwQldOeTFQUHZra0FNRHp2RjhiamtKRXU0bE5DMUVXNmVycWVnNUFVelFheGRxMWEwM0hTYnJhMmxxOC9QTExVTlhOVzdac2VjUjBIaUxhUFd4YWlMSklkWFYxaCtkNVZ3UEFIWGZjWVRwTzB0MS8vLzI5RCs5NjU1MTNkcGpNUWtTN2owMExVWmJ4UE84WEFKcVdMVnVHTld2V21JNlROTFcxdGZqTFgvNENWZjJncGFYbEd0TjVpR2ozc1draHlqS0pSR0k3Z0o4Q3dQWFhYNThWTStTcUttNjg4Y2JleDNmVTFOUnNOUnlKaVBZQW14YWlMRE4xNnRReG51Y2Q2SG5lMm5nOGp0Lzk3bmVtSXcyNnBVdVhZdG15WlZEVnR6ZHYzbnlWNlR4RXRHZll0QkJsRDc5dDIyY0hnOEYxbG1VdEVwRzFBTnpiYjc4ZERRME5wck1ObXVibVpseDMzWFZRVlEvQWQzZ3RDMUg2OHBrT1FFU0RMeEtKSEZSVVZQUkhFVGtMUUJEQVU2cjZQNnJhMmRYVmRhampPSmc3ZHk3OGZyL3BxQU9xczdNVGl4Y3Z4dHR2dncwUithWGpPRGVaemtSRWU0NU5DMUVHczIxN2RGRlIwYzBpY2p1QUlnQnZxZXFaanVOYzBkRFFzRGsvUC8vdlBwL3ZTKysvLy83NGpSczM0b2dqam9DSW1JNDlJSHF2WTNudXVlY0FJTkhjM1B5MXpaczNkNW5PUlVSN2prMExVV2J5UnlLUmhTTHlaeEU1QkVBYmdPdmIyOXZuSnhLSk4zcS9xYW1weVIwMWF0UlRQcC92R3pVMU5YdGJsb1hLeWtwenFRZlFvNDgraW52dXVRZXEydGpaMlhuRXVuWHJtazFuSXFMK1lkTkNsR0VxS2lxbWp4czM3Z2tBM3dHUW82clBkblYxSFJlUHh4OXZhbXB5ZC83K1RaczJiUjh6WnN5TEl2TE5sU3RYNW9wSVdqY3Vxb3BISG5rRU45eHdBMVMxdzdLc1crUHgrSjhCWlA1dFVrUVpMalBPQXhNUktpc3JSNm5xVmVodVZrUlYzMUhWSDhSaXNULzI1ZWNyS2lxbSszeStwUUQyT2ZQTU03Rm8wU0pZVm5wZHErOTVIaDU0NEFIY2V1dXRVTlZXRVJuUzg2VTNBVndjalVZei8xWXBvZ3pHTXkxRTZjOFhEb2NYQUhoU1JBNERzRU5WLzYrbHBlV0VOOTU0bzdxdlQ5TFkyUGhlWVdIaDN3Q2NHSXZGOHRhdlg0OUREejBVd1dCdzBJSVBwTGEyTmx4NTVaVjQ2S0dIQUtERmRkMnZXSmIxVndCbEFDWUJPTEdvcU9pa2dvS0Myc2JHeG5WR3d4TFJIdUdaRnFJMFp0djJOQUIzaU1qbjBmM3h4M01BdmgrTlJtdjI5RGxEb2RCa3Y5Ly9Kd0NUUzBwS2NPMjExMkxTcEVrRGxIaHcxTmJXNHVLTEwrNmQ0YmZXZGQydnhlTnhwK2ZMdmtna2NwYXFYaUFpK3dHQXFpWTh6MXNTajhlWEdndE5STHVOVFF0Ukdwb3laVXArWGw3ZWxTTHlQWFIvRkZRTDRIekhjUjRmaU9jdkxTMGRQbno0OEljQnpQWDVmRml3WUFIT09PTU01T1RrRE1UVEQ1ak96azQ4L1BERHVPT09POURWMVFWVmZhbWpvK1A0NnVycVQ3dm8xbS9iOWlJUnVSRGRkMUtwcXI3cWVkNlA0L0g0aTBtT1RrUjdnRTBMVVhyeDJiYjlMUUEvRTVHUjZMNHI2TmJtNXViTEIySFNOSWxFSXVlaWU4ci92ZmJkZDErY2Q5NTVPUHp3dzQzZkZxMnFXTDU4T1c2KytXYXNYNzhlQUZvQlhCMk5ScThCNE8zcVo4dkt5b0tCUU9CY3k3S1dBQmlscWlvaUx3SzRKQnFOTGgvODlFUzBwOWkwRUtXSlVDZ1U4ZnY5ZHdDWWdlNnpCSC96UE8rY2VEdytxTmRubEpXVjdSc01CdThUa1NNQllNcVVLVmkwYUJFT091Z2crSHpKdlN6Tzh6eXNYTGtTZDkxMUYrTHhlTy9tWmE3ckx0amQxNkdzckN3WURBWXZFWkh6QUF6dmFWNmVkRjMzaW85OHRFUkVLWVJOQzFHS0t5c3JHeGtNQm44QzRCenBQc1d4d1hYZHhmRjRQS2wzd29URDRibVdaVjBKd0FhQXdzSkNuSFRTU1RqNjZLTXhldlRvUWQxM2MzTXpubnZ1T2Z6MnQ3L0ZoZzBiQUFDcStnYUF5eDNIK1gxL25ydW5lZm1waVB3UGdMeWV6Yi9yN095OGZOV3FWZG16RERaUkdtRFRRcFM2ckhBNGZKcGxXZjhISUIvQURnQzNiZHEwNmJLNnVybzJVNkVpa2NnM0FKd0g0S0RlYmFGUUNFY2VlU1NtVDUrT2lSTW45dnNNak91NnFLMnR4WW9WSy9EODg4L0RjWnlQcmtZZGRWMzN0bmc4L2lzTTROd3JvVkJvcU0vbnUxWkV2Z3NnQUFDcSttQlhWOWNWcTFhdGVtdWc5a05FZTQ1TkMxRUtDb2ZEWVJHNVEwUU9SdmNmNWhjN096dlBTYVYzL3JadFY0akl1UUNPQXpDcWQzdHViaTdLeThzUkRvZFJYRnlNZ29JQ0ZCUVVZTml3WWNqTnpVVk9UZzVFQkR0MjdFQjdlenUyYmR1R1RaczJvYW1wQ1hWMWRZakg0MGdrRW1odGJmM1B2bFIxczRnODVicnVMZkY0L0orRCtYdjFYSVI4ZzZvdUVKSGVpV3J1Nk9qb3VIYjE2dFViQm5QZlJMUnJiRnFJVWtoNWVma0l2OTkvQllEdmk0aWxxblVBZnVRNHptL05KdHNsS3hRS3pmVDVmQ2NDT0Z4RUpxUC9jMEM1QUdwVWRabUlQQmFOUnAvdjJaWTBVNmRPSFJNTUJxOEZjQnE2ZngvMVBPK21iZHUyWFZOVFU5T1V6Q3hFMUkxTkMxRnFzQ29xS2s3MitYdy9SL2NkTGUwaWNrZERROE9sR3pkdWJQM01uMDRoWldWbHd3S0J3TUU5WjRrbWlzaDRWUzBXa2VIb3ZtWmtDTHByVDZ1cXRnSFlLaUoxUFEzYTJ3Q1dCNFBCVjE1Ly9mV3Q1bjZMRDltMlBVRkVyZ2R3UExxYkYxZFZmOWJSMGZHei8zSnJOUkVORWpZdFJJWkZJcEVRZ05zQkhBWUFxdm95Z0VXTzQ3eXh5eCtrcE9xWmRPOWFWWjNYY3hhc0hjQlZIUjBkTjFWWFYyOHpuWThvRzdCcElUSWtIQTd2QStBeUVUbTM1NC9nUmhGWkVvMUdIektkamY2Nzh2THlTci9mLzFNQVIvY2N0MjBpY21WWFY5ZnRpVVJpdStsOFJKbU1UUXRSOGxuaGNQZ2tFZm01aUJTb2FnZUF1MXpYdlpoLzlOS0hiZHNIQTdnYXdCZEZSRlMxV1ZVdjgvbDh2NnlxcWtxcmovU0kwZ1diRnFJa0NvVkNVMzArMyswaWNualBwbjkwZFhVdFNpUVNxNDBHb3owV0RvZG5pOGdWQUE3dWFWNGFWZlhIMjdadGU2Q21wcWJkZEQ2aVRNS21oU2dKS2lzcjkxYlZTd0g4QU4wWGM5YXI2b1dPNHp4Z09Cb05rSTlNdmhkRzkzcFE3NmpxRlQ2ZjcrR3FxcXBPMC9tSU1nR2JGcUxCSmJadGYwTkVmZzZnRUVBSGdIdmEyOXN2NHNXYm1jbTI3ZU1CL0VSRXlnQkFWZGVwNnFXeFdPd0pBRjFtMHhHbE56WXRSSVBFdHUzUGljaHRBSTRBQUZWOVJVUVdSYVBSaE9Gb2xBUzJiWjhPNEJJUk9RQUFWTFVhd01XTzR6eUpBWnpKbHlpYnNHa2hHbUNscGFYRGh3MGJkb2xsV2Vlais2T2dCZ0FYUjZQUlh4cU9Sc2tuNFhENExNdXlMZ0V3QVFCVWRRVzZtNWZuelVZalNqOXNXb2dHam9URDRSTXN5N29aUUJHQVRsVzl0N1cxOVlLMWE5ZTJtQTVIUnZsczIxNEU0QUlSR1FkMG4zbERkL1B5ZDdQUmlOSUhteGFpQVRCMTZ0UURBNEhBclNMeUpRQlExZVdxZW5Zc0ZvdVp6a2FwbzJkRjZSOEMrS0dJOUM2Ti9SeUF5NlBSNkhLRDBZalNBcHNXb242WVBIbnlYa09HRExsSVJINEV3SytxbTFUMWtsZ3NkcS9wYkpTNmVsYVVQaC9BdVNJeUV0M1h1UHhGVlgvc09FN2NjRHlpbE1XbWhXalBpRzNiWHdkd2M4L3AvazRBOTIvZXZQbUN0OTU2YTR2aGJKUW1lbTZGdnhqQWR3SHNyYW9LNEhIUDg2Nkl4K1BWaHVNUnBSdzJMVVM3cVdjTm1sc0FmQmtBVlBXZnJ1dWVuVWdrb29halVab3FLeXNibVpPVGN4bUFoZWhlVU5JRjhLRHJ1dGZFNC9GMVp0TVJwUTQyTFVSOTFMTjY4WVdXWlYyQTdvK0Nta1RrMG1nMGVvL3BiSlFaeXNyS0NvUEI0T1VBemhTUkhBQmRxbnFmWlZsWFYxVlZ2V3M2SDVGcGJGcUkrcUNpb3VKclBwL3ZaZ0RqMGYySDVGZXErcU5ZTExiWmREYktQS0ZRcU5qbjgvMnZpSHdUUUtCblJlbmJBTnpvT001R3cvR0lqR0hUUXJRTDRYQjRrbVZadHdBNHVtZlRTcy96RnNWaXNSVW1jMUYyQ0lmREpTSnlMWUFUUmNRQ3NBUEFqYTJ0clRldVdiUG0zNGJqRVNVZG14YWlUOUZ6ZDhjU0Via0lRQURBKzZwNm1lTTRkNXJPUnRtbjU1YjY2MFRrV0hTdmE3UWR3SFV0TFMwMzE5VFViRFdkanloWjJMUVE3Y1MyN1hraWNpdUFmZEc5VnN5RG5aMmQ1NjlhdGVvRHc5RW95OW0yWFNFaTF3RTRxbWRUaTZwZTBkVFVkR2RkWFYyYnlXeEV5Y0NtaGFqSDFLbFQ5dzhHZ3pjRG1OdXpLZHJWMWJVb2tVaThiaklYMGM3QzRmQWhQU3RLeityWnRCWEF4Y09IRDcvN3BaZGU0cUtNbExIWXRGRFdxNnlzSE9KNTNtSVJ1UVJBRU1DL0FWd1JqVVp2TXh5TmFKZENvZENzbmd0MkQrcloxQVRna21nMGVoOEF6MkEwb2tIQnBvV3lXa1ZGeGJHV1pkMHFJaVVBWEZYOVRWdGIyL204eUpIU2lXM2JjMFRrU2dDVlBac2FQTTg3UHhhTFBXd3lGOUZBWTlOQ1dhbTh2SHhpSUJDNENjQnhBS0NxTVZVOUp4YUx2V280R3RHZTZsMnc4OGNBeW51MnZhV3FGemlPODN1VHdZZ0dDcHNXeWlyRnhjVjVvMGVQUGgvQXBTS1NvNnJOcXZyVFdDeDJDN3JYZnlGS2QyTGI5cWtpY2htQTBwNXQvL0k4NzBleFdPeHBjSnhUR21QVFF2MVNYRnljbDUrZlgyNVoxbFFSMlIvQUpGV2RKQ0lqVlhVWWdHSG9IbWZiUkdTYnFuNEFvQWJBZWxWOVUwUld1NjZiU0NRUzJ3YzdhemdjUHNheXJGc0JURVQzTk9rUGk4Z1BxNnFxM2gvc2ZSTVpJTFp0ZjFkRUxrYjNwSWdBRVBVODc4SllMUGJYWkFaSnB6cEJxWTFOQyswdXk3YnRDSUE1QUk0VmtRZ0FmeitmMHdVUVY5V25YTmQ5T3BGSXJPalpOaURDNFhDSlpWay9CL0JWQUZEVmhPZDU1OFRqOFdVRHRRK2lWQllPaDgrekxPc1NBS01BUUZYL0FlREhqdU84UEVpN1RMczZRZW1CVFF2MVNTUVNLVlhWYjR2SUdRQ0tlcmNIZzBHVWxwWmkwcVJKR0Q5K1BJcUxpekYrL0hqc3ZmZmVHREprQ1BMeThpQWlhRzF0UlZ0Ykc3WnMyWUs2dWpyVTFkVmh3NFlOV0w5K1BXcHFhckJqeDQ2UDd1NTlWWDBBd0gyTzQ3eXhwNW1MaTR2elJvMGFkWjZJWE43elVkQUhJbkpsTkJxOUNUeEZUdGxIYk50ZUF1QUNFUmtCQUtyNlY4L3pMbzNINC84Y2lCMmtZNTJnOU1LbWhYWXBIQTdQdGl6cmZIdzRtUlZLUzB0eDBFRUhZZGFzV1Nncks0UGYzNzgzVUs3cllzMmFOWGpoaFJld2ZQbHlyRm16NWo5ZlU5V1hQYys3SVI2UC8yVjNuak1TaVJ5RjdyVmFTbFhWQS9CYjEzVi9rRWdrTnZVckxGSDY4OW0yZmJtSW5BdGdlTSsySnozUHV5d1dpOFgyNUFuVHRVNVErbUhUUXA4cUhBNGZLaUpYaThqaEFKQ2ZuNDg1YytaZy92ejVHRGR1M0tEdXU3R3hFWTg5OWhpZWZ2cHBORFkyQWdCVWRZWHJ1aGNtRW9rWGR2V3p0bTFQQUhDamlIeTlaOU5xVmYzK0lKNEdKMHBMcGFXbE9jT0dEZnVwWlZuZkJ6QUVBRlQxdDU3blhSNlB4OWYxNVRuU3RVNVErbUxUUWg4emRlclVNY0ZnOEJZQTh3Rmd3b1FKV0xCZ0FZNCsrbWo0Zkw2a1puRmRGeSsrK0NMdXZmZGVyRisvdm5melUrM3Q3WXVxcTZ2Zi9lajNscFNVNUk0Y09mSi9BUHdFUUM2QUxaN25YUldMeFc0RUo5a2krcTlLUzB1SER4OCsvQ2NBdmdzZ0Q0Q3E2Z091Ni80a2tVaTgvV2svazY1MWd0SWZteGJxSlJVVkZhZjBUTFMyVDJGaElSWXVYSWg1OCtiQnNpeWp3VlFWeno3N0xPNisrMjVzMkxBQkFGbzh6MXNjaThWK0FVREQ0ZkJzRWJsZFJDYjFmQlQwV0VkSHgzblYxZFVOUm9NVHBaSEt5c3BScXZxL3FucUdpQVJWMVJPUk96czZPcTVidlhyMWhwNXZTOXM2WVRRY0RSZzJMWVJRS0RUVXNxeTdMTXM2MWJJc0hILzg4VGp2dlBPUW01dHJPdHJIdExlMzQ4NDc3OFRERHo4TTEzVUJZQ21BTm54NFY5QWJudWQ5UHg2UHYyZ3lKMUU2bXpwMTZ2aGdNUGhUQUNlamUxbUxMbFc5UlZWdkJYQmx1dFVKVmYxVFMwdkw2VndOT3pPd2FjbHlCeDU0NElTOHZMdy9BSWdVRlJYaHFxdXVRamdjTmgxcmw5YXVYWXVMTHJvSXRiVzFRUGVwN08wQXJuSWM1MmZnUjBGRUF5SVNpWlFDdUJyZGJ3b0NxcW9BWk96WXNlbFlKOWE0cnZ1VnZsNnJRNm1MVFVzV2kwUWlCNnJxU3lKU01HM2FORngvL2ZYWWUrKzlUY2ZxazIzYnR1R1NTeTdCc21YTG9LcGJBQnpwT001SzA3bUlNazBrRWpsV1ZYOFBJS2Vpb2dJMzNYUlR1dGFKRHdCOG1YVWl2U1gzaWlsS0dSVVZGV1dXWmIwc0lxTlBPT0VFWEhQTk5jakx5ek1kcTgrQ3dTQ09PdW9vZEhSMElCNlA1NHJJL0lLQ2doY2JHeHZmTTUyTktGUDAxSWsvaXNqdzQ0NDdEamZlZUdNNjE0azgxb24weDZZbEM0VkNvY2wrdi84ZkFFYWRmUExKV0xKa0NVVFM3NlNiaUdER2pCa1FFVlJWVmVWYWxqVi8zTGh4U3pkdTNNZ0xjSW42YWVjNmNmSEZGN05Pa0hGc1dySk1XVm5aeUVBZzhJS0lGSjl5eWlrNC8venpUVWZxdDhyS1NsaVdoWlVyVithcTZqSDUrZmtQYjlxMGlXdVVFTzBoMWdsS1ZXeGFza3RnL1BqeGo0dkk5Smt6WitMeXl5OVB5M2RPbnlZU2lhQyt2aDdyMXEzYjIrZnpIVFp5NU1nSG01cWF1QzRKMGU1am5hQ1V4YVlsaTlpMmZhbUluRFZ4NGtUY2R0dHRDQVFDcGlNTkdCSEJ3UWNmak9YTGw2T3BxYW5ZNy9lUHFLK3ZmOFowTHFKMHd6cEJxU3d6Mm1mNlRPWGw1ZVdCUU1ESnpjMzFQZkxJSTloMzMzMU5SeG9ValkyTk9QSEVFN0Y5KzNaWFZiL2dPTTVycGpNUnBRdldDVXAxWnFjd3BLU29yS3dNK1AzKyt3SDRGaTVjbUxHRkNBREdqQm5UKy9tN1QwVHVLeXNyQzVyT1JKUU9XQ2NvSGJCcHlRS3U2MzVMUktaTm1USUZwNTkrdXVrNGcrNjQ0NDdEdEduVEFPREFuSnljSDVuT1E1UU9XQ2NvSGJCcHlYQWxKU1c1SW5JRkFDeFpzc1Q0K2lESllGa1dGaTllREFCUTFYTkRvZEJRdzVHSVVocnJCT3RFdXNqOGtabmxSb3dZY1lhSWpKcytmVG9xS2lwTXgwbWFTWk1tWWZiczJSQ1IwWlpsTFRhZGh5aVZzVTZ3VHFRTE5pMlpMU0FpUHdhQXM4OCsyM1NXcER2cnJMTUFBSlpsbmNQUHJJbitLOVlKc0U2a0N6WXRHU3dTaWN3Q01MYTh2QnloVU1oMG5LUXJMUzNGSVljY0FnQ2pBNEhBaWFiekVLVWkxZ25XaVhUQ3BpV0RxZXFaQURCbnpoelRVWXlaTjI4ZUFFQkV2bVU0Q2xGS1lwMWduVWduYkZveTFKUXBVL0pGNU9zNU9UbVlPM2V1NlRqR0hIYllZY2pMeTRPSUhGRlpXVmxrT2c5UkttR2Q2TVk2a1Q3WXRHU292THk4bVFBQzA2ZFB4N0JodzB6SE1TWXZMdyt6Wjg4R0FEK0FyeG1PUTVSU1dDZTZzVTZrRHpZdEdVcEVaZ0hvblljZ3E4MllNUU1BNEhuZUxNTlJpRklLNjhTSFdDZlNBNXVXREtXcXh3REFvWWNlYWpxS2NiMFhGNHJJd1lhakVLVVUxb2tQc1U2a0J6WXRHY2kyN1FraVVwS2ZuNCtTa2hMVGNZd3JLaXBDWVdFaEFJd05oVUtUVGVjaFNnV3NFeC9IT3BFZTJMUmtJRlU5QU9pK2xTOVRscFR2RHhINXo0UlpQcDh2WWpnT1VVcGduZmc0MW9uMHdLWWxBMW1XTlJFQXhvNGRhenBLeXRodnYvMEFBS3BhWmpnS1VVcGduZmdrMW9uVXg2WWxNMDBCZ0FrVEpwak9rVExHang4UEFCQ1IvUTFISVVvVnJCTTdZWjFJZld4YU10UG5BR0RpeEltbWM2U00zbmVUSXJLZjRTaEVxWUoxWWllc0U2bVBUVXNHVXRWeEFIb3ZLaU1BSTBlTzdIMDQybVFPb2xUQk92RkpyQk9wajAxTFpob0ZBUHZzczQvcEhDbGpyNzMyQWdDb0tsOFVvbTZzRXp0aG5VaDliRm95MHpBQUdEcDBxT2tjS1NNM054Y0FJQ0o1aHFNUXBRcldpWjJ3VHFRK05pMFpTRVJ5QUNBUUNKaU9rakw4Zm4vdlF5NDlUd1RXaVUvRE9wSDYyTFJrSms2NnNCUE9RMEgwQ2Z5ZllpZXNFNm1QVFV0bWFnZUF6czVPMHpsU3hrZGVDNzRvUk4xWUozYkNPcEg2MkxSa0lGWGREZ0N0cmEybW82U005dloyQUlDcXRobU9RcFFTV0NjK2lYVWk5YkZweVV4TkFMQjU4MmJUT1ZKR1MwdEw3ME8rS0VUZFdDZDJ3anFSK3RpMFpDQVJxUWVBeHNaRzAxRlNSbk56YysvRDkwM21JRW9WckJPZnhEcVIrdGkwWkNCVmZRTUEzbnJyTGROUlVzYkdqUnNCQUNMeWp0a2tSS21CZGVLVFdDZFNINXVXelBRdkFLaXRyVFdkSTJYVTFkVUJBRlMxeG5BVW9sVEJPckVUMW9uVXg2WWxBM21lOXhidzRic0dBdDUrKzIwQWdLcFdHNDVDbEJKWUp6NkpkU0wxc1duSlFKN25yUWVBTjk5OEU2cHFPbzV4cW9wVnExYjFQbzRaamtPVUVsZ25QbzUxSWoyd2FjbEFxMWF0ZWt0VjZ6WnQyb1FOR3phWWptTmNZMk1qNnVycW9LcWI0dkU0MzBFUmdYVmlaNndUNllGTlM0WlMxYWNCNE5WWFh6VWR4YmplZDA4aXdoZUQ2Q05ZSno3RU9wRWUyTFJrS011eVhnQ0FGU3RXbUk1aVhPOXJJQ0l2bVUxQ2xGcFlKejdFT3BFZTJMUmtxUGIyOXBjQmRMMysrdXRvYTh2ZXlSMTM3TmlCcFV1WEFvQUw0QW5EY1loU0N1dEVOOWFKOU1HbUpVTlZWMWMzQUhpeXJhME56enp6ak9rNHhyejIybXZZdG0wYlZIVlpWV3UrYVdvQUFDQUFTVVJCVkZYVnU2YnpFS1VTMW9sdXJCUHBnMDFMQm5OZDkzNEFXVjJNbm56eVNRQ0E1M20vTmh5RktDV3hUckJPcEJNMkxSbXNxNnZyT1FCTjBXZ1VhOWV1TlIwbjZXcHJhL0h5eXk5RFZUZHYyYkxsRWRONWlGSVI2d1RyUkRwaDA1TEJxcXVyT3p6UHV4b0E3cmpqRHROeGt1NysrKy92ZlhqWE8rKzhzOE5rRnFKVXhUckJPcEZPMkxSa09NL3pmZ0dnYWRteVpWaXpabzNwT0VsVFcxdUx2L3psTDFEVkQxcGFXcTR4blljb2xiRk9zRTZrQ3pZdEdTNlJTR3dIOEZNQXVQNzY2N05pNWt0VnhZMDMzdGo3K0k2YW1wcXRoaU1ScFRUV0NkYUpkT0V6SFlBRzM5Q2hRK1BCWVBEcmpZMk5vL2ZaWng5TW5UclZkS1JCdFhUcFV2enFWNytDcXI2OWVmUG1iMnpldkxuTGRDYWlWTWM2d1RxUkRuaW1KUXZVMU5TMHErb1pBTnpiYjc4ZERRME5waU1ObXVibVpseDMzWFZRVlEvQWQvZ1pOVkhmWkdtZFVGWDlQdXRFK21EVGtpVmlzZGdLei9QK2IvdjI3Vmk4ZURIYTI5dE5SeHB3bloyZHVQamlpN0YxNjFhSXlLOGN4M25lZENhaWRCS0x4VmFvNmhQYnRtM0wrRHF4WmNzV1NMZWpUR2VpdnVQSFExa2tQei8vN3o2ZjcwdE5UVTNqMzN2dlBjeWFOUXNpWWpyV2dPajlmUHE1NTU0RGdFUnpjL1BYZUxxWGFQZUV3K0hQaThoMUl0TGUxTlFVcUsrdnh4RkhISkdwZFdLOWlBd1hrUmxqeG96NWUwTkR3enVHNDFFZnNHbkpJazFOVFc1aFlXR3paVmtudmZubW03QXNDNVdWbGFaakRZaEhIMzBVOTl4ekQxUjFNNEJqMXF4WlUyODZFMUU2S1M0dXpoczZkT2hmUmFRQXdPMGlNcTZtcG1idkRLMFRqWjJkbllmNWZMNFBBQndKNEl2NStmbjNOVFUxZFpqT1NMdkdwaVdMbEplWGovRDcvYzhBR09aNVhudFZWWlZmUk5LNklLa3FIbm5rRWR4d3d3MEEwQzRpd3dDVU5UUTBjR1pMb3Qydy8vNzcvMXBFWmdKWTNkemMvSTJjbkp5L2lzZzNWNjVjbVp0SmRVSlZ0NG5JVitQeCtLcjYrdnJYQ2dzTDU0aEltZC92SDF0ZlgvOG4wMWxwMTlpMFpBOHBMaTcrTllBWnF2cUtxcDVrV2RhSlZWVlZ1WjJkblpnMmJWcmFuUUwyUEE4UFBQQUFicnJwSnFqcU5nQ25pOGhSSWpLNXNMQXdwNkdoNFcrbU14S2xBOXUyNXdHNENrQ1g1M216MTY1ZFc5L1EwTkJRVUZEd1FnYldpYTg2anZOUzc1ZEhqeDc5RDUvUHR3REF0S0tpb21oOWZmMDZjMm5wczdCcHlSSzJiWDliUkM1UzFjMnU2MzRwa1VqOHE3Q3c4RzhBVG96RllubnIxNi9Ib1ljZWltQXdhRHBxbjdTMXRlSEtLNi9FUXc4OUJBQXRudWQ5SlJhTFBWMVlXTGhDUkw0RllIcFJVZEhmR2hvYTZneEhKVXBwNWVYbEl5ekxXaW9pZTZucStmRjQvTW5lcnpVMk5yNlhnWFhpaFk5K3o2Wk5tOTR2S2lyYUF1QVlBRE5Iamh6NXk2YW1wdXhkOGpyRnNXbkpBcEZJcEJUQVV3QXNWVDBySG8rL0FnQU5EUTBiQ3dvSy9taFoxdXgzM25sbjFFc3Z2WVJJSklMOC9IeXpnVDlEYlcwdHpqMzNYTHoyMm1zQVVPdTY3dEh4ZVB3MUFHaG9hSGk3c0xBd1IwUm1pc2ljb1VPSDN0N2MzT3lhVFV5VXVvcUxpLzhvSWhVQW5uY2M1MzhBZkd4bXVVeXNFenVycjY5ZlVWUlVkRGlBY3AvUFY5clEwUEM3cElhbFBtUFRrdUhLeXNxQ2ZyLy9TUkdaQU9EUldDeDJ4VWUvM3RqWStPK2hRNGMra0pPVEU5cThlZk1CVHp6eEJEelBRM2w1T2Z4K3Y1blEvMFZuWnlkKzg1dmZZTW1TSmRpMGFSTlU5YVdPam80dnJWcTE2dTJQZmw5dWJ1NHJ1Ym01UjRuSWxHQXdXTm5RMFBDUXFjeEVxU3djRHA4bEl1Y0IyS2FxUnpZME5IenFyTENaV0NkMk5tYk1tSmRGWklHSWhNZU1HVlBUME5Dd0tsbVpxZS9ZdEdTNDR1TGl5MFRrRkFBYlB2amdneU0vN1RiZzV1Ym05dnI2K2tlS2lvbzJxK3FoVlZWVk9YLzk2MTlSVkZTRUNSTW1HUDhNVzFXeGZQbHlYSERCQlhqbW1XZmdlVjRyZ0o4NGpyT3dxYW1wZGVmdjM3eDVjMWQrZnY2VFBwL3Yvd0dZUEhiczJOYjYrdnBYazUrY0tIV1ZsWlh0R3dnRW5nQ1E2N3J1TjJPeDJJcGRmWCttMVltZE5UUTBiQjR6WnN4R0Vma3FnSmtqUm94NDhQMzMzOTgyK01scGQ2VFhGVlcwV3lLUnlCY0EvQjFBaCt1Nlg0ckg0OHMrNjJmS3lzcjJEUWFEOTRuSWtRQXdaY29VTEZxMENBY2RkQkI4dnVUMnVKN25ZZVhLbGJqcnJyc1FqOGQ3Tnk5elhYZEJQQjcvekl2bEtpc3J2NnlxU3dHMHFlbzB4M0hlR05UQVJHa2tFb25FQVlSVTliZU80M3h6ZDM0MmsrckV6bXpiL3BPSXpBT3dOQnFOSGoyZ1lhbmYyTFJrcU1yS3lyMVY5VjhBaWxUMUtzZHhmcnc3UHg4T2grZGFsblVsQUJzQUNnc0xjZEpKSitIb280L0c2TkdqQnlQeWZ6UTNOK081NTU3RGIzLzdXMnpZc0FFQW9LcHZBTGpjY1p6Zjc4WlRTU1FTdVJIQWVhcGE1empPdnRqcDgzcWliQlFPaC8vWHNxeUxWWFZUUjBmSGdkWFYxYzE3K0R5WlVDYytwcXlzckRBbkoyYzFnSHhWWGVRNHpwMERGSmtHQUp1V3pDUzJiVDhzSWljQldCNk5SZy9lMHllS1JDTGZBSEFlZ0lONnQ0VkNJUng1NUpHWVBuMDZKazZjMk85M1ZxN3JvcmEyRml0V3JNRHp6ejhQeDNFK3VzcHMxSFhkMitMeCtLK3dCdzFIY1hGeFhrRkJRUUpBcWFyKzJYR2NyL1FyTEZHYUt5OHZML2Y3L1N0RUpFZFZaenFPODNKL256UGQ2OFRPSXBISTF3QThEbUJiVjFkWFJTS1IyT1gxTUpROGJGb3lVRGdjUHRteXJJY0FiRzlyYXl2NzE3LytWZHZmNTdSdHUwSkV6Z1Z3SElCUnZkdHpjM05SWGw2T2NEaU00dUppRkJRVW9LQ2dBTU9HRFVOdWJpNXljbklnSXRpeFl3ZmEyOXV4YmRzMmJOcTBDVTFOVGFpcnEwTThIa2Npa1VCcjY0Y2ZPYXZxWmhGNXluWGRXK0x4K0QvN203M243cW0xUFFWdW9lTTQ5L2YzT1luU2xDOFNpYXdETUZGVnIzVWM1NktCZlBKMHJoTTdpMFFpRHdJNEZjQ3lhRFQ2UlFEZVFPK0RkaCtibGd3emRlclU4WUZBb0FaQUFOMS9vTzhiNEYxWW9WQm9wcy9uT3hIQTRTSXlHZjIvb05zRlVLT3F5MFRrc1dnMCtuelB0Z0ZqMi9ZY0VYa2FRRnQ3ZS92RTZ1cnF6RjNDbHVpLzZEa0QrMDFWWGQvVTFGUlJWMWMzV1BPUnBHV2QrS2p5OHZJUmdVQmdOWUN4cW5xaDR6alhEZGErcU8vWXRHU1dnRzNiTDR2SXdRQWVpMGFqOHdkN2gyVmxaY01DZ2NEQlBmdWNLQ0xqVmJWWVJJWUR5QU13Qk4zanJGVlYyd0JzRlpFNlZhMEQ4RGFBNWNGZzhKWFhYMy85VTIrMUhFQVNpVVR1QnJCUVZkYzdqblBBSU8rUEtLVlVWRlI4MmVmelBhMnE0cnJ1NXhLSnhOcGs3VHVONnNUSGhNUGgyU0t5VkVUYVhkZWRGby9IcTVPNWYvb2tOaTBaSkJ3T1gyNVoxaFVBTmpZM04rLy96anZ2N0RDZEtaVVVGeGZualI0OStoMFJHYTJxVHppT2M3enBURVRKRUFxRmh2cjkvbG9BK1FCK0VJMUdiektkS1YyRXcrSGJMTXM2QjRBVGpVYW5BK0RxOFFaWnBnUFF3QWlIdzRmMk5DeWRuWjJkMzJURDhrbDFkWFZ0bnVkOUFZQ0l5RmNxS2lxK1pqb1RVVEw0Zkw0L292dHVtRmVqMGVqdHB2T2trODdPemdzQnZBbkFqa1FpUHpHZEo5dXhhY2tBeGNYRmVaWmwvUTRBVlBXV1ZhdFcvZDEwcGxRVmo4ZlhxZW8zQWZoOFB0OURvVkJvcU9sTVJJT3BvcUxpTkFCZlV0VjJBRjhGMEdrNFVscXBycTdlNW5uZTZlaStmdVpINFhENDg2WXpaVE0yTGVsUENnb0s3a0QzeFdJeHgzRVdtdzZVNmh6SCtaMnFQZzRneitmenhVem5JUm9zb1ZDb3dPZnozU1lpb3FyZmNCeW55WFNtZEJTTHhWNVYxZXNCQkN6TGVxQ2twQ1RYZEtac3hhWWx6VVVpa2ZrQXpnQ3dvNk9qZzNPUTlJM1gxTlIwbXFxMkF0amZ0dTE3VFFjaUdneCt2LzlsQU1NQlBCR0x4ZjVzT2s4NmEybHArUW1BMVFDbWpCZ3g0bWVtODJRck5pMXB6TGJ0c1FBZTBPNEpTTTZ0cnE1KzEzU21kRkZYVjllbXFtSHBka1pGUmNWaHBqTVJEU1RidGk4RE1CbkFGaEU1RTV3TnVsOXFhbXJhVmZWVUFCMEFGbFZVVkJ4aE9sTTJZdE9Tdm53QWZnOGdLQ0pQUktQUmUwd0hTamV4V0d5OXFwNk43dXRibG9KMzAxR0c2SmxROFJJQTRubmUzS3FxcWkybU0yVUN4M0hpcW5xWmlGaVdaZDAvZWZMa3ZVeG55alpzV3RKVUpCTDVZYytjQi8vZXVuWHJ5YWJ6cEN2SGNlNEc4RHFBSWJadHYyVTZEOUZBVU5XWFJDUUk0S1pZTFBhSzZUeVp4SEdjR3dDOExpSWxRNFlNdWMxMG5tekRwaVVOUlNLUlNnRFhxNnFucWlmVjFOUzBtODZVeG5UNzl1MnowVDFGOTRTZUJSYUowbFlrRXJsYlJNYXBhdDNXclZzdk5KMG5BN2xkWFYzZkF0QW1JcWZadGozUGRLQnN3cVlselpTVmxRVUJQQWwwMzk3c09NN3poaU9sdmJWcjE3WjBkWFdWOXR4aGNXNTVlZmxFMDVtSTlrUTRIRDRFd0xjQnFPdTZoL01OemVCSUpCSnJQYzliak80NW4rNmVNbVZLdnVsTTJZSk5TNW9KQm9OM0FDZ0NrSWpGWWo4d25TZFRKQktKdDFYMVFoR3hBb0VBYjRPbWRPUVhrYjhDOEh1ZXQ0UXJFdyt1V0N4MnA2citEVURoa0NGRGZtRTZUN1pnMDVKR2JOcytRVVFXcUdwSGUzdjdjYWJ6WkJySGNhNEhVQXRnV0NRU1dXTTZEOUh1c0czN1dSRVpBbUIxTEJiak5QMkRUeTNMK2phQXJRQytadHYyYWFZRFpRTTJMV21pNS9UalF3Q2dxa3Q0ZS9PZ1VCSDVITHJ2SXBvY2lVU1dtQTVFMUJlUlNPVHJBR1lCY0ZWMUZyZytUbEpVVlZXOUMrQ2Nubi9lMURNTkJRMGlOaTFwWXNpUUlYOFFrYUNxUGgyTHhXNDJuU2RUVlZWVnRYWjFkWlVEZ0twZU8zSGl4TDFOWnlMYWxjbVRKKytscW8rSWlMaXVleUpudlUydWFEVDZHd0JQaU1oSUFMOHlIQ2Zqc1dsSkE3WnQveERBNGFxNnVhV2w1ZXVtODJTNlJDS3hHc0ROSWlMNzdMUFBwcDZMbjRsUzB0Q2hRNWYxdktGNVBoNlAvOUYwbm16VTBkRnhOb0QzUldSMkpCSTU1ek4vZ1BZWW01WVVGdzZId3lMeWZ3Q2dxdk41TjBCeVJLUFI4OUQ5V1hVd0dBeHluZ3RLU1pXVmxZdFZ0UnhBVzB0THk3SGdyTGRHckY2OXV0SHp2TE1BcUtwZXl6c1FCdytibHRUbXN5eXI5NTNUM2JGWTdLOUcwMlFaRVJuVjg5OXBQV3M4RWFVTTI3YkhxdXJQZW03Vi94TGYwSmdWaThYK3BLb1BpTWd3djkvL0lQajNkVkR3UlUxaGtVamtaZ0FUQUt5SlJxTTg1WmhrVlZWVm5TSlMyYk8yMDZNelpzd1liam9UVVM4UmlRT0FxajdnT001cnB2TVFvS3JucVdxZGlCd1NEb2N2TUowbkU3RnBTVkdoVU9nNFZWMEV3TzNvNkRnV2dHczZVemFxcXFxS3F1cGpBTkRaMmZsdmRLLzVSR1JVSkJLNUNjQW9BUCsyTE9zczAzbW9XeXdXMnd6Z0RGVlZ5N0l1QzRWQ1UwMW55alJzV2xKUVpXWGxLTC9mLzJqUDNRQS9XcjE2OVp1bU0yV3pXQ3oyRFhSZjMrS1BSQ0s4MEpHTXNtMzdjd0RPQllDdXJxNXdWVlZWcCtGSTlCR080L3dOd0cwQWNuMCszNE1BQW9ZalpSUTJMU25JODd6SEFPU3A2clB4ZVB6bnB2TVFFSTFHODlFOTk4V3g0WEI0dHVrOGxKMUtTMHR6UktTcTU1OVhKQktKT3FPQjZGTzVybnNSZ0JvUkNkdTIvVlBUZVRJSm01WVVVMUZSOFgwUithS3FibEhWYjVyT1EvL1IxZFhWZFJLNlo4RjhycXlzYktUcFFKUjFaUGp3NGI4SGtLdXFiMGVqMForWURrU2ZMcEZJYkFkd0dnQlhSQlpYVmxiT01KMHBVN0JwU1NIbDVlWGxQcC92Um5RdnduVmF6K2VqbENJU2ljVGpxdm9QVmRWZ01QaFdaV1VsVC90UzB0aTJmVFNBWXdGb2EydHJoZWs4dEd2UmFIUzVxbDREd0srcXZ5NHVMczR6blNrVHNHbEpIZjVBSVBCSGRILytlVTgwR24zU2RDRDZKTWR4dmdoZ2s0anM3WG5lTGFielVIYVlQSG55WGdEKzBuTW4yNEsxYTllMm1NNUVuNjJqbytOS0FBa0Frd3NLQ200d25TY1RzR2xKRWJadC94ekFSQUJyUk9UN3B2UFFmOWZWMVhVZ2dFNFIrWjV0MjlOTTU2R01adzBaTXVSdkltS0p5RCtpMGVndlRRZWl2cW11cnU0QWNKcXFkcWpxOTJ6Yi9wTHBUT21PVFVzS0NJZkRjd0VzQXVCMmRYVjlsWGNEcExaVnExWjlvS3FMVlZWRlpNWFVxVlBIbU01RW1jdTI3VE5FNVBNQVdvY1BIODQvZW1rbUdvMG1WUFZTRWJFQTNGZGFXc3I1bnZxQlRZdGhVNlpNeVJlUkIwWEU4anp2eDRsRVlxM3BUUFRaSE1lNVJVU2lBRFFRQ0x3R3p0OUNneUFjRHBlSXlIMnE2b25Jc1MrOTlCSlhiMDVEc1Zqc1JsVjlUVVFtN0xYWFhyZVp6cFBPMkxRWWxwZVg5NkNJakFEd1Fpd1d1ODUwSHVxN2FEUTZEY0MvUldRLzI3YXZNSjJITWt0WldWblFzcXlYZXY3NWg2cXFxaGRONXFGK2NWWDFXd0JhUmVUVWNEajhWZE9CMGhXYkZvTnMyejViUkk0R3NMbTF0WFUrQU05MEp0bzk3ZTN0QjZQNytwWkx3K0h3NTAzbm9jd1JEQWF2QURCQlZac2R4em5SZEI3cW4xZ3N0bDVWendjZ2xtWGRlY0FCQjR3eW5Ta2RzV2t4cEdkNjU1OERFTS96emx5elpzMi9UV2VpM1ZkZFhWMEQ0T3FlYWJ0Zkt5OHZIMkU2RTZXL1NDUVNFcEdMQUhSNG5uZTQ2VHcwTUJ6SHVWdFYvd3FnY05pd1liOHduU2Nkc1dreFlPYk1tWDZmei9jSEVja1JrZnRpc1JpbmhrOWowV2owQ2dCVkFIeUJRT0FwOFBvVzZvZWUrVHhlQXFDcWVtTThIcTgySElrR2puWjJkaTRBc0FYQVYyM2JQdDEwb0hURHBzV0FyVnUzWGlNaWt3RFVBUGdmMDNtby94ekhtYUdxSHdBNE9Cd08vei9UZVNodFNVRkJ3UjBBUmdCWTV6ak9SYVlEMGNCYXZYcjFCcy96RnZYODg2YUtpb3B4UmdPbEdUWXRTZGF6YnMwUEFMaWU1NTFZVlZYVmFqb1REUWhQUkk0QjBHVloxczlEb1JDbjdhYmRGZzZINXdBNEE4Q085dmIybVdiVDBHQ0p4V0lQcStyaklqTENzcXhmbWM2VFR0aTBKTkdVS1ZQeUxjdDZHTjBmSDF3ZWk4VmlwalBSd0lsR284c0IzS09xNnZmNy94WU9oL2N4blluU3h3RUhIREJLUko3UWJoZFVWMWMzbU01RWc4ZDEzVVdxMmlRaVI5cTJ6Yk96ZmNTbUpZbUdEQm55S3dDalZQV2xhRFI2cmVrOE5QQ2kwZWc1QUZZQ0dHcFoxb1BnOVMzVU43NWh3NFk5S2lKQkFDc2N4K0VTRVJrdWtVaHNFcEVGQUJUQTFWT25UdDNmZEtaMHdLWWxTU0tSeUhmUnZkalo1czdPenBNQXVJWWowU0J4WGZjSUFKc0JIR3ZiOWltbTgxRHFDNGZEcHdLWXBhb2Z1SzQ3eTNRZVNvNmVOZVorSlNMREFvSEFnK0RmNU0vRUZ5Z0pRcUhRWkFBM0FvQ3FMbHE5ZW5XajRVZzBpQktKeEhiUDg4NUU5N0wwdnc2SHcySFRtU2gxVFowNmRieUkzSS91TnpKbkpCS0o3YVl6VWZLSXlBOEFiQkNSZ3lPUkNDKzgvZ3hzV2dhZjMrZnpQUXBnQ0lEZk9JN3ppT2xBTlBoaXNkZ2ZWZldYQUZSRWxuSzlFZm8wSlNVbHVjRmc4Q2tSc1ZUMWo0N2ovTmwwSmtxdXFxcXFMYTdyZmt0VlBWWDljWGw1ZWJucFRLbU1UY3NnczIzN0toR3BBUEJtZTN2NzJhYnpVUEk0anJOUVZkOFFrWUxodzRmZkFmNy9SanNaT1hMa2hRREtBVFE0anZNTjAzbklqSGc4L3FLSTNDSWlPWDYvLzhIS3lzcUE2VXlwaWtWMEVObTIvU1VSV1F5Z1MxVlBxcTZ1M21ZNkV5V1haVm16QVd3RmNFb2tFdm1tNlR5VU9pS1JTQ1dBeXdGMGRuVjFmUlc4emkyck5UUTBYS0txNjBXa1FsV3ZNcDBuVmJGcEdTUlRwa3pKQi9BUUFKK3FYdWs0emtyVG1TajVxcXFxNmxYMSsraGVNTzJCU0NSU2Fqb1RtVGQ1OHVTOVZQWFBBS0NxOXlZU2lkZE5aeUt6Tm03YzJPcDUzcWtBdWdEOE1CS0pIR1E2VXlwaTB6Skk4dkx5N2hLUk1RQmVjeHpuYXRONXlCekhjUjVVMWQvMFhMZndURmxaMlREVG1jaXNJVU9HWEM4aVl3R3NkaHhuMFdmK0FHV0ZlRHorVDFXOUdvQmZWWC9kczZRRGZRU2Jsa0VRRG9mUEVKRVRBR3dWa1pQUTNUbFRGbk1jNTB3QWEwV2tOQmdNM2dSQVRHY2lNeUtSeUhFaThqMVYzZDdaMmZrVjAza290WFIwZFB5dnFzWkU1SURSbzBmZmFEcFBxbUhUTXNBcUtpb09FSkhiQU1CMTNYT3FxcXJlTloySlVvSjJkWFY5QmNCMkVWa1FpVVRtbXc1RXlWZFdWbFlJNEtHZVdXK3ZXTFZxMVZ1bU0xRnFxYTZ1N25CZDl6UlZiUWZ3SGR1Mmp6U2RLWld3YVJsQWxaV1ZBWi9QOTRpSURGWFZSK0x4K0c5TVo2TFVrVWdrMW9ySUpUMjNOdjQ2SEE2WG1NNUVTZVVMQm9QM0FkZ0x3S3V4V093RzA0RW9OU1VTaWRVQUxoRVJTMFR1NDVRSkgyTFRNb0E4ejdzTVFBVEFXNjJ0cmQ4MW5ZZFNUMVZWMWMwaThyaUk1SWpJbytBMC8xa2pIQTZmMnJPbzV2dHRiVzM4V0loMnlYR2NtMVQxRlFENzlreVpRT0RuNm4xV1hGeWNsNStmWDI1WjFsUVIyUi9BSkZXZEpDSWpWWFVZZ0dFQUxCR0JxallEYUFCUUEyQzlxcjRwSXF0ZDEwMXd0c3Zzc1lzeGs2K3FSVDFqUlFGc0U1RnRxdm9CT0diUzBtN1doeTBBM2dPUE5mWFl4ZmdwVU5VaWRLOVA1SUsxZ2szTExsaTJiVWNBekFGd3JJaEVBUGo3K1p3dWdMaXFQdVc2N3RPSlJHSUZPRGRESnVHWXlSNDgxdFFmZlI0L3FncVJQdjJwem9yeHc2WmxKNUZJcEZSVnZ5MGlad0FvNnQwZURBWlJXbHFLU1pNbVlmejQ4U2d1THNiNDhlT3g5OTU3WThpUUljakx5NE9Jb0xXMUZXMXRiZGl5WlF2cTZ1cFFWMWVIRFJzMllQMzY5YWlwcWNHT0hUcyt1cnYzVmZVQkFQYzVqdk5Ha245VkdpQWNNOW1EeDVyNmcrT24vOWkwOUFpSHc3TXR5em9md0ZHOTIwcExTM0hRUVFkaDFxeFpLQ3NyZzkvZnZ6ZFNydXRpelpvMWVPR0ZGN0I4K1hLc1diUG1QMTlUMVpjOXo3c2hIby8vcFY4N29hVGhtTWtlUE5iVUh4dy9BeWZybTVad09IeW9pRnd0SW9jRFFINStQdWJNbVlQNTgrZGozTGh4ZzdydnhzWkdQUGJZWTNqNjZhZlIyTmk5OExPcXJuQmQ5OEpFSXZIQ29PNmM5aGpIVFBiZ3NhYis0UGdaZUZuYnRFeWRPblZNTUJpOEJjQjhBSmd3WVFJV0xGaUFvNDgrR2o1ZmNtL29jRjBYTDc3NEl1Njk5MTZzWDcrK2QvTlQ3ZTN0aTZxcnF6blBTNHJnbU1rZVBOYlVIeHcvZ3ljYm14YXBxS2c0eGJLc1cwVmtuOExDUWl4Y3VCRHo1czJEWlptOUExeFY4ZXl6eitMdXUrL0doZzBiQUtERjg3ekZzVmpzRitpK2Vwek00SmpKSGp6VzFCOGNQNE1zcTVxV1VDZzAxTEtzdXl6TE90V3lMQngvL1BFNDc3enprSnViYXpyYXg3UzN0K1BPTysvRXd3OC9ETmQxb2FwL2FtbHBPYjJtcG1hcjZXelpobU1tZS9CWVUzOXcvQ1JIMWpRdEJ4NTQ0SVM4dkx3L0FJZ1VGUlhocXF1dVFqZ2NOaDFybDlhdVhZdUxMcm9JdGJXMUFMREdkZDJ2eE9QeGRhWnpaUXVPbWV6QlkwMzl3ZkdUUEZreEcyY2tFam5RNy9lL0lpS2wwNlpOdzExMzNZV1NraExUc1Q3VHFGR2pNSGZ1WE5UVTFPRGRkOThkSlNLbkZoVVYvYTJob1dHajZXeVpqbU1tZS9CWVUzOXcvQ1JYeGpjdEZSVVZaWlpsdlN3aW8wODQ0UVJjYzgwMXlNdExuOVcrZzhFZ2pqcnFLSFIwZENBZWorZUp5UHlDZ29JWEd4c2Izek9kTFZOeHpHUVBIbXZxRDQ2ZjVNdm9waVVVQ2szMisvMy9BRERxNUpOUHhwSWxTL282czJCS0VSSE1tREVESW9LcXFxcGN5N0xtanhzM2J1bkdqUnNiVEdmTE5Cd3oyWVBIbXZxRDQ4ZU1qRzFheXNyS1JnWUNnUmRFcFBpVVUwN0IrZWVmYnpwU3YxVldWc0t5TEt4Y3VUSlhWWS9Kejg5L2VOT21UUm0vMWtTeWNNeGtEeDVyNmcrT0gzTXl0V2tKakI4Ly9uRVJtVDV6NWt4Y2Z2bmxhZGtCZjVwSUpJTDYrbnFzVzdkdWI1L1BkOWpJa1NNZmJHcHF5cmoxSlF6Z21Na2VQTmJVSHh3L0JtVmswMkxiOXFVaWN0YkVpUk54MjIyM0lSQUltSTQwWUVRRUJ4OThNSll2WDQ2bXBxWml2OTgvb3I2Ky9oblR1ZElkeDB6MjRMR20vdUQ0TVNzejJzT1BLQzh2THc4RUFrNXVicTd2a1VjZXdiNzc3bXM2MHFCb2JHekVpU2VlaU8zYnQ3dXErZ1hIY1Y0em5TbGRjY3hrRHg1cjZnK09IL1BNVHRFM3dDb3JLd04rdi85K0FMNkZDeGRtN0lBQ2dERmp4dlIranVvVGtmdkt5c3FDcGpPbEk0Nlo3TUZqVGYzQjhaTWFNcXBwY1YzM1d5SXliY3FVS1RqOTlOTk54eGwweHgxM0hLWk5td1lBQitiazVQeklkSjUweERHVFBYaXNxVDg0ZmxKRHhqUXRKU1VsdVNKeUJRQXNXYkxFK0RvUHlXQlpGaFl2WGd3QVVOVnpRNkhRVU1PUjBnckhUUGFNR1I3cjdEbldnNEhqSjNYR1Q4YTg4aU5HakRoRFJNWk5uejRkRlJVVnB1TWt6YVJKa3pCNzlteUl5R2pMc2hhYnpwTk9PR2F5Wjh6d1dHZlBzUjRNSEQrcE0zNHlwV2tKaU1pUEFlRHNzODgyblNYcHpqcnJMQUNBWlZubnBOSm5qeW1PWXdaWk0yWjRySkUxeDNvd2NQd2dkY1pQUmpRdGtVaGtGb0N4NWVYbENJVkNwdU1rWFdscEtRNDU1QkFBR0IwSUJFNDBuU2NkY014a3o1amhzYzZlWXowWU9INVNhL3hrUk5PaXFtY0N3Snc1YzB4SE1XYmV2SGtBQUJINWx1RW9hWUZqSm52R0RJOTE5aHpyd2NEeGsxcmpKKzJibGlsVHB1U0x5TmR6Y25Jd2QrNWMwM0dNT2V5d3c1Q1hsd2NST2FLeXNyTElkSjVVeGpIVExSdkdESTkxdDJ3NDFvT0I0NmRiS28yZnRHOWE4dkx5WmdJSVRKOCtIY09HRFRNZHg1aTh2RHpNbmowYkFQd0F2bVk0VGtyam1PbVdEV09HeDdwYk5oenJ3Y0R4MHkyVnhrL2FOeTBpTWd0QTcvM2tXVzNHakJrQUFNL3paaG1Pa3RJNFpqNlU2V09HeC9wRG1YNnNCd1BIejRkU1pmeWtmZE9pcXNjQXdLR0hIbW82Q2dEQTh6eGorKzY5U0V4RURqWVdJZzJrMnBneEtkUEhESS8xaHpMOVdBOEdqcDhQcGNyNDhadmNlWC9adGoxQlJFcnk4L05SVWxKaUpFTm5aeWVpMFNoZWVlVVZMRnUyRE4vNzN2Znc1UzkvMlVpV29xSWlGQllXb3FHaFlXd29GSnFjU0NUV0dnbVN3a3lPbVhmZWVRZVBQLzQ0L3ZuUGYrSzk5OTVEWjJjblJvMGFoZW5UcCtQTU04ODBNaTE0Sm84Wms4ZTZzckx5TTcvbmQ3LzdIZmJmZi84a3BPbVd5Y2Q2TUpnYVAzMFpPNzBzeThLS0ZTc0dNYzJIVW1YOHBIWFRvcW9IaUFoS1MwdVR2alQ0RTA4OGdXWExsdUdmLy93bldsdGJQNW9wcVRrK1NrUlFVVkdCaG9ZRytIeStDQUFXcFoyWUhETVhYWFFSMXExYkI3L2ZqL3o4ZkxTMXRhR2hvUUYvL3ZPZjhkeHp6K0htbTI5Tyttbm9UQjR6Sm85MXI1RWpSMkxJa0NHZityVmtydzZjeWNkNk1KZ2FQOFhGeFovNVBZMk5qZWpzN01UTW1UTUhQMUNQVkJrL2FkMjBXSlkxRVFER2poMmI5SDFmZGRWVnZSa1FDb1dRU0NTU251SFQ3TGZmZmdBQVZTMHpIQ1VsbVJ3elk4ZU94V21ubllZampqZ0NlWGw1QUlCLy9ldGZ1T1NTUzFCYlc0dExMNzBVVHo3NVpOTC9tR1hxbURGNXJIc3RYcndZUngxMWxMSDk3eXhUai9WZ01EVisvdlNuUCszeTZ4OTg4QUdPT2VZWUFNRDgrZk9URWVrL1VtSDhwSFhUQW1BS0FFeVlNQ0hwT3o3eXlDUHhoUzk4QVljZGRoajIyV2VmM1RxbE41akdqeDhQQUJDUjVKMTNUaS9HeHN6UGZ2YXpUNnhaY3VDQkIrS1NTeTdCZDc3ekhUUTFOU0dSU0NSOUxHWHdtREYyckZOVkJoL3J3WkNTNCtjUGYvZ0RPam82c045KysrSHpuLzk4VXZlZEN1TW4zWnVXeitIL3QzZS9zVkhWZXg3SDMyZW1sSllDVzZSL3VGa3V5VmE5SlNKL1dnMlIrTGU1Ym1Lc0d5K1lCbnkyUnJNUGZGSmpqQStJWnBNMTNoc0VqUmcwQnFQcjRqL1ExVjR0ckVKY3hTdExyVUNIS1hCWGJaSE9ndDMrY2NkQ1MvOE5NNzk5MERzdHVuclgzR0hPN3pmbmZGNlBwdVhCK1hZK243UmZaczZjQTlUVTFQaCs0RTJiTnZsK3pKOGorNzhDei9QK3h2SW9yckxXbVorNnlkcnk1Y3VuSDU4OWU5YXZjYVlGdURQV3hZYy84Z0FBREVoSlJFRlVzblpWZ0xQT0IrZjZrMDZuZWZ2dHR3Rm9hdkwvNHJRdTlLZWdQejFralBscmdFV0xGdGtleFJtWFhYWlo5bUdselRsYzVXSm5Sa1pHcGgvLzRoZitYN2NwcUoxeE1XdmJncHAxUHJqWW40OC8vcGorL243bXpKbkRIWGZjNGZ2eFhlaFBRUzh0UUFWQWVYbTU3VG1jTVcvZVBBQ01NWHBTZnB4em5YbnZ2ZmVBcWZlTGx5NWQ2dnZ4QTl3WjU3SzJMY0JaNTROei9kbTFheGNBdDk5K08yVmxaYjRmMzRYK0ZQcmJRM01CSytHNXFxU2tCQURQODBvdGorSXFKem96UGo1T1QwOFBlL2JzWWVmT25TeFlzSURISDMvY3lxZGNBdHdaNjFsdjNMaVJqUnMzVWxKU1FuVjFOWFYxZFd6WXNJRXJyN3pTeWp3Qnpqb2ZyUGZuWWwxZFhYUjBkQUQrbjRDYjVVSi9DbnBwOFR4dk52ai8wVUdYRlJWTlIycjlGdUl1c3QyWjV1Wm1EaHc0TVAxMWNYRXg2OWV2NTk1NzcyWEJnZ1ZXWmdwcVoyeG1YVlJVeFB6NTh5a3RMU1dWU3BGTUpra2tFaVFTQ1ZwYlczbnd3UWZac0dHRGxibitKRkJaNTRQdDN4VS90SFBuVG1EcU9pNStYdC9uWWk3MHA2Q1hGc0RPeFJjY1p1dDZGQVhFNmhOVVdWbko0c1dMbVp5Y0pKbE1Nams1eVp0dnZra2lrYUM1dVprcnJyakM5NWtDM0JsclAxaDdlL3Yzdms2bFVyUzN0L1BNTTg5dzh1UkpObS9lVEUxTkRhdFhyL1oxcmdCbm5RL09QRm5uenAzamd3OCtBT3k5eWdKdTlLZlFsNVlKWUU0cWxTSWFqZHFleFFtcFZHcjZvYzA1SEdhMU00ODg4c2owNDNRNlRXZG5KeSs4OEFJSER4NGtGb3Z4NG9zdlVsdGI2K3RNQWU2TU03OGZaczJheFEwMzNNQ3FWYXU0Kys2NzZlM3Q1WlZYWHZGOWFRbHcxdm5nVEgvZWZmZGR4c2ZIcWF5c3BLR2h3ZG9jTHZTbm9FL0VOY2FjQjc1M1JkcXdtNWlZQU1BWU0yWjVGQ2U1MUpsb05FcGRYUjNidG0xajVjcVZqSTJOc1hYclZ0L25DR3BuWE1vNmErN2N1YXhkTzNXVDNPUEhqL3QrL0tCbW5RK3U5Q2VUeWZEV1cyOEJzRzdkT3FzTGxBdjlLZWlsQlJnRUdCb2FzajJITTRhSGg3TVA5YVQ4T09jNkU0bEVwcTl3R1kvSGZUOStnRHZqWE5ZQVZWVlZ3TlRKMkg0TGNOYjU0RVIvUHYzMFU3NzU1aHVLaW9wWXQyNmQxVmxjNkU5Qkx5MmU1LzAzVE4ySFFhWWtrOG5zdzI5dHp1RXFWenVUZmEvNG9oUGRmQlBVenJpYTllblRwNEdaNWNWUFFjMDZIMXpwVC9aanpnME5EVlJVVkZpZHhZWCtGUFRTWW96NUk4RFhYMzl0ZXhSbjlQYjJBdUI1WG8vZFNkeGtxek9UazVNLytXL0dHUGJ1M1F2TTNQN2RUMEh0akl1L0g1TEpKTys4OHc0QU45NTRvKy9IRDJyVytlQkNmM3A2ZXZqODg4OEJ1eWZnWnJuUW4wSS9FZmMvQVJLSmhPMDVuSEhtekJrQWpESGRsa2R4bFpYTzdOaXhnNzYrUHU2NjZ5NXFhMnVuTCttZlNDVFl0bTBiUjQ0Y0lSS0pjTjk5OS9rNkZ3UzZNMWF5ZnYzMTF4a2VIcWF4c1hINmpyMlpUSWIyOW5ZMmI5NU1NcG1rdkx5Y2UrNjV4OWU1SU5CWjU0UDF2eSs3ZHUzQ0dNUGxsMTlPZlgyOXRUbXlYT2hQUVM4dG1Vem02MmcwT3IzOStlbk9PKy84MGU5djJiS0Y1NTU3YnZyci8rK09uWmZhcVZPbkFEREduUEQxd0FYQ1ZtZlM2VFF0TFMyMHRMUlFXbHBLZVhrNW82T2owL2NhS2kwdDVkRkhIMlhseXBXK3pnWEI3WXl0ckllSGg5bStmVHZidDI5bi92ejVsSldWOGQxMzMwMmZ3MUpkWGMyVFR6N0p3b1VMZlowTGdwdDFQdGo4K3dKdy92eDVkdS9lRGJqeEtndTQwWjlDWDFxNm90RW9KMCtleEJqajYyZklzeHZuRHlXVHlZdmY5L09WTVlaang0NWxIeCsxTW9UamJIV21xYW1KVENaRFcxc2JpVVNDL3Y1K1NrdExxYTJ0WmMyYU5UUTFOVm01eDBtUU8yTXI2MXR1dVlWRUlzSHg0OGNaSEJ4a1pHU0VlZlBtY2RWVlYzSHp6VGV6ZHUxYUsxZFpEWExXK1dEejd3dEFhMnNybzZPamxKV1ZUWitvYjVNci9iRi9wWmdjMWRYVm5mWThiM0ZMU3d0TGxpeXhQWTVWZlgxOU5EWTJZb3daaU1WaTFiYm5jWlU2TXlQb25WSFdNNEtlZFQ2b1B6TmM2VTlCbjRnTFlJejVONENEQncvYUhzVzY3QmJzZVo2ZWpEOURuWmtSOU00bzZ4bEJ6em9mMUo4WnJ2U240SmVXU0NUeUVjQ2hRNGRzajJKZDlqbndQRysvM1VuY3BzN01DSHBubFBXTW9HZWREK3JQREZmNlUvQkx5OFRFeENmQWhmYjJkc2JHd251UngvSHg4ZXpIWnROQWkrVnhuS2JPVEFsRFo1VDFsREJrblEvcXp4U1grbFB3Uzh1SkV5ZjZnTmF4c1RIZWYvOTkyK05ZMDliV3hzaklDTWFZQTBlT0hQa3YyL080VEoyWkVvYk9LT3NwWWNnNkg5U2ZLUzcxcCtDWEZvQjBPdjBTRU9wU3RiYTJBcERKWlA3RjhpZ0ZRWjBKVDJlVWRYaXl6Z2YxeDYzK0JHSnB1WERod2o1Z3NLT2pneSsvL05MMk9MNUxKQko4OHNrbkdHT0d6cDQ5KzRidGVRcUJPaE9lemlqcjhHU2REK3FQVy8wSnhOSnk0c1NKeVV3bTgxdmdleGQyQzR1WFhub3ArL0Q1bnA0ZS8rL0NWb0RVbWZCMFJsbUhKK3Q4VUgvYzZrOGdsaGFBVENiekFqQjQ0TUFCdnZqaUM5dmorQ2FSU0xCNzkyNk1NZDhORHcvL3p2WThoVVNkQ1U5bmxIVjRzczRIOWNlZC9nUm1hZW5zN0R3UC9CUEFFMDg4Z1RIRzhrVDVaNHpocWFlZXlqNStycnU3KzV6bGtRcUtPaE9lemlqcjhHU2REK3FQTy8ySjJoN2dVaW9ySzRzWEZ4ZXY2Ky92cnl3dkwrZnFxNisyUFZKZTdkMjdsNWRmZmhsanpLbWhvYUgxUTBOREYyelBWR2pVbWZCMFJsbUhKK3Q4VUgvYzZFOWdYbWtCNk83dW5qREcvRDJRZnZiWlorbnI2N005VXQ0a2swazJiZHFFTVNZRC9JTUw3elVXSW5VbVBKUzE1RUw5Y1VPZ1hta0I2T3ZyNjYydXJpNjdjT0hDOWJGWWpNYkdSb3FLQ3ZxK2tQOUhLcFhpb1ljZTR0U3BVM2llOTgreFdPeHAyek1WTW5VbVBKUzE1RUw5c1M5d1N3dkF3b1VML3hDTlJuLzk3YmZmL3JLM3Q1ZUdoZ2JmNzlDWkw5bjNHZmZ0MndmUW1Vd20xN3J5c2wwaFUyZkNRMWxMTHRRZnV3SzV0QXdPRHFZcktpcjJSS1BSOWQzZDNYOFZpVVM0NXBwcmJJOTFTZXphdFl2dDI3ZGpqT2xQcFZJTlgzMzFWZEwyVEVHZ3pvU0hzcFpjcUQ5MkJYSnBBUmdZR0RoZlhWMzlzZWQ1ZHg4K2ZMakU4N3lDTHBZeGhqZmVlSU10VzdaZ2pCbnhQTzgzOFhqOG1PMjVna1NkQ1E5bExibFFmK3dKN05JQzBOZlgxMWRWVmZWUkpCSnBPbkxrU0VrcWxlTGFhNjh0dUpmeU1wa01PM2JzNE9tbm44WVlNd0w4SmhhTDdiYzlWeENwTStHaHJDVVg2bzhkZ1Y1YUFQcjcrNzladEdqUnZ3Tk5SNDhlTGUzcTZ1TDY2NitudUxqWTltZy95OWpZR0k4OTloaXZ2Zllhd0hBbWs3bno2TkdqSDltZUs4alVtZkJRMXBJTDljZC9nVjlhWU9xTTc2cXFxdDlISXBHLzdlbnBxZGkvZnovMTlmVXNYTGpROW1oL1ZpS1JvTG01bWJhMk5vQkVPcDIrTFI2UHQ5bWVLd3pVbWZCUTFwSUw5Y2Rmb1ZoYUFQcjcrLytuckt4c3grelpzMWNNRFEzOXFxV2xoVXdtdy9MbHk1Mzd5Rm9xbGVMVlYxL2w0WWNmWm1CZ0FHUE0vc25KeVY4Zk8zYnNsTzNad2tTZENROWxMYmxRZi94VFdHKytYUnBlZlgxOU0xT1haSjYzWk1rU0huamdBVzY2NlNicjcwVWFZL2pzczgvWXVuVXJYVjFkQUtQQWJ6czZPbjRIWkt3T0YyN3FUSGdvYThtRitwTm5ZVnhhQUZpMmJObVM0dUxpRnozUHV4Vmc2ZEtsM0gvLy9WeDMzWFZFby82K0FKWEpaRGg4K0REUFAvODg4WGc4KyswRDZYVDYzbmc4L3BXdnc4aFBVbWZDUTFsTEx0U2YvQW50MHBLMWF0V3F4a2drOGhoUUI3Qm8wU0kyYk5qQWJiZmRSbVZsWlY2UG5Vd20yYmR2SHp0Mzd1VDA2ZE1BR0dQK0NQeGpMQmI3MTd3ZVhQNWk2a3g0S0d2SmhmcHo2WVYrYWNtcXI2OWZEendBWEpmOTNvb1ZLN2oxMWx0WnZYbzFOVFUxT1cvSTZYU2FSQ0xCb1VPSCtQRERENG5GWWhmZkxiUWpuVTV2aThmakx3UEJ2NFZvQUtnejRhR3NKUmZxejZXanBlVUg2dXJxVm5xZTF3ejhIVkNSL1g1SlNRbkxseTluMWFwVkxGNjhtS3FxS3FxcXFwZzdkeTRsSlNYTW5qMGJ6L01ZSHg5blltS0NrWkVSQmdZR0dCd2M1TXlaTThUamNUbzdPeGtkSFowK2xqRm15UE84UGVsMCtwbDRQUDY1aFI5WExnRjFKanlVdGVSQy9jbWRscGFmRmxteFlzVXQwV2kwQ2JqSjg3eGFjdiswVlJyb05zWWM4RHp2clk2T2pnLy85RDBKQm5VbVBKUzE1RUw5K1F0cGFmbVpsaTFiTm5mV3JGbHJQTTliQTlSNG52ZExZOHhpei9QbUE2WEFIS2FlejFGanpCaHd6dk84TThhWU04QXA0TFBpNHVML2FHOXZQMmZ2cHhBL3FUUGhvYXdsRitxUGlJaUlpSWlJaUlpSWlJaUlpSWlJaUlpSWlJaUlpSWlJaUlpSWlJaUlpSWlJaUlpSWlJaUlpSWlJaUlpSWlJaUlpSWlJaUlpSWlJaUlpSWlJaUlpSWlJaUlpSWlJaUlpSWlJaUlpSWlJaUlpSWlJaUlpSWlJaUlpSWlJaUlpSWlJaUlpSWlJaUlpSWlJaUlpSWlJaUlpSWlJaUlpSWlJaUlpSWlJaUlpSWlJaUlpSWlJaUlUYy93S1VidERjQlZTZlBnQUFBQUJKUlU1RXJrSmdnZz09IiwKCSJUaGVtZSIgOiAiIiwKCSJUeXBlIiA6ICJmbG93IiwKCSJWZXJzaW9uIiA6ICI2Igp9Cg=="/>
    </extobj>
    <extobj name="ECB019B1-382A-4266-B25C-5B523AA43C14-16">
      <extobjdata type="ECB019B1-382A-4266-B25C-5B523AA43C14" data="ewoJIkZpbGVJZCIgOiAiMTkzNjIzMzg1NjYxIiwKCSJHcm91cElkIiA6ICIyNzQ0MTYyNjEiLAoJIkltYWdlIiA6ICJpVkJPUncwS0dnb0FBQUFOU1VoRVVnQUFBZ29BQUFIaUNBWUFBQUNKUHVRbkFBQUFDWEJJV1hNQUFBc1RBQUFMRXdFQW1wd1lBQUFnQUVsRVFWUjRuT3pkZVh4VTliMC8vdGY3ekdRaklFaElNZ09KSUlhS0Rabk1UTGdzNGdKVUtrakZGYlRWbjh0VmV4L2EzLzNwNHl1WGUrMjMvWGx2N2ExWHI3ZGYyMnN0Mm1xdEMyaHRhLzI1UWhWd0JRcVpKUkJsaVVBa01tY1NHNEd3Wlpuei92MUJvdGJyQXRrK1oyWmV6NytHeVhKZUdUN3Y1RFZuenB3REV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ibUttQTVBUkpRcHlzcktDb3FLaXFvc3k1b2tJcWNBbUtDcUUwUmtwS29PQlRBVVIzL3ZIaENSQTZyNkVZQUdBTnRWOVQwUjJaeEtwZXJxNnVvT212dzVpRDZOUllHSXFQZXNVQ2dVQmpBUHdMZEVKQXpBMjhmdm1RSVFWOVVYVXFuVWkzVjFkUnU2N3lNeWdrV0JpT2c0aGNQaENsWDlleEc1Qm9DLzUvN2MzRnhVVkZSZ3dvUUpLQzh2UjFsWkdjckx5ekY4K0hBTUdUSUVCUVVGRUJFY09uUUlodzhmeHI1OSs5RFUxSVNtcGliczNyMGIyN2R2UjBOREE0NGNPZkxwelgyb3FvOENlQ2dhamI0enlEOHFFWXNDRWRHeENnYURjeXpMdWhYQXVUMzNWVlJVWU5xMGFaZzllellxS3l2aDlmWnRoMElxbGNLV0xWdXdhdFVxckZ1M0RsdTJiUG40WTZyNm11TTQ5OFRqOGVmN3RCR2k0OENpUUVUMEZZTEI0QXdSK1ltSW5BVUFSVVZGbURkdkhoWXRXb1F4WThZTTZMYVR5U1NlZnZwcHZQamlpMGdta3dBQVZkMlFTcVgrcGE2dWJ0V0FicHdJTEFwRVJGOW8wcVJKcGJtNXVUOEhzQWdBeG80ZGkrdXV1dzV6NTg2RngrTVoxQ3lwVkFxclY2L0dyMy85YTJ6ZnZyM243aGZhMjl0dnFxK3ZmMzlRdzFCV1lWRWdJdnFmcExxNitnckxzdjViUkViNGZEN2NjTU1OV0xCZ0FTekxNaHBNVmZIeXl5L2pnUWNld083ZHV3R2d6WEdjeGJGWTdGY0ExR2c0eWtnc0NrUkVueElJQkFvdHkxcHFXZGFWbG1YaGtrc3V3UzIzM0lMOC9IelQwZjVHZTNzN2Z2bkxYMkxac21WSXBWSlExV2ZiMnRxdWFtaG8yRzg2RzJVV0ZnVWlvbTZublhiYTJJS0NnajhDQ1B2OWZ2ejR4ejlHTUJnMEhldExiZDI2RmJmZGRoc2FHeHNCWUVzcWxib2dIbzl2TTUyTE1zZmd2c2hHUk9SUzRYRDROSy9YKzVhSVZFeWVQQmxMbHk3RnVISGpUTWY2U3FOR2pjTDgrZlBSME5DQTk5OS9mNVNJWE9uMysxKzFiWHVQNld5VUdWZ1VpQ2pyVlZkWFYxcVc5WnFJRkY5NjZhVzQ4ODQ3VVZCUVlEcldNY3ZOemNXNTU1NkxqbzRPeE9QeEFoRlpWRkpTc2pxWlRINWdPaHVsUHhZRklzcHFnVURnVksvWCt3YUFVZC81em5ld1pNa1NpS1RmcTdJaWdxbFRwMEpFVUZ0Ym0yOVoxcUl4WThhczJMTm5qMjA2RzZVM0ZnVWl5bHFWbFpVamMzSnlWb2xJMlJWWFhJRmJiNzNWZEtRK3E2bXBnV1ZaMkxoeFk3NnFubGRVVkxTc3VibVoxNDZnWG1OUklLSnNsVk5lWHY0SEVaa3ljK1pNM0g3NzdXbTVKK0h6aE1OaEpCSUpiTnUyYmJqSDR6bGo1TWlSajdXMHRQQjZFZFFyTEFwRWxKVkNvZEFQUk9UNjhlUEg0Nzc3N2tOT1RvN3BTUDFHUkRCOStuU3NXN2NPTFMwdFpWNnY5OFJFSXZHUzZWeVVuaktqUGhNUkhZZXFxcXFxbkp5Y2FINSt2bWY1OHVVNDZhU1RURWNhRU1sa0Vnc1hMc1RCZ3dkVHFucG1OQnBkYXpvVHBSK3pweGdqSWhwa05UVTFPVjZ2OTJFQW5odHV1Q0ZqU3dJQWxKYVc5aHgzNFJHUmh5b3JLM05OWjZMMHc2SkFSRmtsbFVwZExTS1RKMDZjaUt1dXVzcDBuQUYzL3ZublkvTGt5UUJ3V2w1ZTNqK1p6a1BwaDBXQmlMTEd1SEhqOGtYa1h3Rmd5WklseHEvYk1CZ3N5OExpeFlzQkFLcDZjeUFRS0RRY2lkSk01azhKRVZHM0UwODg4Um9SR1RObHloUlVWMWViampOb0preVlnRGx6NWtCRWlpM0xXbXc2RDZVWEZnVWl5aFk1SXZKREFManh4aHROWnhsMDExOS9QUURBc3F6djhWZ0ZPaDRzQ2tTVUZjTGg4R3dBbzZ1cXFoQUlCRXpIR1hRVkZSVTQvZlRUQWFBNEp5ZG5vZWs4bEQ1WUZJZ29LNmpxdFFBd2I5NDgwMUdNV2JCZ0FRQkFSSzQySElYU0NJc0NFV1c4aVJNbkZvbkl4WGw1ZVpnL2Y3N3BPTWFjY2NZWktDZ29nSWpNcXFtcDhadk9RK21CUllHSU1sNUJRY0ZNQURsVHBrekIwS0ZEVGNjeHBxQ2dBSFBtekFFQUw0Q0xETWVoTk1HaVFFUVpUMFJtQStnNW4wQldtenAxS2dEQWNaelpocU5RbW1CUklLS01wNnJuQWNDTUdUTk1Sekd1NTBCT0VabHVPQXFsQ1JZRklzcG9vVkJvcklpTUt5b3F3cmh4NDB6SE1jN3Y5OFBuOHdIQTZFQWdjS3JwUE9SK0xBcEVsTkZVOVd2QTBiY0hac3BscFB0Q1JENCsyWlRINHdrYmprTnBnRVdCaURLYVpWbmpBV0QwNk5HbW83akd5U2VmREFCUTFVckRVU2dOc0NnUVVhYWJDQUJqeDQ0MW5jTTF5c3ZMQVFBaWNvcmhLSlFHV0JTSUtOTjlIUURHang5dk9vZHI5T3hkRVpHVERVZWhOTUNpUUVRWlRWWEhBT2c1Z0k4QWpCdzVzdWRtc2NrY2xCNVlGSWdvMDQwQ2dCRWpScGpPNFJyRGhnMERBS2dxSHhUNlNpd0tSSlRwaGdKQVlXR2g2Unl1a1orZkR3QVFrUUxEVVNnTnNDZ1FVVVlUa1R3QXlNbkpNUjNGTmJ4ZWI4OU5YbTZhdmhLTEFoRmxPcDQ4NFRONFBnazZIaXdLUkpUcDJnR2dzN1BUZEE3WCtOUmp3UWVGdmhLTEFoRmxORlU5Q0FDSERoMHlIY1UxMnR2YkFRQ3FldGh3RkVvRExBcEVsT2xhQUdEdjNyMm1jN2hHVzF0YnowMCtLUFNWV0JTSUtLT0pTQUlBa3NtazZTaXUwZHJhMm5QelE1TTVLRDJ3S0JCUlJsUFZkd0JneDQ0ZHBxTzR4cDQ5ZXdBQUlyTExiQkpLQnl3S1JKVHAzZ1dBeHNaRzB6bGNvNm1wQ1FDZ3FnMkdvMUFhWUZFZ29vem1PTTRPNEpObjBRVHMzTGtUQUtDcTlZYWpVQnBnVVNDaWpPWTR6bllBZU8rOTk2Q3FwdU1ZcDZyWXRHbFR6KzJZNFRpVUJsZ1VpQ2lqYmRxMGFZZXFOalUzTjJQMzd0Mm00eGlYVENiUjFOUUVWVzJPeCtQY28wQmZpVVdCaURLZXFyNElBRysvL2JicEtNYjE3RTBRRVQ0WWRFeFlGSWdvNDFtV3RRb0FObXpZWURxS2NUMlBnWWlzTVp1RTBnV0xBaEZsdlBiMjl0Y0FkSzFmdng2SEQyZnZ5UWlQSERtQ0ZTdFdBRUFLd0RPRzQxQ2FZRkVnb294WFgxOXZBM2p1OE9IRGVPbWxsMHpITVdidDJyVTRjT0FBVlBYTjJ0cmE5MDNub2ZUQW9rQkVXU0dWU2owTUlLdUx3blBQUFFjQWNCem50NGFqVUJwaFVTQ2lyTkRWMWJVU1FFc2tFc0hXclZ0Tnh4bDBqWTJOZU8yMTE2Q3FlL2Z0MjdmY2RCNUtIeXdLUkpRVjZ1dnJPeHpIK1FrQTNILy8vYWJqRExxSEgzNjQ1K2JTWGJ0MkhUR1poZElMaXdJUlpRM0hjWDRGb09YTk45L0VsaTFiVE1jWk5JMk5qWGorK2VlaHFoKzF0YlhkYVRvUHBSY1dCU0xLR25WMWRRY0IvQWdBN3I3NzdxdzRVNk9xNHFjLy9XblA3ZnNiR2hyMkc0NUVhY1pqT2dBUjBXQXFMQ3lNNStibVhweE1Kb3RIakJpQlNaTW1tWTQwb0Zhc1dJRkhIbmtFcXJwejc5NjlsKzNkdTdmTGRDWktMOXlqUUVSWnBhR2hvVjFWcndHUStzVXZmZ0hidGsxSEdqQ3RyYTI0NjY2N29Lb09nTy95MkFUcURlNVJJS0tzWTl2Mm50TFMwc0t1cnE0WjBXZ1U4K2ZQaDlmck5SMnJYM1YyZG1MeDRzWFl1WE1uUk9RMzBXajBYdE9aS0QyeEtCQlJWaW9xS25yZDQvRjg0OE1QUHl6ZnMyY1BaczJhQlJFeEhhdGY5QnlYc0dMRkNvakk1dGJXMWd2NWtnUDFGb3NDRVdXbGxwWVc4ZnY5MHdFVU56UTBuR0JaRm1wcWFrekg2aGRQUGZVVUhuendRWWdJVkhYamxpMWJIZ2VRK1VkdTBvQmdVU0NpckZOWldabGJYbDcrcW9oY0tDSWJBWXpjdUhGanZvaWtkVmxRVlN4ZnZoejMzSE1QVlBXUWlMU0xTS1hQNTh1emJmdFYwL2tvUGJFb0VGRldLU3NyS3pqaGhCTmVGNUhUVmJWWlZTOTJIT2YzbG1VdHJLMnR6ZS9zN01Ua3laUFQ3bVVJeDNIdzZLT1A0dDU3NzRXcUhnQndnV1ZaeTFUMTJ5Snlscy9uMjJuYmR0eDBUa28vTEFwRWxEV21UcDE2UW41Ky9wc2lVcU9xSDZqcTZiRlliRWN5bWZ6QTUvTzlDbUJoTEJZcjJMNTlPMmJNbUlIYzNGelRrWS9KNGNPSGNjY2RkK0NKSjU0QWdEYkhjUzZJeFdLckVvbkVMci9mbndDd1FFUys1ZlA1WHJGdHU4bHNXa28zTEFwRWxCVXFLeXRIQWxndklwV3F1dE54bk5QajhmanVuby9idHIybnBLVGtUNVpsemRtMWE5ZW9OV3ZXSUJ3T282aW95R0RxcjliWTJJaWJiNzRaYTlldUJZREdWQ28xTng2UHIrMzV1RzNiMGRHalJ3OEZjS2FJWE9qeitaNnliWHVmc2NDVWR0SnIzeG9SVVMrRVFxSFJPRm9TeWxTMS91REJnek8zYmR2MjRlZDlia1ZGeFFrbm5IRENNZ0R6UFI0UHJydnVPbHh6elRYSXk4c2IzTkJmb2JPekU4dVdMY1A5OTkrUHJxNHVxT3Fham82T1MrcnI2MXMvNTlNbEZBcXRFSkU1QURaM2RYVk42ejVMSmRGWDRoNEZJc3Bvd1dCd25HVlo2MFZrRElCMVhWMWQ1N3o3N3J1Zjk4Y1VBTkRhMnRxZVNDU1crLzMrdmFvNm83YTJOdS9QZi80ei9INC94bzRkYS96WUJWWEZ1blhyOE0vLy9NOTQ2YVdYNERqT0lRRC9GbzFHYjJocGFUbjBSVjluV2RZZkNnc0xGNHJJYVNJU3NtMzdLUURPNENXbmRNVTlDa1NVc1FLQndLa2VqK2NORVNrR3NMcTl2WDFCZlgzOWdXUDkrc3JLeXBOeWMzTWZFcEZ6QUdEaXhJbTQ2YWFiTUczYU5IZzhnL3M4eTNFY2JOeTRFVXVYTGtVOC92RXhpVyttVXFucjR2SDR0bVA1SHQwL1QxUkVScXJxZmRGbzlCOEhMakZsQ2hZRklzcElWVlZWTlY2dmQyWDNIOFdYTE11NnRMYTI5Z3VmY1grWllEQTQzN0tzT3dDRUFNRG44K0h5eXkvSDNMbHpVVnhjM0srNVA2dTF0UlVyVjY3RWswOCtpZDI3ang1U29hcnZBTGc5R28zKy9uaS9YemdjbmdaZ05ZQjhFZmxlYlcxdDlsMXptNDRMaXdJUlpaenE2dXBaSG8vbmVRQkRWSFY1VzF2YnRRME5EZTE5L2I3aGNQZ3lBTGNBbU5aelh5QVF3RG5ubklNcFU2WmcvUGp4ZmQ3VGtFcWwwTmpZaUEwYk51Q1ZWMTVCTkJyOTlGVXVJNmxVNnI1NFBQNEkrbkFDcFZBb2REbUFKN3EzTjZldXJtNVZuMEpUUm1OUklLS00wdjNzLzJrQUJhcjZVRWRIeDAzMTlmVWQvYm1OVUNoVUxTSTNBemdmd0tpZSsvUHo4MUZWVllWZ01JaXlzaktVbEpTZ3BLUUVRNGNPUlg1K1B2THk4aUFpT0hMa0NOcmIyM0hnd0FFME56ZWpwYVVGVFUxTmlNZmpxS3VydzZGRG4rejRVTlc5SXZKQ0twWDZlVHdlLzB0Ly9RemhjUGpmQVh3ZlFGdEhSMGZsNXMyYmQzL1YxMUIyWWxFZ29vd1JEQVlYaXNoaklwSUg0QjRSK1g1dGJXM25BRzdTQ2dRQ016MGV6MElBWjRuSXFlajdRZUlwQUEycStxYUlQQjJKUkY3cHZxL2ZoY1BoWndCY0NHQkhlM3Q3OWZFY3YwSFpnMFdCaURKQ09CeitCMVg5dVlqa3F1cVBvdEhvanpCQWYyQy9TR1ZsNWRDY25KenBJaklkd0hnUktWZlZNaEU1QVVBQmdDRTQrbnYza0tvZUJyQmZSSnBVdFFuQVRnRHJjbk56MzFxL2Z2Myt3Y2hiVTFPVG82b1JBSk5VOVRYTHN1WU1jTEdpTk1TaVFFUnBMeFFLL1M4UnVRdUFWMVZ2aTBhamQ0TnYvVHNtZ1VDZ3hPdjFiZ1pRN0RqT2IyS3gySFhnQmFUb1UzZ2VCU0pLYThGZzhOOHR5L28zQUY3SGNmNGhGb3Y5SFB4RGQ4eVN5ZVJCbjgrM1VrU3VGcEcvOC9sOGgyM2Jmc3QwTG5JUEZnVWlTbHZoY1BqL0FMaFZSRHlxZW1rc0Zuc0NMQW5IemJidHBNL24yd3JnVWhFNXA3UzA5RzNidG5lWXprWHV3S0pBUkdrcEhBNHZWZFdiUk1SeUhPZGJzVmpzV2RPWjBwbHQyKytNR1RPbVUxVy9JU0tYRlJjWEwydHVidjdJZEM0eWo4Y29FRkhhQ1lWQ1R3TzRXRVFzVlowVGpVWmZNWjBwVTRURDRjY0FYQWtnY2ZEZ3dWTzNidDNhWmpvVG1jV2lRRVJwSlJRS3JRWnd0aHk5Nk1Ma1NDUlNhenBUaHBGUUtMU2grMUxjR3l6TG1zRjNRbVEzeTNRQUlxSmpGUXFGM2taM1NlanM3QXl3SkF3SWJXdHJtNjJxU1JINU8xVjlISHhTbWRWWUZJZ29MWVJDb1ZvQTAwUUVqdU9jdkduVHBrMm1NMldxaG9hRy9WMWRYVE1CZEFKWUZBcUZmbUE0RWhuRWd4bUp5UFhDNGZBbUFBRVIwYTZ1cnJIeGVQeDkwNWt5WFhOejg0YytuMjhqZ0crTHlHeWZ6N2ZadHUxM1RlZWl3Y2ZkU1VUa2F1Rnd1RkZWeTBVazFkN2VYbDVmWDIrYnpwUk5RcUhRUHdMNG1ZZzRxaHFJUnFQdm1NNUVnNHN2UFJDUmE0VkNvYjhDS0FmUUlTS2pXQklHWHpRYS9XOEFTM0YwRC9SYjQ4ZVBIMjQ0RWcweUZnVWljcVZ3T0x4WFJFYXE2c0ZEaHc0VjE5Ylc3ak9kS1Z0Rm85R2JWUFYxRVJreGZQand0d0Y0VFdlaXdjT2lRRVJ1WTRYRDRmMEFocXRxYTF0YjJ5aStsOSs4ano3NjZGd0FMU0x5OVhBNC9MVHBQRFI0V0JTSXlFMXlRNkhRZmdEREFDUXN5L0kxTkRTMG13NUZ3SzVkdTQ1MGRIVFU0T2dWT1M4TUJvTjNtODVFZzRNSE14S1JLMVJXVmc3Tnk4dnIyWFB3WGlRU21RQmV0OEYxd3VId21RQmVCd0RIY2E2TnhXS1BtRTFFQTQxdmp5UWk0NlpQbno0U3dON3VmMjZLUkNKZkIwdUNLeVVTaWZmOWZ2LzdBQzRRa1F0OFB0OEx0bTN2TVoyTEJnNWZlaUFpbzBLaDBPajI5dmEvZHYvenpVZ2tFZ0JMZ3F0RklwSGZBTGdiZ0lqSWF4TW5UaXd5bllrR0Rvc0NFUmtURG9jREl2SkI5ejlmaWtRaVp4b05STWNzRW9uY0JtQWxnQ0VGQlFWcndiOG5HWXYvc1VSa1JDZ1VtZzRnM3YzUEp5T1J5SGttODlCeGMvYnYzNzlBVlhlSnlJUndPUHlTNlVBME1GZ1VpR2pRQllQQkMwWGtiVlZWRWZscEpCTDV0dWxNZFB3YUdocmFPem82cGdNNHJLcHp3dUh3ZmFZelVmOWpVU0NpUVJVT2g2KzBMT3NaUFdwSmJXM3RyYVl6VWUvVjE5ZmJxbnFXaUVCVmIrbys1VE5sRUw3cmdZZ0dUU2dVdWxGRUh1cmVrL0FQMFdpVXowQXpnRzNiZS94Ky94WVJXU2dpMy9UNWZHL2J0cjNEZEM3cUh5d0tSRFFvUXFIUXY0bkkzYXJxT0k3ejdWZ3M5cGpwVE5SL0VvbEVmV2xwYVk2SW5DMGlGeFVYRnorV1RDYjNtODVGZmNjVExoSFJRTE5Db2RCOUluSWpnSlNxbmh1TlJsODFIWW9HaENjVUNqMHBJcGNDYUd4dmIvOWFmWDE5aCtsUTFEYzhSb0dJQnBJVkRvY2ZGWkViVmJXanE2dHJCa3RDUmt0MWRIUmNBV0F6Z0xGNWVYbXZtQTVFZmNlaVFFUUR4Uk1LaGY0RTRBb0FSd0NFNnVycTFodk9SQU9zdnI2KzQ5Q2hRek54OUV5Ylp3YUR3WWNOUjZJKzRrc1BSTlR2YW1wcWNsUjFCWUJaQUE0NWpsTVppOFYyR1k1Rmd5Z1FDRXp5ZUR4eEhQMDc4LzFvTlBvZnBqTlI3L0JnUmlMcVZ4VVZGWGw1ZVhsckFaeXVxZ2VPSERreVlmUG16VTJtYzlIZ1NpYVR6VDZmNzEzTHNoYUp5TmtsSlNYUlpESzV6WFF1T240c0NrVFVieW9ySzRjT0dUSWtKaUtUQVB5MXE2dHJmSDE5Zll2cFhHU0diZHZ2K1AzK1RnQnpST1NDNHVMaVB6WTNOMzlvT2hjZEg3NzBRRVQ5b3FhbVpyaXExZ0U0U1ZVL1NLVlNwOWJWMVIwMG5ZdU1zMEtoME1NaWNyV3E3bWxyYXp1dG9hR0JiNXRNSXp5WWtZajZMQlFLRmF2cUZnQW5BV2pzNk9nWXo1SkEzWnkydHJaL1VOVzNSV1Qwc0dIRFZvRlBVdE1LLzdPSVhLNnNyS3lncUtpb3lyS3NTU0p5Q29BSnFqcEJSRWFxNmxBQVEzRjBsZytJeUFGVi9RaEFBNER0cXZxZWlHeE9wVkoxQS9XSHU2YW14dTg0empzaU1nSkFReVFTbVFnZ05SRGJvdlJWVlZWMW90ZnIzU3dpb3dFOEZZbEVMamVaeCsxejVTWXNDa1R1WTRWQ29UQ0FlUUMrSlNKaEFONCtmczhVZ0xpcXZwQktwVjZzcTZ2YmdINzRZeDRPaHl0VU5TWWloYW9haTBhallRRGExKzlMbWFtNnVyclNzcXdJZ0J3UitXRWtFdm4zUWR4ODJzeVYyN0FvRUxsRTl4L2R2eGVSYXdENGUrN1B6YzFGUlVVRkpreVlnUEx5Y3BTVmxhRzh2QnpEaHcvSGtDRkRVRkJRQUJIQm9VT0hjUGp3WWV6YnR3OU5UVTFvYW1yQzd0MjdzWDM3ZGpRME5PRElrU09mM3R5SHF2b29nSWVpMGVnN3ZjeDdtcXBHUlNRUHdCdVJTT1NzdnZ6OGxCMkN3ZUI4eTdLZUI5Q1ZTcVd1ak1malR3M2s5dEp0cnR5SVJZSElzR0F3T01leXJGc0JuTnR6WDBWRkJhWk5tNGJaczJlanNySVNYbS9mbnZpa1VpbHMyYklGcTFhdHdycDE2N0JseTVhUFA2YXFyem1PYzA4OEhuLytXTDlmT0J3T0FLZ0Y0RkhWVjZMUjZEZjdGSkN5U2pnY3ZnWEEvd0Z3RU1EWmtVaWt0cisza1k1ejVWWXNDa1NHQklQQkdTTHlFeEU1Q3dDS2lvb3diOTQ4TEZxMENHUEdqQm5RYlNlVFNUejk5Tk40OGNVWGtVd21BUUNxdWlHVlN2MUxYVjNkcW1QSS9Ub0FFWkVYSXBISStRTWFsaktSaEVLaFgzU2YyanVaU3FVQ2RYVjF6ZjN4amROMXJ0eU1SWUZva0UyYU5LazBOemYzNXdBV0FjRFlzV054M1hYWFllN2N1ZkI0QnZmVUpxbFVDcXRYcjhhdmYvMXJiTisrdmVmdUY5cmIyMitxcjY5Ly83T2ZIdzZIWndONFJWVUI0SS9SYVBUU1FZeExHYVN5c2pJM056ZjNlUkdaQTJCekpCSUpBK2pzN2ZkTDU3bHlPeFlGb3NFajFkWFZWMWlXOWQ4aU1zTG44K0dHRzI3QWdnVUxZRmxtMzZtc3FuajU1WmZ4d0FNUFlQZnUzUURRNWpqTzRsZ3M5aXQwSDV3WURvY3ZCdkI3VlZVUmVTZ1NpWHpYWkdaS2Y1V1ZsU056YzNNM2lzakpxdnFIWGhiUHRKNnJkTUNpUURRSUFvRkFvV1ZaU3kzTHV0S3lMRnh5eVNXNDVaWmJrSitmYnpyYTMyaHZiOGN2Zi9sTExGdTJES2xVQ3FyNmJGdGIyMVZEaHc3OWxtVlpUNmlxbzZyM3hHS3hmemFkbFRKRE1CaWNZRmxXRk1BUVZmMlBhRFQ2L1dQOTJuU2ZxM1E1OFJTTEF0RUFPKzIwMDhZV0ZCVDhFVURZNy9manh6LytNWUxCb09sWVgycnIxcTI0N2JiYjBOallDQUM3QVpRRFNLbnF2MGVqMGR2TnBxTk1VMTFkUGN1eXJGZEVSQUhjRUlsRWZ2TlZYNU1CYzdVbGxVcGRFSS9IWFgvOUMxN3JnV2dBaGNQaDA3eGU3MXNpVWpGNThtUXNYYm9VNDhhTk14M3JLNDBhTlFyejU4OUhRME1EM24vLy9lRUF1aHpIZVNBV2l5MHhuWTB5VHpLWjNPWHorUklpY2dHQWIvcDh2amRzMjI3OG9zL1BrTGthSlNKWCt2MytWMjNiM21NNjI1ZGhVU0FhSU4wbmwzbE5SSW92dmZSUzNIbm5uU2dvS0RBZDY1amw1dWJpM0hQUFJVZEhCK0x4dUNVaVh5c3BLVm1kVENZL01KMk5Nbzl0MnhHZnp6ZE1STTRTa2ZOOVB0L3ZiTnZlOTluUHk3QzVLaENSUlc2Zkt4WUZvZ0VRQ0FSTzlYcTlid0FZOVozdmZBZExsaXlCU1BxOTBpY2ltRHAxS2tRRXRiVzErWlpsTFJvelpzeUtQWHYyMkthelVlWXBLaXBhNC9GNEpvdElOWUE1WHEvM04vdjM3Ky9xK1Rqbnlnd1dCYUorVmxsWk9USW5KMmVWaUpSZGNjVVZ1UFhXVzAxSDZyT2FtaHBZbG9XTkd6Zm1xK3A1UlVWRnk1cWJtelArSFBjMHVGcGFXbEkrbis4RkFBdEVwSExJa0NGaDI3YWZBRGhYSnJFb0VQV3ZuUEx5OGorSXlKU1pNMmZpOXR0dlQ4dG5QSjhuSEE0amtVaGcyN1p0d3owZXp4a2pSNDU4cktXbEplUE9hMDltMmJaOXhPZnp2UWpnS2hFSitIeStrYlp0djhxNU1vZEZnYWdmaFVLaEg0akk5ZVBIajhkOTk5MkhuSndjMDVINmpZaGcrdlRwV0xkdUhWcGFXc3E4WHUrSmlVVGlKZE81S1BQWXRyM1g3L2UvSVNKWEE1am04L2xxUkdRZTU4cU16S2hrUkM1UVZWVlZsWk9URTgzUHovY3NYNzRjSjUxMGt1bElBeUtaVEdMaHdvVTRlUEJnU2xYUGpFYWphMDFub3N3VURBYXZzQ3pyY1ZYVmdvSUM0VnlaWWZhMFZVUVpvcWFtSnNmcjlUNE13SFBERFRkazdDOHpBQ2d0TGUxNWZkZ2pJZzlWVmxibW1zNUVtY25qOGZ6T2NaeWRJaUtjSzNOWUZJajZRU3FWdWxwRUprK2NPQkZYWFhXVjZUZ0Q3dnp6ejhma3laTUI0TFM4dkx4L01wMkhNbE1xbGJyYXNxeVRPVmRtc1NnUTlkRzRjZVB5UmVSZkFXREpraVhHenk4L0dDekx3dUxGaXdFQXFucHpJQkFvTkJ5Sk1nem55ajF6bGZtUFBORUFPL0hFRTY4UmtURlRwa3hCZFhXMTZUaURac0tFQ1pnelp3NUVwTml5ck1XbTgxQm00Vnk1WjY1WUZJajZKa2RFZmdnQU45NTRvK2tzZys3NjY2OEhBRmlXOVQwM3ZhWkthWTl6QmZmTUZZc0NVUitFdytIWkFFWlhWVlVoRUFpWWpqUG9LaW9xY1BycHB3TkFjVTVPemtMVGVTZ3pjSzdjTlZjc0NrUjlvS3JYQXNDOGVmTk1SekZtd1lJRkFJRHU5N3dUOVJubnlsMXp4YUpBMUVzVEowNHNFcEdMOC9MeU1ILytmTk54akRuampETlFVRkFBRVpsVlUxUGpONTJIMGh2bjZpZzN6UldMQWxFdkZSUVV6QVNRTTJYS0ZBd2RPdFIwSEdNS0Nnb3daODRjQVBBQ3VNaHdIRXB6bkt1ajNEUlhMQXBFdlNRaXN3SDB2Tzg1cTAyZE9oVUE0RGpPYk1OUktNMXhyajdobHJsaVVTRHFKVlU5RHdCbXpKaGhPb3B4UFFlY2ljaDB3MUVvelhHdVB1R1d1ZkthM0RoUnVncUZRbU5GWkZ4UlVSSEdqUnRuT281eGZyOGZQcDhQdG0yUERnUUNwOWJWMVcwMW5ZblNqNm01cXFtcE9lYlB0U3dMR3pac0dNQTBuM0RMWExFb0VQV0NxbjVOUkZCUlVaRXhsN3Z0Q3hGQmRYVTFiTnVHeCtNSkEyQlJvT05tYXE3S3lzcSs4bk9TeVNRNk96c3hjK2JNZ1EvVXpTMXp4YUpBMUF1V1pZMEhnTkdqUjV1TzRob25uM3d5QUVCVkt3MUhvVFJsYXE2ZWZmYlpMLzM0Ung5OWhQUE9PdzhBc0dqUm9zR0k5REUzekJXUFVTRHFuWWtBTUhic1dOTTVYS084dkJ3QUlDS25HSTVDNmN1VmMvWEhQLzRSSFIwZE9QbmtrL0YzZi9kM2c3cHROOHdWaXdKUjczd2RBTWFQSDI4NmgydjBQQXNVa1pNTlI2SDA1YnE1U3FWUytNTWYvZ0FBV0xodzhFK1M2SWE1WWxFZzZnVlZIUU1BUHAvUGRCVFhHRGx5Wk0vTllwTTVLSDI1Y2E1V3IxNk5aREtKSVVPRzRGdmYrdGFnYjk4TmM4V2lRTlE3b3dCZ3hJZ1Jwbk80eHJCaHd3QUFxc29IaFhyTGRYUDExRk5QQVFET08rODhGQllPL2xXZjNUQlhMQXBFdlRNVWdKRmZIRzZWbjU4UEFCQ1JBc05SS0gyNWFxNjJiOStPU0NRQ1lQQVBZdXpoaHJsaVVTRHFCUkhKQTRDY25CelRVVnpENi8zNFRWVEdMNHRMNmNsdGMvWGtrMDhDT0hxZWhWTk9NWE1zb1J2bWlrV0JxSGQ0OG9UUDRQa2txQis0WmhIdDM3OGZMNy84TWdCemV4TUFkOHdWaXdKUjc3UURRR2RucCtrY3J2R3B4NElQQ3ZXV2ErYnEyV2VmeFpFalIxQmNYSXhaczJZWnkrR0d1V0pSSU9vRlZUMElBSWNPSFRJZHhUWGEyOXNCQUtwNjJIQVVTbE51bVN2SGNmRDAwMDhEQUM2KytHSjRQQjVqV2R3d1Z5d0tSTDNUQWdCNzkrNDFuY00xMnRyYWVtN3lRYUhlY3NWY3ZmSEdHL2pnZ3cvZzlYcHg4Y1VYRzgzaWhybGlVU0RxQlJGSkFFZlAvMDVIdGJhMjl0ejgwR1FPU2w5dW1hdWV0MFRPbWpVTG8wYU5NcHJGRFhQRm9rRFVDNnI2RGdEczJMSERkQlRYMkxObkR3QkFSSGFaVFVMcHlnMXp0V3ZYTHZ6bEwzOEJZUFlneGg1dW1Dc1dCYUxlZVJjQUdoc2JUZWR3amFhbUpnQ0FxallZamtMcHkvaGNQZlhVVTFCVm5ITEtLUWlIdzhaeTlIRERYTEVvRVBXQzR6ZzdnRS9hUGdFN2QrNEVBR2c3dzJzQUFDQUFTVVJCVktocXZlRW9sS1pNejlYQmd3ZngvUFBQQTNESDNnVEFIWFBGb2tEVUM0N2piQWVBOTk1N0Q2cHFPbzV4cW9wTm16YjEzSTRaamtOcHl2UmNQZmZjY3poMDZCQUtDd3MvdnF5MFNXNlpLeFlGb2w3WXRHblREbFZ0YW01dXh1N2R1MDNITVM2WlRLS3BxUW1xMmh5UHg3bEhnWHJGOUZ4ZGZ2bmxxSzJ0eGV1dnY0NGhRNFlNK3ZZL3l5MXp4YUpBMUV1cStpSUF2UDMyMjZhakdOZnpyRWRFK0dCUW4zQ3VQdUdXdVdKUklPb2x5N0pXQWNDR0RSdE1Sekd1NXpFUWtUVm1rMUM2NDF4OXdpMXp4YUpBMUV2dDdlMnZBZWhhdjM0OURoL08zcE1SSGpseUJDdFdyQUNBRklCbkRNZWhOTWU1T3NwTmM4V2lRTlJMOWZYMU5vRG5EaDgrakpkZWVzbDBIR1BXcmwyTEF3Y09RRlhmcksydGZkOTBIa3B2bkt1ajNEUlhMQXBFZlpCS3BSNEdrTlcvMEo1Nzdqa0FnT000dnpVY2hUSUU1OHBkYzhXaVFOUUhYVjFkS3dHMFJDSVJiTjI2MVhTY1FkZlkySWpYWG5zTnFycDMzNzU5eTAzbm9jekF1WExYWExFb0VQVkJmWDE5aCtNNFB3R0ErKysvMzNTY1FmZnd3dy8zM0Z5NmE5ZXVJeWF6VU9iZ1hMbHJybGdVaVBySWNaeGZBV2g1ODgwM3NXWExGdE54Qmsxall5T2VmLzU1cU9wSGJXMXRkNXJPUTVtRmMrV2V1V0pSSU9xanVycTZnd0IrQkFCMzMzMTNWcHlwVVZYeDA1Lyt0T2YyL1EwTkRmc05SNklNdzdseXoxeDVUQWNneWdTRmhZWHgzTnpjaTVQSlpQR0lFU013YWRJazA1RUcxSW9WSy9ESUk0OUFWWGZ1M2J2M3NyMTc5M2FaemtTWmgzUGxqcm5pSGdXaWZ0RFEwTkN1cXRjQVNQM2lGNytBYmR1bUl3MlkxdFpXM0hYWFhWQlZCOEIzM2ZBYUttVW16cFU3Y0k4Q1VUK3hiWHRQYVdscFlWZFgxNHhvTklyNTgrZkQ2L1dhanRXdk9qczdzWGp4WXV6Y3VSTWk4cHRvTkhxdjZVeVUyVGhYNXJFb0VQV2pvcUtpMXowZXp6YysvUEREOGoxNzltRFdyRmtRRWRPeCtrWFA2NmNyVjY0RWdMclcxdGFMM0xKcmxESWI1OG9zRmdXaWZ0VFMwcElhTldyVUN4NlA1N0tHaG9iaGxtV2hwcWJHZEt4KzhkUlRUK0hCQngrRXFpWTdPenRuYmR1MnJkVjBKc29PbkN1eldCU0krbGx1YnE1VFVGQlFBYUNpdHJZMlgwVFMrcGVhcW1MNTh1VzQ1NTU3b0tydGp1TjhkOU9tVFd0TjU2THMwdHpjZkxDMHRIUzFpSHg3NDhhTm1UWlhCMFRrd25nOHZzbDBycy9Eb2tEVWoycHFhb1lVRmhhdUZKR0xBS3dXa2VMYTJ0cjh6czVPVEo0OE9lMTJsenFPZzBjZmZSVDMzbnN2QUJ3UmtYd1JPWHYwNk5GL1NpUVNybnZtUTVuTnRtMjdwS1JrbFdWWkN6TmxybFQxQUlBTG85SG9HdE81dmdpTEFsRS9DUVFDaFNLeVVrVE9BTEJiVlM4RjhBY0FDMk94V01IMjdkc3hZOFlNNU9ibUdrNTZiQTRmUG93NzdyZ0RUenp4QkFDMGRYWjJMcklzNjBRUkNhcnFaU3dMWkVJeW1mekE1L085aWd5Wks4ZHhMb2pGWXF0TTUvb3lMQXBFL1NBUUNCUjZQSjQvaThqcEFONVgxYk5pc1ZpamJkdDdTa3BLL21SWjFweGR1M2FOV3JObURjTGhNSXFLaWt4SC9sS05qWTI0K2VhYnNYYnRXZ0JvVEtWU2MrdnE2dDZ3TE90UGhZV0ZJUkVKcWVwbEpTVWx6eVdUeWIrYXprdlpKWlBtS2g2UHUvNWxQQllGb2o2cXJLd2NtcHViKzRxSVRGZlZ4bzZPanJQcTZ1byt2aXhzTXBuOGEyRmg0YU41ZVhtQnZYdjNmdTJaWjU2QjR6aW9xcXB5M2R1OE9qczc4ZmpqajJQSmtpVm9ibTZHcXE3cDZPajR4cVpObTNZQ1FGdGJXK2VueTRKbFdkOHVMaTUrbG1XQkJsc216WlhicGRjTE8wUXVVMUZSY2NLd1ljTmVFNUVnZ1BmYTI5dlBxSyt2LzZLendrZzRITDRaUjA5TE8reWtrMDdDTGJmY2dyUE9Pc3Y0YTZ5cWluWHIxdUZuUC9zWnRtL2ZEZ0NIQVB3a0VvbmNDY0Q1N09lUEd6Y3VmK1RJa2NzQlhLaXFld0hNaUVhajd3eHVhaUlBR1RSWGJzV2lRTlJMVTZkT1BhR2pvK04xRWFrRzBORGUzbjdtbDVTRWoxVldWcDZVbTV2N2tJaWNBd0FUSjA3RVRUZmRoR25UcHNIakdkeWRmSTdqWU9QR2pWaTZkQ25pOFhqUDNXK21VcW5yNHZINHRpLzcydTZ5OEZzQWkxZ1d5TFJNbVNzM1lsRWc2b1dhbXByaGp1TzhMaUlCVmQzZTJkbDU1dWJObTVQSDh6MkN3ZUI4eTdMdUFCQUNBSi9QaDhzdnZ4eHo1ODVGY1hIeGdPVHUwZHJhaXBVclYrTEpKNS9FN3QyN0FRQ3ErZzZBMjZQUjZPK1A5ZnRVVkZUa25YRENDWStpdXl5SXlPbVJTT1RkQVlwTjlKVXlZYTdjaGtXQjZEZ0ZnOEVSbG1XOURxQktWYmQxZG5hZWRid2w0ZFBDNGZCbEFHNEJNSzNudmtBZ2dIUE9PUWRUcGt6QitQSGorL3lNS0pWS29iR3hFUnMyYk1BcnI3eUNhRFQ2NmF2eFJWS3AxSDN4ZVB3UkFNZDlpYjd1c3ZBWWdJV3ErbEZYVjlmWm16WnRjdVg3d1NsN3BQdGN1UW1MQXRGeDZDNEpid0NZQkdCclYxZlhXWFYxZGMzOThiMURvVkMxaU53TTRId0FvM3J1ejgvUFIxVlZGWUxCSU1yS3lsQlNVb0tTa2hJTUhUb1UrZm41eU12TGc0amd5SkVqYUc5dng0RURCOURjM0l5V2xoWTBOVFVoSG8ranJxNE9odzRkK25oYjNjLytYMGlsVWorUHgrTi82V3YyVDVjRkFHMWRYVjJuMTlYVmJlN3I5eVhxcTNTZUs3ZGdVU0E2UmhNblRpd3FLQ2hZSnlJVkFEWjNkbmFldFduVHBvOEdZRk5XSUJDWTZmRjRGZ0k0UzBST1JkL2ZvWlFDMEtDcWI0ckkwNUZJNUpYdSsvcE5UVTFOVGlxVmV0aXlyQ3NCSEhRYzU0eFlMQmJyejIwUTlVRmF6cFVic0NnUUhZT3ZmZTFybzRZT0hib093Q2tBTm5WMmRwNDlRQ1hoZjZpc3JCeWFrNU16WFVTbUF4Z3ZJdVdxV2lZaUp3QW9BREFFUjJmNWtLb2VCckJmUkpwVXRRbkFUZ0RyY25OejMxcS9mdjMrZ2M1YVUxT1Q0empPTDBYa09nQUhWWFZHTkJxTmYrVVhFZzJ5ZEpvcjAxZ1VpTDVDZDBsWUQyQThnRHJIY2M2T3hXSjdUZWR5TVc4b0ZIcEFSUDRlTEF0RWFZOUZnZWhMaEVLaFlnRHJSZVJrVlkycjZreVdoR1B5TjJXaCsxaU9pT2xRUkhUOExOTUJpTndxRUFpVUFQaExkMG1JV1piRlBRbkhyaXNhamY0RGdOOEFLUFI2dlc5VlYxZUhUSWNpb3VQSG9rRDBPVTQ3N1RTLzErdU5pY2c0VmQyUVNxWE9xSzJ0M1djNlY1cnBpa1FpTjZqcVVnRDVsbVd0cmE2dW5tSTZGQkVkSDE3cmdlZ3pRcUhRNkp5Y25BZ0FQNEQxcVZScWRsMWQzVUhUdWRLVTJyYjlzdC92SHk0aU0wVGtLcC9QdDhLMjdUMm1neEhSc1dGUklQcVU2dXJxTVNJU0VSRWZnSFVpOG8xWUxIYm9LNytRdm93bUVvbVZmcjkvaElqTUFIQ1YzKzkvbVdXQktEMndLQkIxQ3dRQ1pSNlBKeUlpcGFxNjFyS3NjMnByYTFrUytzZG55OExWSlNVbGYwNG1reCtZRGtaRVg0NUZnUWpBcEVtVHlyMWViNjJJbEtqcVc1Wmx6V0ZKNkhlYVNDUlcrbnkrRTBWa2htVloxeFFYRjY5a1dTQnlOeFlGeW5yQllIQ2MxK3V0RTVFaUFLczdPanJteE9QeEk2WnpaU2kxYlh1RjMrOGZBdUJNeTdLdUxTMHRmZFcyN2QybWd4SFI1Mk5Sb0t3V0NBUk85bmc4TVFERFZYVlZSMGZIdlByNitnN1R1VEpkSXBGNHhlZnpXU0l5VTBTdUxpMHRmWVZsZ2NpZFdCUW9hMVZWVlkzUHljbnBLUW12ZG5SMG5NZVNNSGhzMjE0OWV2Um9MNENaSW5JTnl3S1JPN0VvVUZhYU5HblNLYm01dVZFQUo2anFueTNMT2k4ZWozZWF6cFZ0RW9uRWFyL2Zud1BnYkJHNXh1LzNyMDRrRXUrYnprVkVuK0FwbkNuckJBS0JVNzFlYnd4QVBvQVhJcEhJQWdDTzRWaFpMUlFLL1VCRTdsQlY5WGc4c3pkdTNMakdkQ1lpT29wN0ZDaXJoTVBoMDBRa0ppTDVBSjZQUkNJWGdDWEJPTnUyWC9mNWZJNkl6SFljNStxeXNyTFg5dXpaczh0MExpSmlVYUFzRWdxRnZnNGdLaUo1QVA2L1NDUnlJVmdTWE1PMjdkZExTMHNQVzVZMXgzR2NxLzErL3hyYnRodE41eUxLZGl3S2xCV3FxNnNyUmFTbkpQd3BFb2xjREpZRTE3RnQreTJmejNkRVJPWUF1TnJ2OS8vRnR1MEcwN21Jc2htTEFtVzhtcHFhS2dDMUlwSUw0SmxJSkhJcFdCSmM2ek5sNFRzc0MwUm1zU2hRUnF1dXJnNTE3MG53cXVxVDBXaDBFUUExbll1K25HM2JiNDBlUFhvdmdMa2ljcVhmNzQ4a0VvbHRwbk1SWlNNV0JjcFk0WEM0eHJLc2pRQkVWWmRGbzlIdm1NNUV4eTZSU0t6MytYek5JbkllanU1WnFHVlpJQnA4TEFxVWtVS2gwR1FSMllDamJ3RitJaHFOWG1rNkV4MC8yN1kzc2l3UW1jV2lRQm1udXJwNmltVlo2M0YwVDhKajBXajAvektkaVhyUHR1Mk5wYVdsTFo4cUMrOG1Fb2w2MDdtSXNnV0xBbVdVUUNBdzFldjE5cFNFMzBhajBhdE5aNksrczIxN2c5L3YveERBUEFBTFMwdEwzN0Z0K3gzVHVZaXlBWXNDWll6cTZ1cFpYcS8zRFZWVkFBOUVvOUViVEdlaS9wTklKRGI0L2Y0OXFqcmZzcXhGcGFXbHUyemJqcHZPUlpUcFdCUW9Jd1FDZ2RsZXIzZFZkMGxZR28xR2J6S2RpZnBmSXBHSStIeStSZ0FMTE11NnlPZno3V1JaSUJwWUxBcVU5a0toMERrZWorY1ZWVlVSdVQ4YWpYN1BkQ1lhT0xadHgzMCszL3NBRm9qSXhUNmZiNGR0MjNXbWN4RmxLaFlGU212QllIQ09aVmwvN3Q2VGNGODBHdjFIMDVsbzRObTJIU3N0TGQwdEl1ZDNsNFdrYmRzYlRlY2l5a1FzQ3BTMnFxdXJ6L1Y0UEN1Njl5VDhQQnFOM213NkV3MmVaRElaOC92OVRRRE9GNUh6L1g2L25VZ2thazNuSXNvMExBcVVscXFycXkveWVEelBxYW9ENE81b05QcFBwalBSNExOdE96cDY5T2dkQUJZQVdPRDMrL2NsRW9uMXBuTVJaUklXQlVvN29WRG9Fc3V5L3FDcWpxcitSeXdXKzc3cFRHUk9JcEdvOC92OVd3RmNCT0E4djkrL2wyV0JxUCt3S0ZCYUNZVkNsNHJJNzd0THdwMnhXT3dIcGpPUmVZbEVvdDd2OTI4RGNDR0E4MHBMU3oreWJmc3Zwbk1SWlFJV0JVb2IxZFhWaXl6TCtsMzN5dzMvSG92RmZtZzZFN2xISXBHbzkvbDgyMFhrUWhFNXI3UzB0TjIyN2JkTTV5SktkeXdLbEJhQ3dlRFZIby9uQ1FBcFZmMWhMQmE3dzNRbWNoL2J0amY3L2Y1NkFCZUx5RGQ5UHAvWXR2MDZlTVZRb2w1alVTRFhDNGZEMTRySWIzQzBKUHp2V0N6Mkg2WXprWHNsRW9sM2ZUN2ZPd0F1RUpGditQMStKQklKbGdXaVhtSlJJRmNMaFVMWGljaERBRklBYm90R28zZWJ6a1R1Wjl2MnU2TkhqNDZyNmlVc0MwUjl3NkpBcmhVTUJxKzNMT3ZYQUZLTzQveExOQnE5eDNRbVNoK0pSR0tiMysrdkE5QlRGalNSU0x3SmxnV2k0OEtpUUs0VURvZS9LeUlQNHVqTERVdGlzZGgvbWM1RTZjZTI3YTJmS1F2NWlVUmlOVmdXaUk0Wml3SzVUakFZdkVWRTdnUFFxYXIvVHpRYS9XL1RtU2g5ZFplRldoRzVCTURaZnI5L2VDS1JlQVdBWXpvYlVUcGdVU0JYQ1lWQy84dXlySi9pazVLdzFIUW1TbisyYlRmNGZMNklpRndFNEV5V0JhSmp4NkpBcmhFS2hXNFZrZjhDMEFuZy80NUdvdytZemtTWm83c3MvRVZFTGdYTEF0RXhZMUVnVndpSHcvOGtJditKb3lYaGU1Rkk1RmVtTTFIbXNXMTd4NmZMZ3Mvbks3VnQrMld3TEJCOUlSWUZNaTRVQ3YyemlOeUZveTgzM0JpTlJuOXRPaE5sTHR1MmQ1U1dsbTRRa1V0RVpEckxBdEdYRTlNQktLdEpPQnkrSGNEdHF0cXVxdGZGWXJFblRJZWk3QkFLaGM0V2tXY0JEQWZ3aUloOHQ3YTJ0dE4wTGlLMzRSNEZNa1ZDb2RDL2ljai9xNnJ0QUs2TnhXTExUSWVpN0dIYmRtTnBhZW5ySXJJUXdGUUFaYU5IajM0eGtVaHd6d0xScDdBb2tBa1NEQWJ2c0N6ckI5MGw0WnBvTlBxazZWQ1VmV3piM3YycHNqQU5RTm5Ja1NOZmFtbHBTWm5PUnVRV2x1a0FsSDJDd2VCMWxtWDlid0JISE1lNWlpV0JUSXJGWW04N2pqTVB3SDRBMStibTV2SU1vRVNmd21NVXFOK1ZsWlVWRkJVVlZWbVdOVWxFVGdFd1FWVW5pTWhJVlIwS1lDaUFIQUNIUktSVlZUOEMwQUJndTZxK0p5S2JVNmxVWFYxZDNVR1RQd2RscGk5YW53RDhJakxLY1J4SFJBRGdnSWdjNFBxa2JNZWlRUDNCQ29WQ1lRRHpBSHhMUk1JQXZIMzhuaWtBY1ZWOUlaVkt2VmhYVjdlaCt6Nmk0OFgxU2RRSExBclVhK0Z3dUVKVi8xNUVyZ0hnNzdrL056Y1hGUlVWbURCaEFzckx5MUZXVm9ieThuSU1IejRjUTRZTVFVRkJBVVFFaHc0ZHd1SERoN0Z2M3o0ME5UV2hxYWtKdTNmdnh2YnQyOUhRMElBalI0NThlbk1mcXVxakFCNktScVB2RFBLUFNtbUk2NU9vZjdBbzBIRUxCb056TE11NkZjQzVQZmRWVkZSZzJyUnBtRDE3TmlvcksrSDE5dTBKV3lxVndwWXRXN0JxMVNxc1c3Y09XN1pzK2ZoanF2cWE0emozeE9QeDUvdTBFY3BJWEo5RS9ZdEZnWTVaTUJpY0lTSS9FWkd6QUtDb3FBano1czNEb2tXTE1HYk1tQUhkZGpLWnhOTlBQNDBYWDN3UnlXUVNBS0NxRzFLcDFML1UxZFd0R3RDTlUxcmcraVFhR0N3SzlKVW1UWnBVbXB1YiszTUFpd0JnN05peHVPNjY2ekIzN2x4NFBJUDdEdHRVS29YVnExZmoxNy8rTmJadjM5NXo5d3Z0N2UwMzFkZlh2eitvWWNnVnVENkpCaGFMQW4wWnFhNnV2c0t5clA4V2tSRStudzgzM0hBREZpeFlBTXN5Kzg1YVZjWExMNytNQng1NEFMdDM3d2FBTnNkeEZzZGlzVjhCVUtQaGFMQndmUklOQWhZRitseUJRS0RRc3F5bGxtVmRhVmtXTHJua0V0eHl5eTNJejg4M0hlMXZ0TGUzNDVlLy9DV1dMVnVHVkNvRlZYMjJyYTN0cW9hR2h2Mm1zOUhBNGZva0dqd3NDdlEvbkhiYWFXTUxDZ3IrQ0NEczkvdng0eC8vR01GZzBIU3NMN1YxNjFiY2R0dHRhR3hzQklBdHFWVHFnbmc4dnMxMEx1cC9YSjlFZzR1bmNLYS9FUTZIVC9ONnZXK0pTTVhreVpPeGRPbFNqQnMzem5Tc3J6UnExQ2pNbno4ZkRRME5lUC85OTBlSnlKVit2LzlWMjdiM21NNUcvWWZyazJqd3NTalF4NnFycXlzdHkzcE5SSW92dmZSUzNIbm5uU2dvS0RBZDY1amw1dWJpM0hQUFJVZEhCK0x4ZUlHSUxDb3BLVm1kVENZL01KMk4rbzdyazhnTUZnVUNBQVFDZ1ZPOVh1OGJBRVo5NXp2ZndaSWxTOUI5R3R1MElpS1lPblVxUkFTMXRiWDVsbVV0R2pObXpJbzllL2JZcHJOUjczRjlFcG5Eb2tDb3JLd2NtWk9UczBwRXlxNjQ0Z3JjZXV1dHBpUDFXVTFORFN6THdzYU5HL05WOWJ5aW9xSmx6YzNOUERkL0d1TDZKREtMUllGeXlzdkwveUFpVTJiT25JbmJiNzg5TForcGZaNXdPSXhFSW9GdDI3WU45M2c4WjR3Y09mSXhYajQ0N1hCOUVobkdvcERsUXFIUUQwVGsrdkhqeCtPKysrNURUazZPNlVqOVJrUXdmZnAwckZ1M0RpMHRMV1Zlci9mRVJDTHhrdWxjZE95NFBvbk15NHhxVHIxU1ZWVlZsWk9URTgzUHovY3NYNzRjSjUxMGt1bElBeUtaVEdMaHdvVTRlUEJnU2xYUGpFYWphMDFub3EvRzlVbmtEbVpQWDBiRzFOVFU1SGk5M29jQmVHNjQ0WWFNL1NVTUFLV2xwVDJ2YTN0RTVLSEt5c3BjMDVub3kzRjlFcmtIaTBLV1NxVlNWNHZJNUlrVEorS3FxNjR5SFdmQW5YLysrWmc4ZVRJQW5KYVhsL2RQcHZQUWwrUDZKSElQRm9Vc05HN2N1SHdSK1ZjQVdMSmtpZkh6NGc4R3k3S3dlUEZpQUlDcTNod0lCQW9OUjZJdndQWEo5VW51a3ZrVFNQL0RpU2VlZUkySWpKa3laUXFxcTZ0Tnh4azBFeVpNd0p3NWN5QWl4WlpsTFRhZGh6NGYxeWZYSjdrTGkwTDJ5UkdSSHdMQWpUZmVhRHJMb0x2Kyt1c0JBSlpsZlkrdkJic1MxeWU0UHNsZFdCU3lURGdjbmcxZ2RGVlZGUUtCZ09rNGc2NmlvZ0tubjM0NkFCVG41T1FzTkoySC9oYlhKOWNudVErTFFwWlIxV3NCWU42OGVhYWpHTE5nd1FJQWdJaGNiVGdLZlFiWEo5Y251UStMUWhhWk9IRmlrWWhjbkplWGgvbno1NXVPWTh3Wlo1eUJnb0lDaU1pc21wb2F2K2s4ZEJUWDUxRmNuK1EyTEFwWnBLQ2dZQ2FBbkNsVHBtRG8wS0dtNHhoVFVGQ0FPWFBtQUlBWHdFV0c0MUEzcnMranVEN0piVmdVc29pSXpBYlE4Mzd0ckRaMTZsUUFnT000c3cxSG9XNWNuNS9nK2lRM1lWSElJcXA2SGdETW1ESERkQlRqZWc2VUU1SHBocU5RTjY3UFQzQjlrcHQ0VFFlZ3dSRUtoY2FLeUxpaW9pS01HemZPZEJ6ai9INC9mRDRmYk5zZUhRZ0VUcTJycTl0cU9sTTJNN2srYTJwcXZ2SnpmdmU3MytHVVUwNFpoRFJIY1gyU203QW9aQWxWL1pxSW9LS2lJbU11MDlzWElvTHE2bXJZdGcyUHh4TUd3Ri9FQnJsaGZZNGNPUkpEaGd6NTNJOE45bFVydVQ3SlRWZ1Vzb1JsV2VNQllQVG8wYWFqdU1iSko1OE1BRkRWU3NOUnNwNGIxdWZpeFl0eDdybm5HdHYrWjNGOWtsdndHSVhzTVJFQXhvNGRhenFIYTVTWGx3TUFSR1R3OWluVEYrSDYvQXl1VDNJTEZvWHM4WFVBR0Q5K3ZPa2NydEh6N0ZWRVRqWWNoYmcrL3dldVQzSUxGb1Vzb2FwakFNRG44NW1PNGhvalI0N3N1VmxzTWdkeGZYNGVyazl5Q3hhRjdERUtBRWFNR0dFNmgyc01HellNQUtDcWZGRE00L3I4REs1UGNnc2V6Smc5aGdKQVlTRXZjOThqUHo4ZkFDQWlCWWFqa0F2VzUvZS8vMzE4Ly92ZlIzNStQa3BMU3hFS2hYRDU1WmRqd29RSlJ2SndmWkpiY0k5Q2xoQ1JQR0R3MytibFpsN3Z4ejJabC9NMXpPVDY5SHE5R0RseUpNYU1HWU9Ta2hKMGRYV2hzYkVSZi9yVG4zREZGVmZneVNlZkhQUk1QYm02Y1gyU1VkeWprRDE0OG9UUDRQa2tYTVhZZjhiNjlldi81dCtkbloxWXYzNDlmdjd6bitPOTk5N0RmLzduZjJMOCtQR1lNbVhLb09iaStpUzM0QjZGN05FT0hQMGxTRWQ5NnJIZ2cyS2VhOVpuVGs0T3pqampERHo4OE1NZnYvUGdzY2NlRy9RY1hKL2tGaXdLV1VKVkR3TEFvVU9IVEVkeGpmYjJkZ0NBcWg0MkhDWHJ1WEY5RGgwNkZCZGRkUFRpalpzM2J4NzA3WE45a2x1d0tHU1BGZ0RZdTNldjZSeXUwZGJXMW5PVEQ0cDVybHlmSlNVbEFJQWpSNDRNK3JhNVBza3RXQlN5aElna0FDQ1pUSnFPNGhxdHJhMDlOejgwbVlQY3V6NTM3OTRONEpQQ01KaTRQc2t0V0JTeWhLcStBd0E3ZHV3d0hjVTE5dXpaQXdBUWtWMW1rNUFiMTJkcmF5disrTWMvQWdET1BQUE1RZDgrMXllNUJZdEM5bmdYQUJvYkcwM25jSTJtcGlZQWdLbzJHSTVDaHRibnNtWEw4TUFERDN5OEZnREFjUnlzWGJzVzExOS9QVnBiV3pGaXhBaGNlKzIxZzVvTDRQb2s5K0RiSTdPRTR6ZzdQQjdQeDg5U0NOaTVjeWNBUUZYckRVZkplcWJXWjF0Ykd4NTg4RUU4K09DRE9PR0VFMUJZV0lpUFB2cm80Mk1TU2t0TDhWLy85VjhvS2lvYTFGd0ExeWU1QjR0Q2xuQWNaN3ZINDhGNzc3MEhWYzM2OTJpcktqWnQydFJ6TzJZNFR0WXp0VDVuenB5SnhzWkdiTjY4R1MwdExUaHc0QUNHRFJ1R3IzLzk2emo3N0xOeDBVVVhHVGxiSk5jbnVVbDIvN1hJTXFGUWFMZUlsRDN6ekRNNDZhU1RUTWN4eXJadHpKOC9INnJhSEkxR1MwM25JYTdQVCtQNkpEZmhNUXBaUkZWZkJJQzMzMzdiZEJUamVwNnRpUWdmREpmZyt2d0UxeWU1Q1l0Q0ZyRXNheFVBYk5pd3dYUVU0M29lQXhGWll6WUo5ZUQ2L0FUWEo3a0ppMElXYVc5dmZ3MUExL3IxNjNINGNQYWU3TzNJa1NOWXNXSUZBS1FBUEdNNERuWGoranlLNjVQY2hrVWhpOVRYMTlzQW5qdDgrREJlZXVrbDAzR01XYnQyTFE0Y09BQlZmYk8ydHZaOTAzbm9LSzdQbzdnK3lXMVlGTEpNS3BWNkdFQlcveUorN3JubkFBQ080L3pXY0JUNkRLNVByazl5SHhhRkxOUFYxYlVTUUVza0VzSFdyVnROeHhsMGpZMk5lTzIxMTZDcWUvZnQyN2ZjZEI3NlcxeWZYSi9rUGl3S1dhYSt2cjdEY1p5ZkFNRDk5OTl2T3M2Z2UvamhoM3R1THQyMWE5ZmdYK21IdmhUWEo5Y251UStMUWhaeUhPZFhBRnJlZlBOTmJObXl4WFNjUWRQWTJJam5uMzhlcXZwUlcxdmJuYWJ6ME9mait1VDZKSGRoVWNoQ2RYVjFCd0g4Q0FEdXZ2dHVxS3JoUkFOUFZmSFRuLzYwNS9iOURRME4rdzFIb2kvQTljbjFTZTdpTVIyQXpDZ3NMSXpuNXVaZW5Fd21pMGVNR0lGSmt5YVpqalNnVnF4WWdVY2VlUVNxdW5QdjNyMlg3ZDI3dDh0MEp2cGlYSjljbitRZTNLT1FwUm9hR3RwVjlSb0FxVi84NGhld2JkdDBwQUhUMnRxS3UrNjZDNnJxQVBndVgvdDFQNjVQSXZmZ0hvVXNadHYybnRMUzBzS3VycTRaMFdnVTgrZlBoOWViV2RjSjYrenN4T0xGaTdGejUwNkl5RytpMGVpOXBqUFJzZUg2SkhJSEZvVXNWMVJVOUxySDQvbkdoeDkrV0w1bnp4N01talVyWTY0czJmTzY3OHFWS3dHZ3JyVzE5U0x1MGswdlhKOUU1ckVvWkxtV2xwYlVxRkdqWHZCNFBKYzFORFFNdHl3TE5UVTFwbVAxaTZlZWVnb1BQdmdnVkRYWjJkazVhOXUyYmEybU05SHg0Zm9rTW85RmdkRGMzSHl3dExSMHRZaDhlK1BHamZraWt0YS9qRlVWeTVjdnh6MzMzQU5WUFNBaUY4Ymo4VTJtYzFIdmNIMFNtY1dpUUFBQTI3YnRrcEtTVlpabExheXRyYzN2N096RTVNbVQwMjQzcitNNGVQVFJSM0h2dmZmQ2NaeURJbkpoTkJwZFl6b1g5VTBtcms5VlBRQ0E2NU5jajBXQlBwWk1Kai93K1h4clJlU3lXQ3lXczMzN2RzeVlNUU81dWJtbW94MlR3NGNQNDQ0NzdzRGpqejhPRVlHSU5IVjBkUHlvcGFVbGV5OUZtRUc2MStlckFCYkdZckdDZEYyZlR6enhCQUMwT1k1elFTd1dXMlU2RjlGWFlWR2dqNTE2NnFuRGNuSnlmaVVpRTFUMXc4Ykd4aUZyMXF4Qk9CeEdVVkdSNlhoZnFyR3hFVGZmZkRQV3JsMExBRTJxK3FHSWpQZDZ2ZDhjTldyVTc1cWJtL21Xc3d4ZzIvYWVrcEtTUDFtV05XZlhybDJqMG5SOU5xWlNxYm54ZUh5dDZWeEV4NEpGZ1FBQU5UVTF3M055Y2w0UWtiTUF2Ti9SMFRIUDYvV1c3OTI3OTJ2UFBQTU1ITWRCVlZXVjY5NmUxdG5aaWNjZmZ4eExsaXhCYzNNelZIVk5SMGZITE1keGZ1djFlczhITU1teXJHK01HVFBtZDRsRW90MTBYdXE3WkRMNTE4TEN3a2Z6OHZJQ2Fibyt2N0ZwMDZhZHByTVJIYXYwZW9HUEJrUXdHQndoSWkrS3lIUlYzYVdxczJLeDJDNEFFZzZIYjhiUjAra09PK21razNETExiZmdyTFBPTXY3YXNLcGkzYnAxK05uUGZvYnQyN2NEd0NFQVA0bEVJbmNDY0FBZ0ZBcU5GcEUxQUNZQVdMOS8vLzV2OHRTNEdTV3QxeWRSdW1CUnlIS1ZsWlVqYzNOelh4S1JLUUIyZEhSMHpOeThlZlB1ejN6T1NibTV1UStKeURrQU1ISGlSTngwMDAyWU5tMGFQSjdCM1NubE9BNDJidHlJcFV1WEloNlA5OXo5WmlxVnVpNGVqMi83N09jSEFvRXlyOWU3QnNBcHFycTJvNlBqbS9YMTlRY0dNek1OckhSZW4wVHBnRVVoaTAyY09MRm95SkFoS3dEVUFHaElwVkl6NC9INEIxLzArY0ZnY0w1bFdYY0FDQUdBeitmRDVaZGZqcmx6NTZLNHVIaEFzN2EydG1MbHlwVjQ4c2tuc1h2MzBSNmpxdThBdUQwYWpmNyt5NzYyK3cvSkdoRTVHY0NiWFYxZGM3c3ZQRVFaSkYzWEo1SGJzU2hrcVZBb1ZBeGdwWWdFQVd4dGIyK2ZXVjlmZjB3bjFBK0h3NWNCdUFYQXRKNzdBb0VBempubkhFeVpNZ1hqeDQvdjh6TzVWQ3FGeHNaR2JOaXc0Zjl2Nzk3RG82cnZkWUcvM3pXNWpXQUZBNW1aR0M2bG9VQkRrbGtUSGhCQkRpQXFGOFVMQnJxMTJwNmlQby91NXh4OEhqazgrb2oxZU5TNnRkUlRQRlN0dCsxbXQxNzNMdHNMV3BDQ0tPVW1tWlVaRytXU0NvRnNaazFpSTVlWWtJUzFmdWVQRU1SdXRTakovR2JXdkorL0pvdEgxcHZ4VGZqT3V2MndidDA2V0paMTZpcUNVY2R4VnNSaXNlY0FuTmJTZ3FacERoT1Jkd0VNVlVwdFRDYVRzdzhlUE5oMlJpRXBMV1ZpUDRuU0dRZUZMRFIyN05oQVhsN2Uyd0RLbFZJZk9ZNHpOUjZQTjMzVHY4YzB6VW9SV1FUZ3gwdmpBQUFBR1RoSlJFRlVjZ0NEZXJZWEZCU2d2THdjNFhBWUpTVWxLQ29xUWxGUkVmcjM3NCtDZ2dMazUrZERSSERzMkRGMGRIU2d0YlVWVFUxTmFHNXVSbU5qSTJLeEdPTHhPTnJhUHY5M1hDbDFTRVJXTzQ3emFDd1cyLzV0dnUveTh2SVJPVGs1RzBXa0JNRDZwcWFteXhvYkczbnJwRWRsV2orSjBoVUhoU3d6WnN5WWtOL3ZYd2ZnQndEK0xDTFRhbXBxUGpuRHY5YW9xS2lZNnZQNXFnRk1FWkZST1BNN2Fod0E5VXFwVFNMeVNqUWFYWGRpMnhtSlJDS2xBRFlDS0ZaS3ZmM3BwNS9PNVdwOW5wY3gvU1JLUnh3VXNvaHBtc1VBTm9qSTl3SEVPem82cHRYVjFmWDY4K1hMeXNyNjUrYm1UaFNSaVFCR2lNZ1FwVlNKaUh3SGdCL0FXZWp1WHB0U3FoM0FFUkZwVkVvMUF0Z0xZR3RlWHQ2ZnRtM2IxaWQzS0ZSV1ZuN2Y1L050QkJCVVNyM1YyZGw1WlYxZFhXZGY3SXZTVDdyM2t5amRjRkRJRWlldS90OEFvQlNBNWJydTlOcmEya082YytrU2lVVEdLS1UyaUVnQXdCc2ljblZOVFUyWDdseEVST25HMEIyQStsNVpXZGxRbjgvM0xvQlNwZFNPSTBlT1RNM21JUUVBb3RIb1I2N3JYZ1NnR2NCbHJ1dStBaUJYY3l3aW9yVERRY0hqd3VIdzhQejgvUGRPM0JxNHJiT3pjeG9mT3RRdEZvdlZBWmdCNEs4aWNvVnBtaThBU0s5SCt4RVJhY1pCd2NPcXFxcStKeUx2b2Z1V3dNM0hqeCsvaUE4YitxSm9OQnAzWFhlR1V1cFRFWmtYaVVSK0J6N2FuSWpvSkY2ajRGSGhjSGlrWVJnYkFZUUF2TmZVMUhRcGJ3WDhhcEZJcEFyQU9nQURsRkxQVzVaMVBmaW9YU0lpSGxId29uSGp4bzA2Y1NRaEJHQkRTMHZMSlJ3U3ZsNDBHcTF4SE9kU0FJZEY1RnJUTko4RGZ6NklpUGlMMEd0TTAveUI0emp2aVVoQUtiV3VvNk5qSnA4VGNIcE9QQ2huSm9DakluSjlKQko1R2p6cVJrUlpqdWRpUGFTOHZMemM1L050RkpGQkFOWVlobkZaTEJiakxYL2ZRQ0tSYUF3RUF1OENtQzhpRTBLaFVIRWlrWGhEZHk0aUlsMzRhY2tqd3VGd1dFVFdpOGhBQUt1ajBlaVZBSTdyenBXcFROT2NJaUp2QXVpbmxIcmNzcXhiZFdjaUl0S0JSeFE4SUJLSlZJbklCaEVab0pSNjFiS3NxOERIeVo0UjI3WWJpb3FLdGhpR1VTMGlGNFJDb1VHSlJPSXQzYm1JaUZLTmcwS0dxNnlzSEc4WXhub0EzMUZLL2Q2eXJHdkFxL1Y3UlRLWjNCY01CcmVMeUh3QUZ3UUNnWE5zMjE2ak94Y1JVU3B4VU1oZ3BtbE9GSkYxSW5LMlV1b2x5N0orQ0E0SnZjcTI3WTlEb1ZDTlVxcmFNSXpKb1ZDb1h5S1JlRnQzTGlLaVZPR2drS0VxS3lzbkc0Ynh0b2owTzNIZi8zVUFsTzVjWHBSSUpPcUR3YUFGNEJvUm1SSU1Cdk50Mi82ajdseEVSS25BUVNFRG1hYjUzd3pEV0FQZ0xLWFV2MWlXZFlQdVRGNW4yL2FlVUNnVUY1RjVJakkxR0F6NmJOdmVvRHNYRVZGZjQ2Q1FZVXpUdk9qRTFmaCtwZFF6bG1YOVZIZW1iR0hiOXE1UUtQUWhnS3RGWkZvd0dIUnQyMzVYZHk0aW9yN0VRU0dEVkZaV1hpSWliNGhJZ1ZMcU41WmwzYXc3VTdaSkpCSWZCUUtCblNKeWxZaE1Ed1FDbmJadGI5S2RpNGlvcjNCUXlCRGhjSGkyeitkN1ZVVHlsVklyTE12NlI5MlpzcFZ0Mng4R2c4SDZFOFBDakZBbzFKWklKRGJyemtWRTFCYzRLR1NBU0NSeXVZaXNBcEFMWUxsbFdZdDBaOHAydG0zL09SZ003aFdSS3dCY0VncUZqaVFTaWEyNmN4RVI5VFlPQ21rdUVvbGNCZURmQU9RQVdCYU5SaGRyamtRbjJMWWREd1FDK3dITUJYQnBLQlJxc1cxN3UrNWNSRVM5aVlOQ0dndUh3OVVpOGhJQW4xTHFueXpMdWtOM0p2b2kyN1pyZzhIZ1FSRzVETUNzVUNqVVpOdjJEdDI1aUloNkN3ZUZOR1dhNWorSXlQUG9YdUh6UHN1eTd0YWRpYjZjYmR2UlVDalVCR0FPZ05uQllEQmgyM1pVZHk0aW90N0FRU0VObWFaNUE0Q1Y2RjYwNng3THN1N1ZISW4rRHR1MmR4UVhGLzhWd0d3UnVheTR1UGhBSXBHbzFaMkxpT2hNY1ZCSU02WnAvaFRBc3llK3ZNdXlySi9yekVPbkw1RkliQzh1TGo0c0lqTUJYQjRNQnZmYXRoM1huWXVJNkV4d1VFZ2prVWprWmhGNUVvQVNrVHNzeTNwWWR5YjZaaEtKeE5aQUlQQ1ppRndpSWxjRWc4RTl0bTMvV1hjdUlxSnZpNE5DbXFpcXFyb1Z3R05LS1NVaXQwZWowVWQwWjZKdng3YnR6Y0Znc0VORVpvaklsVVZGUmJ1U3lXU2Q3bHhFUk44R0I0VTBFQTZIRjRuSW93QmNFYmt0R28wK3Fqc1RuUm5idGpjRmcwRlhSQzR5RE9QS1VDaFVsMGdrUHRLZGk0am9tK0tnb0pscG1yY2JodkVJQUVjcDlUOHN5M3BNZHlicUhiWnR2eHNNQmcwUm1RN2dxa0FnOElGdDI3dDA1eUlpK2lZNEtHaGttdVlkSXZJd2dPT3U2OTVTVzF2N3BPNU0xTHRzMjM0bkZBcmxBWmdLNE9wQUlGQ2JUQ1ozYTQ1RlJIVGFPQ2hvWXBybVVoRjVBRUNYNjdvMzE5YldQdnQzL3lQS1NJbEVZbjBvRkRwTFJLYUl5THppNHVJZGlVU2lYbmN1SXFMVHdVRkJBOU0wN3hXUmV3RjBBbGhvV2RaSzNabW9ieVVTaVhYQllQQTdJbkloZ0dzQ2djQjIyN1kvMXAyTGlPanY0YUNRWXBGSTVBRVJXYXFVNmdUd1k4dXludGVkaVZMRHR1MjF3V0N3VUVRbWljaTh3WU1IYjAwbWszdDE1eUlpK2pvY0ZGSkh3dUh3UXlKeWgxS3FBOENQTE10NldYY29TaTNidHQ4S0JvTUJFYm5BTUl4cmdzSGduMnpiYnRDZGk0am9xM0JRU0EweFRYT1pZUmlMQVJ3VGtXc3R5L3E5N2xDa2gyM2JiNFpDb1dJQTU2UDdOTVI3eVdSeXYrNWNSRVJmUm5RSHlBS0dhWnIvVjBUK0o0QjJBQXVpMGVqcnVrT1JkaEtKUko0RzhGTUFSNVZTbDFxV3RVVjNLQ0tpdjhWQm9XOFpwbW11RUpGYkFMUzVybHRkVzF2N3B1NVFsRFlNMHpUL1dVUnVBSERZY1p4TFlySFlkdDJoaUloT3hVR2g3L2dpa2NqakFHNVNTclc2cmpzdkZvdXQxUjJLMG81aG11YS9pc2kxQUE0Qm1CR05SbXQwaHlJaTZtSG9EdUJST1pGSTVDa0FOd0U0Q3VCS0RnbjBGVnpMc200QThCS0FBVXFwdDhQaGNGaDNLQ0tpSGp5aTBQdHlUTk44NXNUaDVDTktxYm1XWlczVUhZclNYbzVwbWkrS3lEd0Fmd1V3UFJxTmNvbHFJdEtPZzBJdnFxcXF5blZkOTdtZXc4aU80MXdlaThVMjZjNUZHU00zRW9tOERPQktBTTJPNDB5THhXSmNkWktJdE9LcGgxN2t1dTVDRWJsV0tmVXBnRmtjRXVnYjZoS1IrUURlQUREWU1JemZneitqUktRWmp5aWNwcEtTRW45aFlXRzVZUmhqUmVSN0FFWXFwVWFLeUxsS3FmNEEraXVsUkVSY2RGK1VsZ1JRRDJDUFV1b3ZJdkpueDNIaThYajhNNTNmQjZXUHIrbFVvVklxZ005L1BsdEZwUFhFQU1wT0VWRktjVkQ0YW9acG1oRUFzd0JjSmlJUkFEbG4rSGM2QUdKS3FkV080N3daajhmZlA3R05zZ003UlVRWmg0UEMzNGhFSXFWS3FaK0t5RThBaEhxMjUrWGxvYlMwRkNOSGpzU1FJVU5RVWxLQ0lVT0c0Snh6enNGWlo1MEZ2OThQRVVGYld4dmEyOXR4K1BCaE5EWTJvckd4RVFjT0hNQ2VQWHRRWDErUFk4ZU9uYnE3VDVSU0t3RThZMW5XaHluK1ZpbEYyQ2tpeW1RY0ZFNEloOE1YRzRaeE80QkxlN2FWbHBiaS9QUFB4L1RwMDFGV1ZvYWNuRFA3OE9jNERuYnUzSW4xNjlkajY5YXQyTGx6NThrL1UwcHRkRjEzV1N3V2UrT01ka0pwZzUwaUlpL0kra0VoSEE1UEVwR2ZpOGdVQUNnc0xNU3NXYk13Zi81OG5IZmVlWDI2NzJReWlWZGVlUVZ2dnZrbWtza2tBRUFwOWI3ak9IZkU0L0gxZmJwejZqUHNGQkY1U2RZT0NtUEhqZzNrNWVVOUNtQStBQXdiTmd3TEZ5N0V6Smt6NGZPbGRxMHN4M0d3WWNNR1BQMzAwOWl6WjAvUDV0VWRIUjIzMXRYVmNiR2dETUZPRVpFWFplT2dJSldWbGRjWmh2SC9SR1JBTUJqRVRUZmRoTGx6NThJdzlONkpwcFRDSC83d0Ivem1ONy9CZ1FNSEFPQ282N3FMYTJ0cm53S2d0SWFqcjhOT0VaRm5aZFdnVUZGUjBjOHdqQ2NNdy9pUllSaVlOMjhlYnJ2dE5oUVVGT2lPOWdVZEhSMTQvUEhIOGZ6eno4TnhIQ2lsWGoxNjlPZ045ZlgxUjNSbm95OWlwNGpJNjdKbVVCZ3pac3d3djkvL2V3Q1JVQ2lFKysrL0grbitTUDFkdTNiaHpqdnZSRU5EQXdEc2RCem5pbGdzdGx0M0x1ckdUaEZSTmtqdGlWTk5JcEhJbUp5Y25EK0pTT200Y2VQd3hCTlBZUGp3NGJwai9WMkRCZzNDbkRselVGOWZqLzM3OXc4U2tSK0ZRcUUvMnJaOVVIZTJiTWRPRVZHMjhQeWdVRmxaV1dZWXhrWVJHWHpOTmRmZ3dRY2ZoTi92MXgzcnRPWGw1ZUhTU3k5RloyY25ZckdZWDBUbUZ4VVZiVWdtay8rcE8xdTJZcWVJS0p0NGVsQ29xS2dZbFpPVDh4NkFRZGRlZXkyV0xGa0NrY3c3MnlJaW1EQmhBa1FFTlRVMUJZWmh6RC92dlBQV0hEeDQwTmFkTGR1d1UwU1ViVHc3S0pTVmxaMmJtNXU3WGtSS3JydnVPdHgrKysyNkk1MnhxcW9xR0lhQkhUdDJGQ2lsWmhjV0ZqN2YxTlRFNS95bkNEdEZSTm5JcTROQzdwQWhRLzVkUk1aUG5Ub1Y5OXh6VDBaKzZ2c3lrVWdFaVVRQ3UzZnZQc2ZuODAwKzk5eHovN1c1dVpuUDl1OTc3QlFSWlNWUERncW1hUzRWa1J0SGpCaUJGU3RXSURjM1YzZWtYaU1pbURoeElyWnUzWXJtNXVhU25KeWNnWWxFNGkzZHVieU9uU0tpYk9XTmowU25LQzh2TDgvTnpiVUtDZ3A4TDd6d0FvWU9IYW83VXA5SUpwT29ycTdHWjU5OTVpaWxMclFzYTR2dVRGN0ZUaEZSTnRQNzJMaGVWbFZWbFp1VGsvTXNBTjlOTjkzazJWL29BQkFJQkhyT2tmdEU1Sm15c3JJODNabThpSjBpb216bnFVSEJjWndmaThpNDBhTkg0NFliYnRBZHA4OWRmdm5sR0RkdUhBQ015Yy9QLzErNjgzZ1JPMFZFMmM0emc4THc0Y01MUk9SL0E4Q1NKVXUwUDJNL0ZRekR3T0xGaXdFQVNxbEZGUlVWL1RSSDhoUjJpcDBpSWc4TkNnTUhEdnlKaUp3M2Z2eDRWRlpXNm82VE1pTkhqc1RGRjE4TUVSbHNHTVppM1htOGhKMWlwNGpJTzROQ3JvamNEUUMzM0hLTDdpd3BkK09OTndJQURNUDRSNTVYN2pYc0ZOZ3BJdkxJb0JDSlJLWURLQzR2TDBkRlJZWHVPQ2xYV2xxS0N5NjRBQUFHNStibVZ1dk80d1hzRkR0RlJOMDhNU2dvcGY0N0FNeWFOVXQzRkczbXpwMExBQkNSSDJ1TzRnbnNGRHRGUk4weWZsQVlQWHAwb1loY25aK2Zqemx6NXVpT284M2t5WlBoOS9zaEl0T3FxcXBDdXZOa01uYXFHenRGUklBSEJnVy8zejhWUU83NDhlUFJ2MzkvM1hHMDhmdjl1UGppaXdFZ0I4QlZtdU5rTkhhcUd6dEZSSUFIQmdVUm1RNmc1OTd2ckRaaHdnUUFnT3U2MHpWSHlXanMxT2ZZS1NMSytFRkJLVFViQUNaTm1xUTdDZ0RBZFYxdCsrNjU2RTVFSm1vTDRRSHAxaW1kMkNraXl1aEJ3VFROWVNJeXZMQ3dFTU9IRDllU29hdXJDOXUyYmNNamp6eUNxNisrR3V2V3JkT1NBd0JDb1JDQ3dTQUFGRmRVVkl6U0ZpU0Q2ZXpVdm4zNzhNdGYvaElMRml6QTVNbVRNV0hDQk15Wk13ZjMzbnN2OXUvZm45SXNQZGdwSXNyUkhlQk1LS1crTHlJb0xTMU4rWksvcTFhdHdxWk5tN0I5KzNhMHRiV2RtaW1sT1U0bElxaXNySVJ0Mi9ENWZCRUF1N1NGeVZBNk8zWG5uWGRpOSs3ZHlNbkpRV0ZoSWRyYjIySGJObDU3N1RXc1hic1d5NWN2VC9ucEVIYUtpREo2VURBTVl3UUFGQmNYcDN6Zjk5OS9mMDhHVkZSVUlCNlBwenpEbC9udWQ3OExBRkJLbFdtT2twRjBkcXE0dUJqWFgzODlwazJiQnIvZkR3RDQ2S09QY05kZGQ2R2hvUUZMbHk3RjY2Ky9udklscnRrcG91eVcwWU1DZ05FQU1HellzSlR2ZU1hTUdiand3Z3N4ZWZKa0RCZ3dBRlZWVlNuUDhHV0dEQmtDQUJDUjcybU9rcW0wZGVvWHYvakZmMWxQWXN5WU1ianJycnR3ODgwM283bTVHZkY0UE9WZFk2ZUlzbHVtRHdvL0FJQVJJMGFrZk1jUFBmUlF5dmQ1T25vK0NZdklkelZIeVZUYU92VlZpMDZWbDVlZmZIMzQ4T0ZVeFRtSm5TTEtiaGw5TWFOUzZqd0FQUmRiRVlCenp6MjM1K1ZnblRreVZUcDJxclcxOWVUclVDajF6ejFpcDRpeVcwWVBDZ0FHQWNDQUFRTjA1MGdiWjU5OU5nQkFLY1UzNWR0SnUwNjk5dHByQUxxdkZSZzllblRLOTg5T0VXVzNURC8xMEI4QSt2WHJwenRIMmlnb0tBQUFpSWhmYzVSTWxSYWRPbmJzR1BidDI0ZlZxMWZqeFJkZnhNQ0JBL0hBQXcray9FNE1nSjBpeW5ZWlBTaUlTRDZBbEY4Rm5zNXljazcrTCtYU3dOK0M3azR0V3JRSW16WnRPdmwxWGw0ZUZpeFlnSVVMRjJMZ3dJRmFNckZUUk5rdDAwODlwUDdqVlpyVDhZblRZN1MrZ1lNSEQwWkpTUW1LaW9xUWs1T0R6czVPdlB6eXkvalp6MzZHK3ZwNkxabllLYUxzbHRGSEZBQjBBRGlycTZzTFBwOVBkNWEwME5YVmRmS2x6aHdaVEd1bmxpNWRldksxNHppSXgrTjQ2cW1uc0huelpsaVdoV2VlZVFhalJxWDJBWW5zRkZGMnkrZ2pDa3FwendCODRjbUkyYTZqb3dNQW9KUnExeHdsSTZWVHAzdytIMHpUeElvVksxQlpXWW4yOW5Zc1g3NDg1VG5ZS2FMc2x0R0RBb0JtQURoMDZKRHVIR25qNk5HalBTLzVwbnc3YWRjcHd6QXdlL1pzQUVBc0ZrdjUvdGtwb3V5VzBZT0NpQ1FBSUpsTTZvNlNObHBhV25wZWZxSXpSNlpLMTA3MVhDZHd5b1dGS2NOT0VXVzNqQjRVbEZJZkFzREhIMytzTzByYU9IandJQUJBUlBicFRaS1pkSFdxczdQeksvOU1LWVUxYTlZQStIelo1MVJpcDRpeVc2WmZ6UGdSQURRME5Pak9rVFlhR3hzQkFFb3BQWmZJWno0dG5WcTVjaVZzMjhhOGVmTXdhdFNvazQ5emJtaG93SW9WSzFCVFV3UERNSERqalRlbU5CZkFUaEZsdTR3ZUZGelgvZGpuODUzOHhKTktWMXh4eFpkdVg3WnNHUjU3N0xHVFg3LzY2cXVwaWdRQTJMdDNMd0JBS1ZXWDBoMTdoSzVPT1k2RFZhdFdZZFdxVmZENy9SZ3dZQURhMnRwT3J1M2c5L3R4OTkxM283S3lNcVc1QUhhS0tOdGwrcUN3eCtmejRTOS8rUXVVVWltOTM3dm5VOWJmYW1scE9mV2Nia29wcGZEQkJ4LzB2SzdWRWlMRDZlcFVkWFUxWE5mRmxpMWIwTkRRZ0dReUNiL2ZqMUdqUm1IaXhJbW9ycTdXc3Y0RU8wVkVHZjhrRmRNMEQ0aEl5YXBWcXpCMDZGRGRjYlN5YlJ0ejVzeUJVcXJKc3F5QTdqeVppcDM2SER0RlJCbDlNU01BS0tYZUJJRE5temZyanFKZHp5Yy9FZUdiY1FiWXFjK3hVMFNVOFlPQ1lSanJBZUQ5OTkvWEhVVzdudmRBUk43Um15U3pzVk9mWTZlSUtPTUhoWTZPam8wQWptL2J0ZzN0N2RuNzRMaGp4NDcxM0VMbkFGaWxPVTVHWTZlNnNWTkVCSGhnVUtpcnE3TUJ2TjdlM282MzNucExkeHh0dG16Wmd0YldWaWlsTnRYVTFPelhuU2VUc1ZQZDJDa2lBand3S0FDQTR6alBBc2pxWCtxdnYvNDZBTUIxM1gvUkhNVVQyQ2wyaW9pNmVXSlFPSDc4K0ZvQXpkRm9GTHQyN2RJZEorVWFHaHF3Y2VOR0tLVU9IVDU4K0FYZGVieUFuV0tuaUtpYkp3YUZ1cnE2VHRkMWZ3N2dDdzg3eWhiUFB2dHN6OHNuOXUzYmQweG5GcTlncDlncEl1cm1pVUVCQUZ6WGZRcEE4NlpObTdCejUwN2RjVkttb2FFQmI3enhCcFJTbng0OWV2UkIzWG04aEoxaXA0aklRNE5DUEI3L0RNRC9BWUNISDM0WVNpbk5pZnFlVWdxUFBQSkl6K3ZINnV2cmoyaU81Q25zRkR0RlJJQlBkNERlMUs5ZnYxaGVYdDdWeVdSeThJQUJBekIyN0ZqZGtmclVtalZyOE54enowRXB0ZmZRb1VNTERoMDZkRngzSnE5aHA5Z3BvbXpubVNNS0FGQmZYOStobFBvSkFPZlh2LzQxYk52V0hhblB0TFMwNEtHSEhvSlN5Z1Z3TTg4ajl3MTJpb2l5bmFlT0tBQ0FiZHNIQTRGQXYrUEhqMCt5TEF0ejVzeEJUazVHcjMzMVgzUjFkV0h4NHNYWXUzY3ZST1NmTGN2NmxlNU1Yc1pPRVZFMjg5eWdBQUNGaFlYditueStpejc1NUpNaEJ3OGV4TFJwMDFLNnNtUmY2am1IdkhidFdnQ0l0N1MwWE1YRHczMlBuU0tpYk9YSlFhRzV1ZGtaTkdqUWFwL1B0NkMrdnY0Y3d6QlFWVldsTzFhdmVPbWxsL0RrazA5Q0taWHM2dXFhdG52M2JqMXJXbWNaZG9xSXNwVW5Cd1VBYUdwcStpd1FDR3dRa1gvWXNXTkhnWWhrOUM5MnBSUmVlT0VGTEZ1MkRFcXBWaEc1TWhhTGZhQTdWelpocDRnb0czbDJVQUFBMjdidG9xS2k5WVpoVk5mVTFCUjBkWFZoM0xoeEdYZkkySFZkckZ5NUVyLzYxYStnbEdvRmNLVmxXZS9venBXTjJDa2l5amFlSGhRQUlKbE0vbWN3R1B3amdPcmEybHIvbmoxN01HblNKT1RsNWVtT2RscmEyOXR4MzMzMzRYZS8reDBBSEhWZDk0cmEydHIxdW5ObE0zYUtpTEtKNXdjRm9QdXE5YUtpb3Y4d0RPUGlmZnYyRFhybm5YY1FpVVJRV0Zpb085clhhbWhvd0tKRmk3Qmx5eFlBYUhBY1oyWXNGdHVpT3hleFUwU1VQYkppVUFDQVpETDUxMzc5K3EzTXo4K3ZPSFRvMFBkWHJWb0YxM1ZSWGw2ZWRyZTZkWFYxNGJlLy9TMldMRm1DcHFZbUtLWGU2ZXpzdk9pRER6N1lxenNiZlk2ZElxSnNrRmtuVm51SFJDS1JSZWgrTk8vWlE0Y094VzIzM1lZcFU2Wm9QOCtzbE1MV3JWdXhmUGx5N05tekJ3RGFBUHc4R28wK0NNRFZHbzYrRGp0RlJKNlZqWU1DQUtDc3JHeG9YbDdlTXlJeUF3QkdqeDZOVzIrOUZlZWZmejU4dnRRZWFIRmRGenQyN01BVFR6eUJXQ3pXczNtVDR6Z0xZN0hZN3BTR29XK05uU0lpTDhyYVFhRkhPQnllWXhqR2ZRQk1BQWdHZy9qaEQzK0ltVE5uWXZEZ3dYMjY3NWFXRnF4ZHV4WXZ2dmdpRGh3NEFBQlFTbjBJNEI3THN2NnRUM2RPZllhZElpSXZ5ZnBCb1Vja0Vsa0E0RFlBNS9kc3E2aW93SXdaTXpCKy9IaU1HREhpakQ4Vk9vNkRob1lHdlAvKysxaTNiaDBzeXpwMVJjS280emdyWXJIWWN3Qzh2MHhoRm1DbmlNZ0xPQ2o4RGRNMEswVmtFWURMQVF6cTJWNVFVSUR5OG5LRXcyR1VsSlNncUtnSVJVVkY2TisvUHdvS0NwQ2ZudzhSd2JGang5RFIwWUhXMWxZME5UV2h1YmtaalkyTmlNVmlpTWZqYUd0ck83a3ZwZFFoRVZudE9NNmpzVmhzdTRadmwxS0FuU0tpVE1aQjRhc1pGUlVWVTMwK1h6V0FLU0l5Q21kK2w0Z0RvRjRwdFVsRVhvbEdvK3RPYktQc3dFNFJVY2Job0hDYXlzcksrdWZtNWs0VWtZa0FSb2pJRUtWVWlZaDhCNEFmd0Zub2ZqL2JsRkx0QUk2SVNLTlNxaEhBWGdCYjgvTHkvclJ0MjdZaityNExTaWZzRkJFUkVSRVJFUkVSRVJFUkVSRVJFUkVSRVJFUkVSRVJFUkVSRVJFUkVSRVJFUkVSRVJFUkVSRVJFUkVSRVJFUkVSRVJFUkVSRVJFUkVSRVJFUkVSRVJFUkVSRVJFUkVSRVJFUkVSRVJFUkVSRVJFUkVSRVJFUkVSRVJFUkVSRVJFUkVSRVJFUkVSRVJFUkVSRVJFUkVSRVJFUkVSRVJFUkVSRVJFUkVSRVZGRytQL2NHSWF6Wm4wb2h3QUFBQUJKUlU1RXJrSmdnZz09IiwKCSJUaGVtZSIgOiAiIiwKCSJUeXBlIiA6ICJmbG93IiwKCSJWZXJzaW9uIiA6ICI3Igp9Cg=="/>
    </extobj>
    <extobj name="ECB019B1-382A-4266-B25C-5B523AA43C14-17">
      <extobjdata type="ECB019B1-382A-4266-B25C-5B523AA43C14" data="ewoJIkZpbGVJZCIgOiAiMTkzNjI1NDMwMDY0IiwKCSJHcm91cElkIiA6ICIyNzQ0MTYyNjEiLAoJIkltYWdlIiA6ICJpVkJPUncwS0dnb0FBQUFOU1VoRVVnQUFBY2NBQUFIc0NBWUFBQUNubDJaSEFBQUFDWEJJV1hNQUFBc1RBQUFMRXdFQW1wd1lBQUFnQUVsRVFWUjRuT3pkZTJCVTlaMDMvdmZuekV3dTNFUUN1VUM0aUtGaVF5WnpKc2hGckJVckswalZlZ0d0OW1mdHF0MnQzZWZSclN5dDNkM0g3ZXBUcSt1NnR2WGFWdGUxS3JxdXRUN2VMMFdwVkZESW5KbGdsRXNVSXBITUpEWUVBd21UNUp6UDc0OFFiL1dDSkRQZnVieGZmdzJUWk03Yjhmdk5lMDdPT2Q4REV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UllUMHdHSUtQdFZWbFlXbDVTVTFGaVdOVXRFamdRd1ExVm5pTWc0VlIwRllCUUdmdC9zRlpHOXFyb2JRQk9BYmFyNnBvaTg1cnB1UTBORHd6NlQveDFFZzFpT1JIUW9MTnUyd3dDV0FQaTZpSVFCK0lmNG1pNkFtS28rNGJydWt3ME5EUnNPUEVlVWRpeEhJanBvNFhDNFNsWC9Xa1F1QkZBeCtIeEJRUUdxcXFvd1k4WU1USjQ4R1pXVmxaZzhlVElPTyt3d2pCZ3hBc1hGeFJBUmRIZDNvNmVuQjN2MjdFRkxTd3RhV2xxd2MrZE9iTnUyRFUxTlRkaS9mLytITi9ldXF0NEQ0RTdIY1Y1UDgzOHE1VG1XSXhGOXJsQW90TWl5ckNzQW5EejRYRlZWRmViTm00Y1RUendSMWRYVjhQdUh0dVBvdWk0MmI5Nk0xYXRYWS8zNjlkaThlZlA3WDFQVk5aN24zUkNMeFI0ZjBrYUlEaExMa1lnK1ZTZ1VXaUFpUHhXUjR3R2dwS1FFUzVZc3dmTGx5ekZwMHFTVWJqdVJTT0NoaHg3Q2swOCtpVVFpQVFCUTFRMnU2LzZvb2FGaGRVbzNUbm1QNVVoRWYySFdyRmxsQlFVRnZ3Q3dIQUNtVHAyS2l5NjZDSXNYTDRiUDUwdHJGdGQxOGNJTEwrQTN2L2tOdG0zYk52ajBFOGxrOHRMR3hzYTMweHFHOGdiTGtZZytUR3ByYTgrM0xPdVhJaksydkx3Y2wxeHlDVTQ3N1RSWWxtVTBtS3JpNmFlZnhoMTMzSUdkTzNjQ1FKZm5lU3VpMGVpdkFhalJjSlJ6V0k1RUJBQUlCb01qTGN1NjNiS3NiMW1XaGJQT09ndVhYMzQ1aW9xS1RFZjdpR1F5aWR0dXV3MzMzMzgvWE5lRnFqN2ExZFYxUVZOVDAzdW1zMUh1WURrU0VZNCsrdWlweGNYRnZ3TVFycWlvd0RYWFhJTlFLR1E2MW1mYXNtVUxycnp5U2pRM053UEFadGQxVDQvRllsdE41Nkxja042REIwU1VjY0xoOE5GK3YvOVBJbEkxZS9aczNINzc3WmcyYlpycFdKOXIvUGp4V0xwMEtacWFtdkQyMjIrUEY1RnZWVlJVL0NFZWorOHluWTJ5SDh1UktJL1YxdFpXVzVhMVJrUW1uSDMyMmJqMjJtdFJYRnhzT3RaQkt5Z293TWtubjR6ZTNsN0VZckZpRVZsZVdscjZRaUtSZU1kME5zcHVMRWVpUEJVTUJvL3krLzB2QVJoLzNubm5ZZVhLbFJESnZpTXRJb0s1YytkQ1JGQmZYMTlrV2RieVNaTW1QYk5yMTY2NDZXeVV2VmlPUkhtb3VycDZYQ0FRV0MwaWxlZWZmejZ1dU9JSzA1R0dySzZ1RHBabFllUEdqVVdxZWtwSlNjbjliVzF0WEt1VkRnbkxrU2ovQkNaUG52eXdpTXc1NFlRVGNOVlZWMlhsSHVNbkNZZkRhRzF0eGRhdFd3L3orWHpIalJzMzdyZnQ3ZTFjbjVXK01KWWpVWjZ4YmZ1ZlJPVGk2ZE9uNCthYmIwWWdFREFkYWRpSUNPYlBuNC8xNjllanZiMjkwdS8zSDk3YTJ2cVU2VnlVZlhMajR5SVJIWlNhbXBxYVFDRGdGQlVWK1ZhdFdvVXBVNmFZanBRU2lVUUN5NVl0dzc1OSsxeFYvWXJqT090TVo2THNZbmJKQ3lKS203cTZ1b0RmNzc4TGdPK1NTeTdKMldJRWdMS3lzc0hqcUQ0UnViTzZ1cnJBZENiS0xpeEhvanpodXU2M1JXVDJ6Smt6Y2NFRkY1aU9rM0tubm5vcVpzK2VEUUJIRnhZVy9vUHBQSlJkV0k1RWVXRGF0R2xGSXZJdkFMQnk1VXJqNjZTbWcyVlpXTEZpQlFCQVZTOExCb01qRFVlaUxKTDdNNFNJY1BqaGgxOG9JcFBtekptRDJ0cGEwM0hTWnNhTUdWaTBhQkZFWklKbFdTdE01Nkhzd1hJa3luMEJFZmxuQVBqZTk3NW5Pa3ZhWFh6eHhRQUF5N0srejJPUGRMQllqa1E1TGh3T253aGdZazFORFlMQm9PazRhVmRWVllWamp6MFdBQ1lFQW9GbHB2TlFkbUE1RXVVNFZmME9BQ3hac3NSMEZHTk9PKzAwQUlDSWZOdHdGTW9TTEVlaUhEWno1c3dTRVRtenNMQVFTNWN1TlIzSG1PT09PdzdGeGNVUWtZVjFkWFVWcHZOUTVtTTVFdVd3NHVMaUV3QUU1c3laZzFHalJwbU9ZMHh4Y1RFV0xWb0VBSDRBWnhpT1ExbUE1VWlVdzBUa1JBQ0QxL3ZsdGJsejV3SUFQTTg3MFhBVXlnSXNSNkljcHFxbkFNQ0NCUXRNUnpGdThHUWtFWmx2T0FwbEFaWWpVWTZ5Ylh1cWlFd3JLU25CdEduVFRNY3hycUtpQXVYbDVRQXdNUmdNSG1VNkQyVTJsaU5SamxMVkx3RURsekxreWkycGhrSkUzbDhBd2VmemhRM0hvUXpIY2lUS1VaWmxUUWVBaVJNbm1vNlNNWTQ0NGdnQWdLcFdHNDVDR1k3bFNKUzdaZ0xBMUtsVFRlZklHSk1uVHdZQWlNaVJocU5RaG1NNUV1V3VMd1BBOU9uVFRlZklHSU43MFNKeWhPRW9sT0ZZamtRNVNsVW5BUmc4Q1lVQWpCczNidkRoQkpNNUtQT3hISWx5MTNnQUdEdDJyT2tjR1dQMDZORUFBRlhsbTBLZmllVklsTHRHQWNESWtieU40YUNpb2lJQWdJZ1VHNDVDR1k3bFNKU2pSS1FRQUFLQmdPa29HY1B2OXc4KzVLMnI2RE94SElseUZ5OXUvQmhlNzBrSGkrVklsTHVTQU5EWDEyYzZSOGI0MEh2Qk40VStFOHVSS0VlcDZqNEE2Tzd1TmgwbFl5U1RTUUNBcXZZWWprSVpqdVZJbEx2YUFhQ3pzOU4wam96UjFkVTErSkJ2Q24wbWxpTlJqaEtSVmdCSUpCS21vMlNNam82T3dZZnZtc3hCbVkvbFNKU2pWUFYxQUhqcnJiZE1SOGtZdTNidEFnQ0l5QTZ6U1NqVHNSeUpjdGNiQU5EYzNHdzZSOFpvYVdrQkFLaHFrK0VvbE9GWWprUTV5dk84dDRBUDlwWUkyTDU5T3dCQVZSc05SNkVNeDNJa3lsR2U1MjBEZ0RmZmZCT3FhanFPY2FxS1RaczJEVDZPR281REdZN2xTSlNqTm0zYTlKYXF0clMxdFdIbnpwMm00eGlYU0NUUTB0SUNWVzJMeFdMY2M2VFB4SElreW1HcStpUUF2UHp5eTZhakdEZTQxeWdpZkRQb2M3RWNpWEtZWlZtckFXRERoZzJtb3hnMytCNkl5SXRtazFBMllEa1M1YkJrTXJrR1FQOHJyN3lDbnA3OFhSUm0vLzc5ZU9hWlp3REFCZkNJNFRpVUJWaU9SRG1zc2JFeER1Q3hucDRlUFBYVVU2YmpHTE51M1RyczNic1hxcnEydnI3K2JkTjVLUE94SElseW5PdTZkd0hJNjNKODdMSEhBQUNlNS8yWDRTaVVKVmlPUkRtdXY3Ly9XUUR0a1VnRVc3WnNNUjBuN1pxYm03Rm16UnFvYXVlZVBYdFdtYzVEMllIbFNKVGpHaHNiZXozUCt5a0EzSHJycmFianBOMWRkOTAxK1BEMkhUdDI3RGVaaGJJSHk1RW9EM2llOTJzQTdXdlhyc1htelp0TngwbWI1dVptUFA3NDQxRFYzVjFkWGRlYXprUFpnK1ZJbEFjYUdocjJBZmhYQUxqKyt1dnpZc1VjVmNXTk45NDQrUGpXcHFhbTl3eEhvaXppTXgyQWlOSmo1TWlSc1lLQ2dqTVRpY1NFc1dQSFl0YXNXYVlqcGRRenp6eUR1KysrRzZxNnZiT3o4NXpPenM1KzA1a29lM0RQa1NoUE5EVTFKVlgxUWdEdUxiZmNnbmc4YmpwU3luUjBkT0M2NjY2RHFub0F2c3RqamZSRmNjK1JLSS9FNC9GZFpXVmxJL3Y3K3hjNGpvT2xTNWZDNy9lYmpqV3MrdnI2c0dMRkNtemZ2aDBpOHArTzQ5eGtPaE5sSCs0NUV1V1p2WHYzL2g4QW05OTQ0dzFjZmZYVk9YWDhVVlZ4MDAwM0RTNFYxK3E2N3MybU0xRjI0cDRqVVo0NTRvZ2ovaEhBTWxYdGJtcHFDbGlXaGJxNk90T3hoc1dERHo2SVgvM3FWMURWVGhHWklDTExTMHRMWDB3a0V1K1l6a2JaaGVWSWxFZHMyLzRSZ0d0VU5RbmdKeUp5ek1hTkc0dEVKS3NMVWxXeGF0VXEzSERERFZEVnZRRE9GSkZDRVpsdFdkYnlDUk1tYkVna0V0dE41NlRzd1hJa3loTzF0YlYvYjFuV3Z3SG9CWENKNHppM2xwYVdycllzYTFsOWZYMVJYMThmWnMrZURSRXhIZlVMOFR3UDk5eHpEMjY2NmFiQll2eUc0emgvR0RkdTNQL3orWHdWSWpMZnNxeXpLaW9xM214dGJlVjlIT21nc0J5SjhrQW9GTHJVNS9QOUFrQy81M21YUnFQUnV3RWdrVWk4VTE1ZS9nY0F5NkxSYVBHMmJkdXdZTUVDRkJRVUdNMTdzSHA2ZW5EMTFWZmp2dnZ1QTRBdXovTk9qMGFqcXdHZ3ZiM2RqY2ZqVDFaVVZQZ0JmRTFWVDYrb3FPaU14K092R2cxTldZSGxTSlRqUXFIUStaWmwzUW5BVmRVZlJxUFJXejc4OVhnOHZxdTB0UFQzbG1VdDJyRmp4L2dYWDN3UjRYQVlKU1VsaGhJZm5PYm1abHgyMldWWXQyNGRBRFM3cnJzNEZvdXQrOWkzYVd0cjY0dmw1ZVg3UmVTdlJHUlJSVVdGMTlyYStwS0J5SlJGV0k1RU9jeTI3Yk10eTNyZ3dQVisvK1E0enI5OTB2Y2xFb2svanh3NThwN0N3c0pnWjJmbmx4NTU1QkY0bm9lYW1wcU11OVNqcjY4UDk5NTdMMWF1WEltMnRqYW82b3U5dmIxZjI3UnAwNmNkVTlSNFBQNm44dkx5dDBYa0RBQmZMUzh2SHhHUHg1OVBaMjdLTHRsMWNJR0lEbG80SEQ0VndLT3FxaUx5cjVGSTVDY0g4V01TRG9jdnc4QlNjNk9uVEptQ3l5Ky9ITWNmZjd6eFk1R3FpdlhyMStQblAvODV0bTNiQmdEZEFINGFpVVN1QmVBZHpHdlUxdFl1OS9sOEQ2cXFKeUszUnlLUjc2Y3lNMlV2bGlOUkRxcXRyVDNaNS9NOWRlQWF4cDg1anZQakwvTHoxZFhWVXdvS0N1NFVrWk1BWU9iTW1iajAwa3N4Yjk0OCtIenAvWU9UNTNuWXVIRWpici85ZHNSaXNjR24xN3F1ZTFFc0Z0djZSVjh2RkFxZFlsblc0Nm9LRWZtZlNDU3lmSGdUVXk1Z09STGxtRkFvZEt5SXZBUkFST1Myb2V3ZGhVS2hwWlpsWFEzQUJvRHk4bktjZSs2NVdMeDRNU1pNbURCY2tUOVJSMGNIbm4zMldUend3QVBZdVhNbkFFQlZYd2R3bGVNNC96T1UxdzRHZzNOOVB0L0xHUGdkdU1aeG5JVkRUMHk1aE9WSWxFTnMyNTR0SXV0VTFRZmdUc2R4TGhtTzF3Mkh3K2NBdUJ6QXZNSG5nc0VnVGpycEpNeVpNd2ZUcDA4ZjhoNmw2N3BvYm03R2hnMGI4UHp6ejhOeG5BK3YzaE54WGZmbVdDeDJONEJoV2RLbnJxNnV4dk84RFNKU29Lb2JIY2VaTXh5dlM3bUI1VWlVSTJ6YnJoV1JWd0VFQU53YmlVUXVTTkUyTGdOd0tvRHhnODhYRlJXaHBxWUdvVkFJbFpXVktDMHRSV2xwS1VhTkdvV2lvaUlVRmhaQ1JMQi8vMzRrazBuczNic1hiVzF0YUc5dlIwdExDMkt4R0JvYUd0RGQzZjMrdGc2c2N2T0U2N3EvaU1WaUtibjh3cmJ0cVFCZUU1RlJBRjZMUkNJaEFHNHF0a1haaGVWSWxBTnMyLzZ5aU5RREtBVHczNUZJNU53VWI5SUtCb01uK0h5K1pRQ09GNUdqTVBTejMxMEFUYXE2VmtRZWlrUWl6eU1OUlZWZFhWMWVXRmk0Q1FObC8zWkhSOGRSdklzSHNSeUpzbHdvRkpwaFdaWURZQ1NBMzBjaWtUUFNuYUc2dW5wVUlCQ1lMeUx6QVV3WGtjbXFXaWtpWXdBVUF4aUJnZDgzM2FyYUErQTlFV2xSMVJZQTJ3R3NMeWdvK05NcnI3eGk1SWJFMDZkUFAyenMyTEZSQU5NQS9MbXZyMi9HcGsyYmRwdklRcG1CNVVpVXhXcHJheWY1Zkw3WEFZd0I4RUlrRWpuUmRLWnNGUXdHUi9yOS9wY3djUExSSHRkMXEyT3hHQmNzejFPOFpSVlJscG8xYTFhWlpWa05BTWFvNnA5WWpFUFQwTkN3VDBUbUFuZ0J3R0UrbjI5TFRVM05UTk81eUF6dU9SSmxvUzk5NlV2alI0NGMyU2dpcGFxNndYR2N1Umltc3pnSlB0dTJIeENSc3dIc2QxMTNVU3dXVzJzNkZLVVhsNDhqeWpJMU5UV0hGeGNYTjRoSWhhcEdEMXlDd0dJY1BocVB4eDh1THk4dlBYQkhqMitYbFpYRjR2SDRGdFBCS0gxWWprUlpwS3FxYXN5SUVTT2lBS2FvYXFQak9IWGdwUWVwb1BGNC9NbXlzckxlQTZzRUxaODRjV0pIYTJzcjcraVJKMWlPUkZtaXFxcXFjTXlZTWZVQXFsUzF1YXVycTZham82UFBkSzVjRm8vSDE1YVhsNzhwSW1lcTZwS0tpZ3BmUEI1L3dYUXVTajJXSTFFV3FLdXJDeFFXRm00QVVLMnE3MWlXTmJPeHNaSFg0cVZCUEI1dktDMHRyYmNzNnp3QXgxZFVWSlRINC9FblRPZWkxT0xacWtTWnorOTUzc3NBZ3FxYTZPN3VQcnErdnI3N2MzK0toazBzRm51OHY3Ly9lQm00TmNuZmhNUGh4MHhub3RUaTJhcEVtYzBYRG9kZkJIQWNnSGM5ejVzUmpVWTdEV2ZLV3djV1hOZ0tBQWRPaHJKTlo2TFVZRGtTWlREYnRwOFdrWk5WZFovcnV0TWJHaHJhVEdmS2R3Y1dYbWc1OE0rM0lwSElrVVlEVVVxd0hJa3lWRGdjZmdUQU56QndyVjBWVjJ2SkhBZFcwOWtMQUtxYWNCeW5Fa0MvNFZnMGpGaU9SQmtvSEE2dkFuQXVnTjcrL3Y2WkRRME4yMDFub28rYU5tMWEwYmh4NDdveDhIdjBQUkVaWDE5Zno3T0hjd1JQeUNIS01PRncrRDh4VUl6OXJ1dldzQmd6MDQ0ZE8vWW5rOGtpRE93eGpsSFZ6dXJxNmdMVHVXaDRjTStSS0lQWXRuMmJpUHd0QUZkRTdQcjYrazJtTTlIbnMyMDdJU0tsQUJDUHgwZnUycldMWnhObk9aWWpVWWF3YmZ0bkFGWUNVRlU5UGhxTi9zbDBKanA0dG0yL0pTSkhBSURuZVlmenJPTHN4aityRW1VQTI3Wi9BbUNsaUVCRUZyRVlzNC9qT05OVk5RWUFsbVh0RG9WQ00weG5va1BIY2lReUxCUUtYUW5nbjBVRW51ZDlQUktKckRhZGlRNk40emdoVlgwUkFDekwybHBiVzh2cklMTVV5NUhJSU51MmZ5QWkvMWRFUkZXWFJhUFJKMDFub3FGeEhHZWhxdDZqcXVyeitTS2hVR2lwNlV6MHhYRnRWU0pEd3VIdzl3SDhoNGhZbnVlZEg0MUcvOXQwSmhvZThYajg5eFVWRlQ0QXgxdVdkWDVGUmNXYnJhMnREYVp6MGNGak9SSVpZTnYyQlNKeXU0ajRQTS83ZmpRYXZjdDBKaHBlOFhqOGhZa1RKLzVaVlJlTHlGbGxaV1Y3NHZINEs2WnowY0ZoT1JLbG1XM2I1NHJJM1FEOEFIN2dPTTR2RFVlaUZHbHRiWDIxdkx6OERRQm5XWmExcEx5OGZIUThIbi9PZEM3NmZMeVVneWlOYW10cnovRDVmUDhOd0srcVZ6cU84elBUbVNqMWFtdHJqN01zNnc4aVV1QjUzbjlIbzlIendKdFVaelNXSTFHYWhFS2hVeXpMK2oyQUFJQ2ZSQ0tSZnpFY2lkS290cmEyMnVmenZRcGdCSUEvaU1nU0xqZVh1VmlPUkdrUUNvVk9zQ3pyS1FCRm51ZjlSelFhdlFLQW1zNUY2WFhnamg2dkF4Z0RJUExlZSs4ZDI5VFVsRFNkaS80U3k1RW94VUtoMExHV1pUMkhnVDJHV3lPUnlQOEM0Qm1PUlliVTFOUWNIZ2dFdGdFb1VkV203dTd1OEpZdFc3cE01NktQWWprU3BWQW9GRHBHUkY0UWtaR3EraHZIY2Y0R0xNYThOMy8rL09Ka012a1dnSElBYmNsazh1akd4c1lPMDdub0F5eEhvaFN4YmJzV3dGb1JHYVdxdjNVYzV6dmdTUmowQVo5dDIyK0l5QXdBWGNsa2NsWmpZK1BicGtQUkFKWWpVUXJZdHYxbEVWbUhnV05MRDBZaWtXK0JOOE9sVDJEYjlxc2lNbHRWZXozUEM4WmlzYTJtTXhHWGp5TWFkalUxTmRORjVFVU1GT01UeVdUeUFyQVk2Vk00ampOSFZmOElvTURuODcwZUNvV09NWjJKdU9kSU5LeXFxNnVuRkJZV3ZnS2dYRldmMjcxNzkyazdkdXpZYnpvWFpUN2J0cDhBc0VSRW9Lb0xIY2RaWXpwVFB1T2VJOUV3c1cxN1lrRkJ3Y3NZS01ZWDI5dmJUMmN4MHNGeUhHZXBxdjZYcXFxSXZHamI5dG1tTStVejdqbFN4cXVzckN3dUtTbXBzU3hybG9nY0NXQ0dxczRRa1hHcU9nckFLQXlNNWIwaXNsZFZkd05vQXJCTlZkOFVrZGRjMTIxb2FHallsNnFNd1dDdzFPLzNid0F3UlZWZmRsMzNyMUs1UGNwZHRtMy9URVJXQVBCNW52ZWRhRFI2OTNDOGJqYk1vMHpDY3FSTVpObTJIUWF3Qk1EWFJTU01nWFZJaDhJRkVGUFZKMXpYZmJLaG9XRURodW5NMFFQWHJiME1ZQ1lBeC9POEUza1hlQnFLY0RqOFl3QS93Y0F5Zy8vYmNaeGI4TVV2QWNxcWVaUnBXSTZVTWNMaGNKV3EvcldJWEFpZ1l2RDVnb0lDVkZWVlljYU1HWmc4ZVRJcUt5c3hlZkprSEhiWVlSZ3hZZ1NLaTRzaEl1anU3a1pQVHcvMjdObURscFlXdExTMFlPZk9uZGkyYlJ1YW1wcXdmLzlIL3NMNXJxcmVBK0JPeDNGZVA5VE1jK2ZPSGRQWDEvY25BTE1BdkpaTUpyL0s2OVZvT05pMi9iOEEzSEJnUGRiL0c0MUdyOEpCRkZFMnpxTk14SElrNDBLaDBDTExzcTRBY1BMZ2MxVlZWWmczYng1T1BQRkVWRmRYdys4ZjJnZGUxM1d4ZWZObXJGNjlHdXZYcjhmbXpadmYvNXFxcnZFODc0WllMUGI0RjNuTjZ1cnFVWVdGaFg4RVlBUFlJaUxIMWRmWHZ6dWtvRVFmRWdxRnZpMGlkNGhJb2FyKzBuR2NIK0JUem56TzFubVVxVmlPWkV3b0ZGb2dJajhWa2VNQm9LU2tCRXVXTE1IeTVjc3hhZEtrbEc0N2tVamdvWWNld3BOUFBvbEVJZ0VBVU5VTnJ1ditxS0doWWZYbi9YeGxaV1h4aEFrVFhoU1JPUURlN08zdFhmRGFhNjhsVWhxYThwSnQyMHRFNUFFQVkxUjExZTdkdS8vNnd5ZDZaZk04eW1Rc1IwcTdXYk5tbFJVVUZQd0N3SElBbURwMUtpNjY2Q0lzWHJ3WVBsOTZiekhxdWk1ZWVPRUYvT1kzdjhHMmJkc0duMzRpbVV4ZSttbXJsVlJWVlJXT0dUUG1lUURIcVdvemdHTWR4OW1WcnN5VWYycHJhK2RZbHZXVWlJd0Q4SGgvZi8rNW51ZU55dVo1bE9sWWpwUk9VbHRiZTc1bFdiOFVrYkhsNWVXNDVKSkxjTnBwcDhHeXpGNVZwS3A0K3VtbmNjY2RkMkRuenAwQTBPVjUzb3BvTlBwcmZPanVHWFYxZFFIUDh4NFZrU1VBV3Z2NitvN2J0R25UVzZaeVUvNndiZnZMQUY0UWtWTFA4NTRUa1dPeWRSNWxBNVlqcFVVd0dCeHBXZGJ0bG1WOXk3SXNuSFhXV2JqODhzdFJWRlJrT3RwSEpKTkozSGJiYmJqLy92dmh1aTVVOWRHdXJxNExtcHFhM3NQQVdwZ1BpOGpwcXRybWVkNVh1TlFYcGRPQmdsd3RJbVZaUEkreUFzdVJVdTdvbzQrZVdseGMvRHNBNFlxS0NseHp6VFVJaFVLbVkzMm1MVnUyNE1vcnIwUnpjek1BYk83cjZ6c2pFQWo4SzRCbEFQN3N1dTVYWTdGWW85bVVsRTl5WVI2NXJudDZ0bnlnWkRsU1NvWEQ0YU5WOVVVUktaMDllemF1di81NkhIYllZYVpqSFpTOWUvZmlILy94SDdGMjdWcW9hcmVJakZEVlRnQW5PSTRUTTUyUDhrY096YVBkQVA3S2NaeU5wbk45bnZRZXRhVzhVbHRiVzIxWjFob1JtWEQyMldmajJtdXZSWEZ4c2VsWUI2MmdvQUFubjN3eWVudDdFWXZGQXFyYUMrQlN4M0dlTloyTjhrZU96YU5pRVZsZVdscjZRaUtSZU1kMHRzL0NjcVNVQ0FhRFIvbjkvcGNBakQvdnZQT3djdVZLaUdUZkh5cEVCSFBuem9XSW9MNiszaWNpSjA2YU5PbVpYYnQyeFUxbm85eVhvL09veUxLczVaaytqMWlPTk95cXE2dkhCUUtCMVNKU2VmNzU1K09LSzY0d0hXbkk2dXJxWUZrV05tN2NXS1NxcDVTVWxOemYxdGFXRjJ0TWtobWNSMmF4SEdtNEJTWlBudnl3aU13NTRZUVRjTlZWVjJYbEo5MVBFZzZIMGRyYWlxMWJ0eDdtOC9tT0d6ZHUzRy9iMjl0emNsMUpNbzd6eURDV0l3MHIyN2IvU1VRdW5qNTlPbTYrK1dZRUFnSFRrWWFOaUdEKy9QbFl2MzQ5MnR2YksvMSsvK0d0cmExUG1jNUZ1WWZ6eUx6YytDaENHYUdtcHFZbUVBZzRSVVZGdmxXclZtSEtsQ21tSTZWRUlwSEFzbVhMc0cvZlBsZFZ2K0k0empyVG1TaDNjQjVsQnQ3c21JWkZYVjFkd08vMzN3WEFkOGtsbCtUc2hBYUFzckt5d2VNL1BoRzVzN3E2dXNCMEpzb05uRWVaZytWSXc4SjEzVytMeU95Wk0yZmlnZ3N1TUIwbjVVNDk5VlRNbmowYkFJNHVMQ3o4QjlONUtEZHdIbVVPbGlNTjJiUnAwNHBFNUY4QVlPWEtsY2JYZDB3SHk3S3dZc1VLQUlDcVhoWU1Ca2NhamtSWmp2TW9zK1pSN3IvN2xIS0hIMzc0aFNJeWFjNmNPYWl0clRVZEoyMW16SmlCUllzV1FVUW1XSmExd25RZXltNmNSNWsxajFpT05GUUJFZmxuQVBqZTk3NW5Pa3ZhWFh6eHhRQUF5N0srbjJuSFRDaXJjQjRocytZUnk1R0dKQndPbndoZ1lrMU5EWUxCb09rNGFWZFZWWVZqanowV0FDWUVBb0ZscHZOUWR1STh5cng1eEhLa0lWSFY3d0RBa2lWTFRFY3g1clRUVGdNQWlNaTNEVWVoTE1WNWxIbnppT1ZJaDJ6bXpKa2xJbkptWVdFaGxpNWRhanFPTWNjZGR4eUtpNHNoSWd2cjZ1b3FUT2VoN01KNU5DRFQ1aEhMa1E1WmNYSHhDUUFDYytiTXdhaFJvMHpITWFhNHVCaUxGaTBDQUQrQU13ekhvU3pEZVRRZzArWVJ5NUVPbVlpY0NHRHdPcVc4Tm5mdVhBQ0E1M2tuR281Q1dZYno2QU9aTkk5WWpuVElWUFVVQUZpd1lJSHBLTVlObmtRaEl2TU5SNkVzdzNuMGdVeWFSMzdUQVNnNzJiWTlWVVNtbFpTVVlOcTBhYWJqR0ZkUlVZSHk4bkxFNC9HSndXRHdxSWFHaGkybU0xSG1NeldQNnVycUR2cDdMY3ZDaGcwYlVwam1BNWswajFpT2RFaFU5VXNpZ3FxcXFweTVsYzVRaUFocWEyc1JqOGZoOC9uQ0FGaU85TGxNemFQS3lzclAvWjVFSW9HK3ZqNmNjTUlKcVE5MFFDYk5JNVlqSFJMTHNxWUR3TVNKRTAxSHlSaEhISEVFQUVCVnF3MUhvU3hoYWg0OSt1aWpuL24xM2J0MzQ1UlRUZ0VBTEYrK1BCMlIzcGNwODRqSEhPbFF6UVNBcVZPbm1zNlJNU1pQbmd3QUVKRWpEVWVoN0pHUjgraDN2L3NkZW50N2NjUVJSK0NZWTQ1SjY3WXpaUjZ4SE9sUWZSa0FwaytmYmpwSHhoajg5QzhpUnhpT1F0a2o0K2FSNjdwNCtPR0hBUURMbHFWL3NacE1tVWNzUnpva3Fqb0pBTXJMeTAxSHlSamp4bzBiZkRqQlpBN0tIcGs0ajE1NDRRVWtFZ21NR0RFQ1gvLzYxOU8rL1V5WlJ5eEhPbFRqQVdEczJMR21jMlNNMGFOSEF3QlVsVzhLSGF5TW0wY1BQdmdnQU9DVVUwN0J5SkhwdjROVXBzd2psaU1kcWxFQWpFeWVURlZVVkFRQUVKRml3MUVvZTJUVVBOcTJiUnNpa1FpQTlKK0lNeWhUNWhITGtRNkppQlFDUUNBUU1CMGxZL2o5NzUvOG5SRzMzS0hNbDJuejZJRUhIZ0F3Y0Iza2tVZWFPUjhtVStZUnk1RU9GUzl1L0JoZTcwbUhJR01Helh2dnZZZW5uMzRhZ0xtOVJpQno1aEhMa1E1VkVnRDYrdnBNNThnWUgzb3YrS2JRd2NxWWVmVG9vNDlpLy83OW1EQmhBaFl1WEdnc1I2Yk1JNVlqSFJKVjNRY0EzZDNkcHFOa2pHUXlDUUJRMVI3RFVTaExaTW84OGp3UER6MzBFQURnekRQUGhNL25NNVlsVStZUnk1RU9WVHNBZEhaMm1zNlJNYnE2dWdZZjhrMmhnNVVSOCtpbGwxN0NPKys4QTcvZmp6UFBQTk5vbGt5WlJ5eEhPaVFpMGdvTXJMOUlBem82T2dZZnZtc3lCMldQVEpsSGc1ZHZMRnk0RU9QSGp6ZWFKVlBtRWN1UkRvbXF2ZzRBYjczMWx1a29HV1BYcmwwQUFCSFpZVFlKWll0TW1FYzdkdXpBcTYrK0NzRHNpVGlETW1VZXNSenBVTDBCQU0zTnphWnpaSXlXbGhZQWdLbzJHWTVDMmNQNFBIcnd3UWVocWpqeXlDTVJEb2VONVJpVUtmT0k1VWlIeFBPOHQ0QVBQdVVSc0gzN2RnQ0FxallhamtKWnd2UTgycmR2SHg1Ly9IRUFtYkhYQ0dUT1BHSTUwaUh4UEc4YkFMejU1cHRRVmROeGpGTlZiTnEwYWZCeDFIQWN5aEttNTlGamp6Mkc3dTV1akJ3NTh2MWJWSm1VU2ZPSTVVaUhaTk9tVFcrcGFrdGJXeHQyN3R4cE9vNXhpVVFDTFMwdFVOVzJXQ3pHUFVjNktLYm4wYm5ubm92Nitucjg4WTkveElnUkk5SysvWS9McEhuRWNxUkRwcXBQQXNETEw3OXNPb3B4ZzU5MlJZUnZCbjBobkVjZnlLUjV4SEtrUTJaWjFtb0EyTEJoZytrb3hnMitCeUx5b3Rra2xHMDRqejZRU2ZPSTVVaUhMSmxNcmdIUS84b3JyNkNuSjM4WGhkbS9meitlZWVZWkFIQUJQR0k0RG1VWnpxTUJtVGFQV0k1MHlCb2JHK01BSHV2cDZjRlRUOWU3d1JBQUFDQUFTVVJCVkQxbE9vNHg2OWF0dzk2OWU2R3FhK3ZyNjk4Mm5ZZXlDK2ZSZ0V5YlJ5eEhHaExYZGU4Q2tOZVQrckhISGdNQWVKNzNYNGFqVUpiaVBNcThlY1J5cENIcDcrOS9Ga0I3SkJMQmxpMWJUTWRKdStibVpxeFpzd2FxMnJsbno1NVZwdk5RZHVJOHlyeDV4SEtrSVdsc2JPejFQTytuQUhEcnJiZWFqcE4yZDkxMTErREQyM2ZzMkxIZlpCYktYcHhIbVRlUFdJNDBaSjduL1JwQSs5cTFhN0Y1ODJiVGNkS211YmtaanovK09GUjFkMWRYMTdXbTgxQjI0enpLckhuRWNxUWhhMmhvMkFmZ1h3SGcrdXV2ejRzVmMxUVZOOTU0NCtEalc1dWFtdDR6SElteUhPZFJaczBqYzNlMHBKd3ljdVRJV0VGQndabUpSR0xDMkxGak1XdldMTk9SVXVxWlo1N0IzWGZmRFZYZDN0blplVTVuWjJlLzZVeVUvVGlQTW1jZWNjK1Joa1ZUVTFOU1ZTOEU0TjV5eXkySXgrT21JNlZNUjBjSHJydnVPcWlxQitDN21YS01oTElmNTFIbTRKNGpEWnQ0UEw2cnJLeHNaSDkvL3dMSGNiQjA2Vkw0L1g3VHNZWlZYMThmVnF4WWdlM2J0ME5FL3ROeG5KdE1aNkxjd25tVUdWaU9OS3hLU2tyKzZQZjd2OUhlM2w3VzJ0cUtoUXNYUWtSTXh4b1dnOGRIbm4zMldRQm82T2pvT0NPVC9neEV1YU9rcE9TUFBwL3ZhKysrKys3a1hidDJjUjRad0hLa1lUVjU4dVJxQUQ4RzREWTFOZmtzeTBKZFhaM3BXTVBpd1FjZnhLOSs5U3VvYXFLdnIyL2gxcTFiTzB4bm90elUzdDd1amg4Ly9nbWZ6M2RPVTFQVFlaeEg2Y2R5cE9FazVlWGwvMDlFcGdDNFQwU21iZHk0c1VoRXNucGlxeXBXclZxRkcyNjRBYXE2VjBTK0VZdkZOcG5PUmJtdHJhMXRYMWxaMlFzaThrM09vL1JqT2RLd3NXMzdoeUx5YlZWTmRIZDNML0g1ZkU5YmxyV3N2cjYrcUsrdkQ3Tm56ODY2UHcxNW5vZDc3cmtITjkxMEUxUjFMNEJ2T0k3em91bGNsQi9pOFhpOHRMUjBOZWRSK3JFY2FWall0ajFCUkI0Q1VBaGcrV3V2dmRhWVNDVGVLUzh2L3dPQVpkRm90SGpidG0xWXNHQUJDZ29LREtmOWZBME5EZkQ3L2ZqWnozNkcrKzY3RHdDNlBNODdQUnFOcmphZGpmSkxOczhqQU9qcDZjSFZWMStkZGZNb3V6NStVTWF5YmZzNUVUa0p3Tzhqa2NnWkgvNWFNQmc4eXUvM1B3cmdxR25UcHVGblAvc1pac3lZWVNib1FYaisrZWZ4d3gvK0VDTkdqRUIzZHpjQU5MdXVlMFlzRm5OTVo2UDhsVzN6Q0JoWS9lYkhQLzd4NElvL1dUV1B1T2RJUXhZT2g4OFFrUitwNmo3WGRaY21Fb21QckhLUlNDVCtQSExreUhzS0N3dURuWjJkWDNya2tVZmdlUjVxYW1veTdoVDF2cjQrUFAzMDA0aEdvK2pyNjRPcWJ1L3Q3YTNidEduVGR0UFpLTDlsMnp5Njk5NTdzWExsU3JTMXRVRlZYK3p0N2YxYU5zMGpsaU1OU1dWbFpmR0lFU09lRXBFeHF2clhzVmpzVDUvMGZSMGRIY25XMXRaVkZSVVZuYXE2b0w2K3Z2QzU1NTVEUlVVRnBrNmRhdndZaXFwaS9mcjErT0VQZjRqVnExY0RRRkpWZlNJeTJ1LzNyMmx0YlgzVGFFQWlaTmM4ZXVxcHArQjVYamVBbnppT2MwbDdlM3UzMFhCZkVQK3NTa01TRG9mdkFQQmRWVzF3SE1jRzRIM2V6MVJYVjA4cEtDaTQ4OENmWVRGejVreGNldW1sbURkdkhueSs5SDVlOHp3UEd6ZHV4TzIzMzQ1WUxEYjQ5RnJYZFMreUxPdE1FYmtXd0o3Ky92NVpEUTBOTFdrTlIvUVpzbVVleFdLeHJXa05NMHhZam5USTZ1cnFhbFExQWtCVU5lZzR6dXRmNU9kRG9kQlN5N0t1Qm1BRFFIbDVPYzQ5OTF3c1hyd1lFeVpNU0VYazkzVjBkT0RaWjUvRkF3ODhnSjA3ZHdJQVZQVjFBRmM1anZNL0I3NU5iTnQrWEVST1VkV21ycTZ1V1UxTlRjbVVCaVA2Z3JKZ0htVWxsaU1kS3JGdGU0dUl6RkRWYXh6SCtlZERmYUZ3T0h3T2dNc0J6QnQ4TGhnTTRxU1RUc0tjT1hNd2ZmcjBJWDhTZGwwWHpjM04yTEJoQTU1Ly9uazRqdlBodXg1RVhOZTlPUmFMM1EzZ0k3ZENtRHQzN3BpK3ZqNEh3SFFBajBjaWtWT0hGSVFvUlRKNUhtVWpsaU1kRXR1Mi80K0kvRVJWMjF6WG5YN2dkanREZmMxYUVia013S2tBeGc4K1gxUlVoSnFhR29SQ0lWUldWcUswdEJTbHBhVVlOV29VaW9xS1VGaFlDQkhCL3YzN2tVd21zWGZ2WHJTMXRhRzl2UjB0TFMySXhXSm9hR2dZUFBNVUFLQ3FuU0x5aE91NnY0akZZcTkrVnE1Z01IaUUzKzkvSFVDUnF2NXZ4M0YrT2RUL1ZxSlV5ZFI1bEcxWWp2U0ZWVlZWVFJnOWV2UjJFUm1ocWdzZHgxa3p6SnV3Z3NIZ0NUNmZieG1BNDBYa0tBejk1REVYUUpPcXJoV1JoeUtSeVBNSG5qc280WEI0TVlBbkFmU0x5THo2K3ZySUVQTVFwVnJHemFOc3duS2tMeXdjRHI4RTREZ0FEMFVpa2VXcDNsNTFkZldvUUNBd1gwVG1BNWd1SXBOVnRWSkV4Z0FvQmpBQ0EyTzVXMVY3QUx3bklpMnEyZ0pnTzREMUJRVUZmM3JsbFZlR2RDTlYyN1ovS2lKWEFtaFBKcE16R3hzYk0zSk5TS0pQa2luektGdXdIT2tMc1czN05CSDVQUVl1ZFpqaU9FNjc2VXhwNUxOdCs0OGljcXlxYm5NYzUyams2S2Rtb256SG14M1RRYXVxcWlvVWtUc0FpT2Q1RitSWk1RS0EyOS9mLzNVQTdTSXlJeHdPcnpJZGlJaFNnK1ZJQjIzMDZORVBBaWhYMVZnMEduM1lkQjRUTm0zYXROdDEzWVVBK2dHY0hRNkh6emVkaVlpR0g4dVJEa293R0p3bElsOEg0UGIxOVoyRmc3allQMWZGWXJGR3ovUE94c0QxblhjZWM4d3gwMDFuSXFMaHhYS2tneUUrbis4cERKenBkdFZycjcyVzkwdXBSYVBSUjFYMURoRXBkRjEzZlRBWUhHazZFeEVOSDVZamZhNXdPSHlWaUZTcTZ1NjJ0clliVGVmSkZJN2ovTjJCMVVBbStQMytldkFFTjZLY3dYS2t6M1RVVVVlTkJyQVNnTHF1ZTN4TFMwdVA2VXdacEwrM3QvY3JBTG9BSEJVS2hlNDBIWWlJaGdmTGtUN1R5SkVqMXdBb1Z0VUhHaG9hWGpPZEo5TTBOaloycU9vOEFLNklYQmdLaFU0M25ZbUlobzdsU0ovcXdGcU50cW9tVmZWUzAza3kxWUVGMTc4dEF4NmNPWE5taWVsTVJEUTBQRVpDbjZpdXJpN2dlVjZIaUl3Q3NDUVNpVHh0T2xPbUM0ZkR2d053Qm9BL2kwaEZmWDE5bitsTVJIUm91T2RJbjBoVkh4ZVJVYXE2TlJLSlBHTTZUemFJUkNMbnFPb3VBQ1dxK29rM2ZTYWk3TUJ5cEw4d2E5YXNJMVgxSkZYMVhOZjlHbkxnOWpOcDBxZXExYXFhQkhCTU9CeitOOU9CaU9qUXNCenBMeFFVRkt3VEVRdkEzemMwTkxTWXpwTk5vdEZvcCt1NnMzWEFGYlp0enplZGlZaStPSllqZllSdDJ6OERNQUZBbCtNNHQ1ck9rNDBhR2hwZUU1RWZIamhCWjAxVlZWV2g2VXhFOU1Xd0hPbDlkWFYxSXdEOFBRRHQ2ZW1wd2NENm9YUUlJcEhJdngwNDdoZ1lQWHAwRzNqeUcxRldZVG5TK3p6UGUwdEVDbFQxM2pmZWVLUFpkSjVzNXpqT1YxVjFyNGlNc1czN0pkTjVpT2pnc1J3SkFGQmJXM3VtaUpRQmdPdTYzek9kSjBlNGxtV1ZZV0NCZ0FXMmJWOWhPaEFSSFJ5V0l3RUFMTXU2SHdCVTlZU0dob1o5cHZQa2l2cjYrbTdQODJZRFVCRzVvYTZ1N2tqVG1Zam84N0VjQ2JadHZ5d2loUUMyT0k2enhuU2VYQk9OUnFNQS9oMEFWTFhKY0J3aU9nZzhTU0RQaFVLaGFTTHlsb2hJVzF2YkNDNHNuaklTRG9lYkFFd0gwQjJKUkhpTEs2SU14ajNIUEdkWjFtc2lJZ0MreTJKTUtZMUVJa2RpWUVHRkVlRndtTXZ4RVdVd2xtTWVzMjM3RjZvNkFzRCtTQ1RDMnkybHdZRS9Yd1BBeWVGdytIeWpZWWpvVTdFYzgxZEFSUDVPUkNTWlRCNEJ3RE1kS0IvVTE5ZjNxZXF4Qi81NWIxMWRYWVhSUUVUMGlWaU9lY3EyN1RZQW9xcjNOelkyeGszbnlTZU80NndEY0I4QXFHb3pWOUFoeWp3c3h6d1VEQWJQRlpHeEFORGIyL3NkMDNueVVTUVMrWmFxTm1OZ0JaMG04T1E0b296Q2Nzd3psWldWeFQ2Zjd6NEFTQ2FUMVkyTmpiMm1NK1VyeDNHT0JOQWpJcFcyYmYvYWRCNGkrZ0RMTWM5TW1EQmgvWUU3YnJ6VzJOajR1dWs4ZWM3ZHUzZnZGQXlzb0hOUk9CdyswWFFnSWhyQWNzd2o0WEE0S0NKQkFIanZ2ZmRtbTg1RHdOYXRXOS90Nys4L0I0Q3E2bk8xdGJXVFRHY2lJcFpqM3FpcnF3c0FlT1hBUC8rMnFha3BhVElQZmFDaG9lRmhBSStLaUdWWjFwdkJZSkFMQkJBWnhuTE1FNTduL1J4QWthcTJSU0tSTzB6bm9ZK0tSQ0puQW5oWFJBb0RnY0JhOEFRZElxTllqbmxnenB3NUpTTHl0d0JjVlQzS2RCNzZSQ29pVXdGMHFXb29GQXBkWXpvUVVUNWpPZVkrZjM5Ly94c1l1S2J4VjlGb3ROTjBJUHBrOWZYMTNYNi9mellHYm5WMVpTZ1VPdlp6ZjRpSVVvTGxtT1BDNGZEZkFKZ0FvTnR4bk8rYnprT2Y3ZFZYWDkzcWVkNWxBTVN5ckJkbnpabzEyWFFtb256RWNzeGhOVFUxaHdQNHVhcXE2N29MTWJEb05XVzRhRFI2aTZvK0J5QVFDQVFhZUlJT1VmcXhISE5ZSUJCNEVvQVB3TVpZTFBhcTZUeDA4QnpIT1VWVkV5SXkxdWZ6L1I0OFFZY29yVmlPT1NvVUNpMEFNRTlWOTdhM3QzL1ZkQjc2d3ZwN2VucXFBWFNKeUVtMmJmL0FkQ0NpZk1KeXpFRjFkWFVqTE10NjlzQS92OC83TkdhbnpaczMvMWxWVHdiZ0F2aTNVQ2gwak9sTVJQbUM1WmlEVlBVbUFDTlU5VTNIY2U0eG5ZY09uZU00Nnp6UHUxb0dWZ2hZRXd3R1MwMW5Jc29ITE1jY1UxZFhOeFBBeFFENkFCeHZPQTROZzJnMCtoTlYvU09BWXAvUDkrcjgrZk9MVFdjaXluVXN4eHhTWFYxZDRIbmVjeGc0ZWVOWGp1UHNNcDJKaGtkN2UvdGlBSzBpTWpXWlRONXRPZzlScm1NNTVwQ0Nnb0svRlpGS0FIK09SQ0wvMjNRZUdqNHRMUzA5cWpvZlFBK0E1ZUZ3K0JMVG1ZaHlHY3N4Unh4OTlORVZJdkx2QUZ6WGRVOEI0Sm5PUk1QTGNaeG1BT2VycWdmZ3R0bXpaOXVtTXhIbEtwWmpicERpNHVMZkFmQjdudmNVcjJuTVhaRkk1QkVSK1RrQW4rZDVxM21DRGxGcXNCeHpRRzF0N1Y5aDRKckczZSsrKys1eTAza290U0tSeUJXcStqS0FzVDZmNzdtcXFxcEMwNW1JY2czTE1jdFZWMWVQOC9sOC80MkJwZUZXOEpyR3ZLQzl2YjBucStvN0loSWNQWG8wYjBGR05NeFlqbGt1RUFqY0FHQU1nRWJIY2U0eW5ZZlNvN0d4Y1c5Zlg5OHBBUGFMeUxmRDRmRDVwak1SNVJLdTEzaVFLaXNyaTB0S1Ntb3N5NW9sSWtjQ21LR3FNMFJrbktxT0FqQUtBKy9uWGhIWnE2cTdBVFFCMkthcWI0cklhNjdyTmpRME5Pd2Jya3pCWUREczkvczNBa2k2cmxzVmk4WGVHYTdYcHV4ZzIvWkZJdkpyVmUwVGtXTWlrVWpEY0w1K0pvNTdvblJnT1g0Nnk3YnRNSUFsQUw0dUltRUEvaUcrcGdzZ3BxcFB1Szc3WkVORHc0WUR6MzFoMDZaTkt4bzNidHhXQUpNQi9FY2tFdUhhbTNrcUZBcmRZVm5XZHdIRTkrN2RXN04xNjlaM2gvQnlHVDN1aWRLRjVmZ3g0WEM0U2xYL1drUXVCRkF4K0h4QlFRR3FxcW93WThZTVRKNDhHWldWbFpnOGVUSU9PK3d3akJneEFzWEZ4UkFSZEhkM282ZW5CM3YyN0VGTFN3dGFXbHF3YytkT2JOdTJEVTFOVGRpL2YvK0hOL2V1cXQ0RDRFN0hjVjcvZ2psWEFyZ093SnVSU09STDRLVWIrY3huMi9iTElqSUh3RXVSU09SRUFQMWY1QVd5WmR3VHBRdkw4WUJRS0xUSXNxd3JBSnc4K0Z4VlZSWG16WnVIRTA4OEVkWFYxZkQ3aC9ZQjJuVmRiTjY4R2F0WHI4YjY5ZXV4ZWZQbTk3K21xbXM4ejdzaEZvczkvbm12VTFkWE4wVlYzd1FncXZvVngzSFdEU2tZWmIyWk0yZVdqQmd4WWhPQUNsVzl6bkdjSHgzTXoyWFR1Q2RLcDd3dngxQW90RUJFZmlvaXh3TkFTVWtKbGl4Wmd1WExsMlBTcEVrcDNYWWlrY0JERHoyRUo1OThFb2xFQWdDZ3FodGMxLzFSUTBQRDZrLzVNU3NjRHE4RzhGVlYvWjNqT0dlbE5DUmxqZG16Wnkvd1BHODFnSUNxTG5NYzUrRlArOTRzSFBkRWFaVzM1VGhyMXF5eWdvS0NYd0JZRGdCVHAwN0ZSUmRkaE1XTEY4UG44NlUxaSt1NmVPR0ZGL0NiMy93RzI3WnRHM3o2aVdReWVXbGpZK1BiSC81ZTI3YS9LU0wzQTNnM21Vd2UwZGpZdURldFlTbWoyYmI5Z3dNckpYVzdyanNuRm9zMWZ2anIyVHJ1aWRJdEg4dFJhbXRyejdjczY1Y2lNcmE4dkJ5WFhISUpUanZ0TkZpVzJTdGJWQlZQUC8wMDdyampEdXpjdVJNQXVqelBXeEdOUm44TlFJUEJZS25mNzI4Q01FcFZMK1R0cU9pVDJMYjlQeUp5bHFwdVY5VndOQnJ0UkJhUGU2UGhLRy9sVlRrR2c4R1JsbVhkYmxuV3R5ekx3bGxubllYTEw3OGNSVVZGcHFOOVJES1p4RzIzM1liNzc3OGZydXRDVlIvdDZ1cTZZTlNvVWJkWWx2VXRWWDNWY1p5NXBuTlNacXFxcWlvY00yYk1PZ0EyZ0NmMjdkdjN6ZUxpNGx1emRkdzNOVFc5WnpvYjVaKzhLY2Vqano1NjZvSDFSOE1WRlJXNDVwcHJFQXFGVE1mNlRGdTJiTUdWVjE2SjV1Wm1xT3JiSWpJRlFGZC9mLytYR3hvYVdrem5vOHhWVzFzN3llZnpPUUFtQU5nRllHSTJqbnNBbTEzWFBUMFdpMjAxbll2eVMzb1BNaGdTRG9lUDl2djlmeEtScXRtelorUDIyMi9IdEduVFRNZjZYT1BIajhmU3BVdlIxTlNFblR0M0hxYXFBUERiV0N4Mm4rbHNsTmtTaVVSWFJVVkZKNEJUVlhWMFhWMGQ3cmpqanF3YjkyKy8vZlo0RWZsV1JVWEZIK0x4T085UFNtbVQ4K1ZZVzF0YmJWbldHaEdaY1BiWlorUGFhNjlGY1hIMjNFaTlvS0FBSjU5OE1ucDdleEdOUmlFaTAwdExTMTlJSkJKY0RZYysxWUZ4LzFzQUk4NDg4MHhjZi8zMVdUdnVZN0ZZc1lnczU3aW5kTXJwY2d3R2cwZjUvZjZYQUl3Lzc3enpzSExsU29oazMxK1NSUVJ6NTg2RmlLQyt2cjdJc3F6bGt5Wk5lbWJYcmwxeDA5a284M3g4M1Avb1J6L2l1Q2Y2Z25LMkhLdXJxOGNGQW9IVklsSjUvdm5uNDRvcnJqQWRhY2pxNnVwZ1dSWTJidHhZcEtxbmxKU1UzTi9XMXNZMUsrbDlIUGRFd3lOWHl6RXdlZkxraDBWa3pna25uSUNycnJvcUt6ODVmNUp3T0l6VzFsWnMzYnIxTUovUGQ5eTRjZU4rMjk3ZXpuVXFDZUM0SnhvMk9WbU90bTMvazRoY1BIMzZkTng4ODgwSUJBS21JdzBiRWNIOCtmT3hmdjE2dExlM1Yvcjkvc05iVzF1Zk1wMkx6T080SnhvK3VmR3g4a05xYW1wcUFvR0FVMVJVNUZ1MWFoV21USmxpT2xKS0pCSUpMRnUyRFB2MjdYTzV2aXB4M0JNTnI1eTYyWEZkWFYzQTcvZmZCY0IzeVNXWDVPd3ZDQUFvS3lzYlBKN2tFNUU3cTZ1ckMweG5Jak00N29tR1gwNlZvK3U2M3hhUjJUTm56c1FGRjF4Z09rN0tuWHJxcVpnOWV6WUFIRjFZV1BnUHB2T1FHUnozUk1Ndlo4cHgyclJwUlNMeUx3Q3djdVZLNCt0RnBvTmxXVml4WWdVQVFGVXZDd2FESXcxSG9qVGp1T2U0cDlUSW1abDArT0dIWHlnaWsrYk1tWVBhMmxyVGNkSm14b3daV0xSb0VVUmtnbVZaSzB6bm9mVGl1T2U0cDlUSWxYSU1pTWcvQThEM3Z2YzkwMW5TN3VLTEx3WUFXSmIxZlI2RHlTc2M5K0M0cDlUSWlYSU1oOE1uQXBoWVUxT0RZREJvT2s3YVZWVlY0ZGhqandXQUNZRkFZSm5wUEpRZUhQY2M5NVE2T1ZHT3F2b2RBRml5WklucEtNYWNkdHBwQUFBUitiYmhLSlFtSFBjYzk1UTZXVitPTTJmT0xCR1JNd3NMQzdGMDZWTFRjWXc1N3JqalVGeGNEQkZaV0ZkWFYyRTZENlVXeC8wQWpudEtsYXd2eCtMaTRoTUFCT2JNbVlOUm8wYVpqbU5NY1hFeEZpMWFCQUIrQUdjWWprTXB4bkUvZ09PZVVpWHJ5MUZFVGdRd2VOMVRYcHM3ZHk0QXdQTzhFdzFIb1JUanVQOEF4ejJsUXRhWG82cWVBZ0FMRml3d0hRVUE0SG1lc1cwUG5wUWhJdk9OaGFDMHlMUnhieExIUGFWQ1ZwZWpiZHRUUldSYVNVbUpzVHVjOS9YMTRaVlhYc0dOTjk2SU04ODhFODgvLzd5UkhBQlFVVkdCOHZKeUFKZ1lEQWFQTWhhRVVpb1R4bjBtNGJpblZQQ2JEakFVcXZvbEVVRlZWVlhhYjgzenlDT1BZTzNhdFhqMTFWZlIzZDM5NFV4cHpmRmhJb0xhMmxyRTQzSDRmTDR3Z0MzR3dsREttQnozbVlqam5sSWhxOHZSc3F6cEFEQng0c1MwYi91YWE2NFp6SUJnTUlpR2hvYTBaL2drUnh4eEJBQkFWYXNOUjZFVU1UbnVNeFhIUFEyM3JDNUhBRE1CWU9yVXFXbmY4RWtubllTdmZPVXJPTzY0NHpCMjdGalUxZFdsUGNNbm1UeDVNZ0JBUkk0MEhJVlN4OWk0ejFRYzl6VGNzcjBjdnd3QTA2ZFBUL3VHcjd2dXVyUnY4MkFNN2sySXlCR0dvMURxR0J2M21Zcmpub1piVnArUW82cVRBQXdlakNjQTQ4YU5HM3c0d1dRT1NoMk8rNy9FY1UvRExhdkxFY0I0QUJnN2RxenBIQmxqOU9qUkFBQlY1WnVTdXpqdVA0Ympub1pidHBmaktBQVlPWkszY3h0VVZGUUVBQkNSWXNOUktIVTQ3aitHNDU2R1cxYVhvNGdVQWtBZ0VEQWRKV1A0L2U4ZlJ1WXRmSElVeC8xZjRyaW40WmJWNVFpQUYzbDlESzk3eXd2OG4vd3hIUGMwM0xLOUhKUEF3Q28xTk9CRDd3WGZsTnpGY2Y4eEhQYzAzTEs2SEZWMUg0Q1ByRkNUNzVMSkpBQkFWWHNNUjZFVTRiai9TeHozTk55eXVod0J0QU5BWjJlbjZSd1pvNnVyYS9BaDM1VGN4WEgvTVJ6M05OeXl1aHhGcEJVQUVvbUU2U2dabzZPalkvRGh1eVp6VU9wdzNQOGxqbnNhYmxsZGpxcjZPZ0M4OWRaYnBxTmtqRjI3ZGdFQVJHU0gyU1NVS2h6M2Y0bmpub1piVnBjamdEY0FvTG01MlhTT2pOSFMwZ0lBVU5VbXcxRW9kVGp1UDRiam5vWmJWcSt0Nm5uZVd6NmY3LzFQamVsMCt1bW5mK0x6Tjl4d0EyNjk5ZGIzLy8zb280K21LeElBWVB2MjdRQUFWVzFNNjRZcGJVeU8rMHpGY1UvRExkdkxjWnZQNThPYmI3NEpWVTNydFU2RG4xUS9ycU9qNDhQSFA5SktWYkZwMDZiQngxRWpJU2psVEk3N1RNUnhUNm1ROWJQS3R1MmRJbEw1eUNPUFlNcVVLYWJqR0JXUHg3RjA2VktvYXB2ak9HV204MURxY054L2dPT2VVaUhianpsQ1ZaOEVnSmRmZnRsMEZPTUdQejJMQ04rTUhNZHgvd0dPZTBxRnJDOUh5N0pXQThDR0RSdE1SekZ1OEQwUWtSZk5KcUZVNDdqL0FNYzlwVUxXbDJNeW1Wd0RvUCtWVjE1QlQwLytMbzZ4Zi85K1BQUE1Nd0RnQW5qRWNCeEtNWTc3QVJ6M2xDcFpYNDZOalkxeEFJLzE5UFRncWFlZU1oM0htSFhyMW1IdjNyMVExYlgxOWZWdm04NURxY1Z4UDREam5sSWw2OHNSQUZ6WHZRdEFYditTZU95eHh3QUFudWY5bCtFb2xDWWM5eHozbERvNVVZNzkvZjNQQW1pUFJDTFlzbVdMNlRocDE5emNqRFZyMWtCVk8vZnMyYlBLZEI1S0Q0NTdqbnRLblp3b3g4Ykd4bDdQODM0SzRDTVg0T2VMdSs2NmEvRGg3VHQyN05odk1ndWxEOGM5eHoybFRrNlVJd0I0bnZkckFPMXIxNjdGNXMyYlRjZEptK2JtWmp6KytPTlExZDFkWFYzWG1zNUQ2Y1Z4ejNGUHFaRXo1ZGpRMExBUHdMOEN3UFhYWHc5Vk5ad285VlFWTjk1NDQrRGpXNXVhbXQ0ekhJblNqT09lNDU1U3cyYzZ3SEFhT1hKa3JLQ2c0TXhFSWpGaDdOaXhtRFZybHVsSUtmWE1NOC9nN3J2dmhxcHU3K3pzUEtlenM3UGZkQ1pLUDQ1N2puc2Fmam16NXdnQVRVMU5TVlc5RUlCN3l5MjNJQjZQbTQ2VU1oMGRIYmp1dXV1Z3FoNkE3L0tZUy83aXVDY2Fmam0xNXdnQThYaDhWMWxaMmNqKy92NEZqdU5nNmRLbDhQdXplbjMxdjlEWDE0Y1ZLMVpnKy9idEVKSC9kQnpuSnRPWnlDeU9lNkxobFhQbENBQWxKU1YvOVBsOFgzdjMzWGNuNzlxMUN3c1hMc3laT3hjTUhtOTU5dGxuQWFDaG82UGpEUDVaaVlDOEd2Zk51M2Z2L21ablorYyswN2tvZCtWa09iYTN0N3ZqeDQ5L3d1ZnpuZFBVMUhTWVpWbW9xNnN6SFd0WVBQamdnL2pWcjM0RlZVMzA5ZlV0M0xwMXE1bjdZMUhHeVlkeEQrQTlBR1ZGUlVXelMwcEtWclczdDd1R28xR095c2x5QklDMnRyWjlaV1ZsTDRqSU56ZHUzRmdrSWxuOWkwSlZzV3JWS3R4d3d3MVExYjBpOG8xWUxMYkpkQzdLTEhrdzdpOVUxUVVpRXZUNy9VZTF0clkrYkRvajVhYWNMVWNBaU1majhkTFMwdFdXWlMycnI2OHY2dXZydyt6WnM3UHVUMDJlNStHZWUrN0JUVGZkQkZYZEMrQWJqdU84YURvWFphWWNIL2RQbHBXVlBXdFoxbmtBNnNyS3lzYkU0L0ZuVEdlbDNKUFQ1UWdBaVVUaW5mTHk4ajhBV0JhTlJvdTNiZHVHQlFzV29LQ2d3SFMwZzlMVDA0T3JyNzRhOTkxM0h3QjBlWjUzZWpRYVhXMDZGMlcyWEI3M2lVU2l2Ynk4ZkIyQTh5ekxXbEJSVWZGZWEydnJlcU9CS2Vma2ZEa0NBMmZ5bFphVy90NnlyRVU3ZHV3WS8rS0xMeUljRHFPa3BNUjB0TS9VM055TXl5NjdET3ZXclFPQVp0ZDFGOGRpc1hXbWMxRjIrTkM0UDJQNzl1MWpjbW5jeCtQeDV2THk4aTBBemdid1YrWGw1Vy9FNC9IWFRlU2wzSlFYNVFnQWlVVGl6eU5IanJ5bnNMQXcyTm5aK2FWSEhua0VudWVocHFZbTQwNTU3K3ZydzczMzNvdVZLMWVpcmEwTnF2cGliMi92MXpadDJyVGRkRGJLTHBNbVRmb3FnSXNBN05telowOVJMbzM3ZUR6KytzU0pFOThUa1NVaWNtcDVlZmxMOFhpOE9kMjVLVGRsMTBHSTRTSGhjUGd5REN5NU5YcktsQ200L1BMTGNmenh4eHMvSnFPcVdMOStQWDcrODU5ajI3WnRBTkFONEtlUlNPUmFBSjdSY0pSMWFtdHJxMzArMzZzQWlsWDFIMFRFUlE2T2U5dTIvMTFFZnFDcXV3RWM1emdPOXlCcHlQS3hIQUVBMWRYVlV3b0tDdTRVa1pNQVlPYk1tYmowMGtzeGI5NDgrSHpwM2FIMlBBOGJOMjdFN2JmZmpsZ3NOdmowV3RkMUw0ckZZbHZUR29aeVFuVjE5YmpDd3NJTkFLWUR1RGNTaWZ4L0I1N1B4WEV2NFhCNEZZQnpBT3hVMVhtTzQrd2E5c0NVVi9LMkhBZUZRcUdsbG1WZERjQUdnUEx5Y3B4NzdybFl2SGd4Smt5WWtOSnRkM1IwNE5sbm44VUREenlBblR0M0FnQlU5WFVBVnptTzh6OHAzVGpsTW44NEhINGN3TWtBNnBQSjVMR05qWTI5SC82R1hCdjNWVlZWaGFOSGozNUdSTDZxcXB1NnVycU80NExrTkJSNVg0NkR3dUh3T1FBdUJ6QnY4TGxnTUlpVFRqb0pjK2JNd2ZUcDA0Zjh5ZHAxWFRRM04yUERoZzE0L3ZubjRUak9oKytpRUhGZDkrWllMSFkzZ055L3RRS2xURGdjdmg3QVB3Q0l1NjQ3T3hhTHZmTVozNXN6NHo0VUNvMFZrYlVpVWczZ2hXUXl1ZmpqSHdxSURoYkw4V05zMjY0Vmtjc0FuQXBnL09EelJVVkZxS21wUVNnVVFtVmxKVXBMUzFGYVdvcFJvMGFocUtnSWhZV0ZFQkhzMzc4ZnlXUVNlL2Z1UlZ0Ykc5cmIyOUhTMG9KWUxJYUdoZ1owZDNlL3Z5MVY3UlNSSjF6WC9VVXNGbnZWd0g4dTVSamJ0cjhwSXZjRDJLK3FKenVPODhlRC9MbWNHUGV6WnMyYUhBZ0Uxb25JSkFBUFJDS1I4OEFQbTNRSVdJNmZ6Z29HZ3lmNGZMNWxBSTRYa2FNdzlMTjdYUUJOcXJwV1JCNktSQ0xQSDNpT2FNaENvVkJJUk5hTFNJSG5lWDhYalVadlBZU1h5ZnB4SHd3R1ovbjkvclVBRGxQVmYzY2NaMFdxdGtXNWkrVjRrS3FycTBjRkFvSDVJaklmd0hRUm1heXFsU0l5QmtBeGdCRVllRCs3VmJVSHdIc2kwcUtxTFFDMkExaGZVRkR3cDFkZWVZWEhRV2pZQllQQlVyL2Z2eEhBWkZYOWplTTRsd3pINjJicnVBK0ZRaWVJeU5NSFBpajhmVFFhL1hrNnQwL1pqK1ZJbE9XcXE2c0xDZ3NMbndhd0VNQzZTQ1J5UElDOHYxTkxiVzN0T1pabDNTOGlxcXJuOGlRMytpSnk2bWJIUlBtb29LRGdCZ0FMVmZXZDN0N2VNOEJpQlBEL3QzZnY0VkdWOTc3QXY3ODFrMG1HaXdJaHlReUVpelJzd0NISnpJUkdVVlRFc2dFNW9tZ1IwR3JyVnZjK2VzNVRQQzJIZmJ5ZDdtZTMxYWVsK29nSExjWEw5bmpYU3RrVnIyd0YyWWNLQ0dUTkpLUUdDSktSbUZtVDJCQWdFcEt3MW52K2lBRnNLMnBKNXAzTDkvUFhNUEE4NzVmd0piL011cndMaUVhakw2SG53aVNYaUR3VFVSS1Rpd0FBR1loSlJFRlVEb2N2MHAySjBrZlc3SkJEbEluQzRmQk5JbklmZ0tPMmJjK3RxYW5aclR0VEtyRXNhMHRSVWRFUUVabW1sTHBxeElnUnI4Ymo4VTkxNTZMVXg4T3FSR21xdkx5ODB1VnliVlpLdVFIY1lwcm1rN296cFNnakhBNi9DR0FCZ0krVlVsTzVTUUI5RlI1V0pVcERreVpOOHJ0Y3JuOEhrQVBnRVE3RzAzSU9IejU4QTREL0JEQWF3SnNsSlNWbmFjNUVLWTZmSEluU3pOaXhZL09HRGgzNnJvaGNvSlRhWkpybURIRHYzYTlVV2xvNk5DY25aek9BY3dGc0VKSFpPM2Z1N05hZGkxSVRQemtTcFpsaHc0WTlMQ0lYQUloMWRYVmREUTdHcjZXbXB1WmdaMmZuSEFCTkFHWTRqdk1VK0FHQnZnU0hJMUVhQ1lWQy94WEFyVXFwZHR1MjU5ZlcxcmJxenBST2FtdHJQeGFSMlFBT2ljaDE0WEQ0RjdvelVXcmkxYXBFYWFLOHZIeWFZUmd2S2FXZ2xQcUhhRFQ2SDdvenBhTjRQTjVjVUZEd2dZZ3NGcEdMZkQ1ZnEyVlozTDZSdm9ERGtTZ05USjQ4ZVpUYjdkNGdJb05GNUFIVE5CL1VuU21kSlJLSi9YNi9meCtBcTBWa2x0L3YzeFdQeHovVW5ZdFNCNGNqVVlxcnFLZ1lZQmpHbXlJeUhzRDZxcXFxNyt2T2xBa3N5OW8xWXNTSUR2UTgybXRlVVZIUmU1WmxIZENkaTFJRHp6a1NwVFp4SE9mWEl2SnRBUFdIRHg5ZUFENWxvczlVVlZVdFYwbzlETUFySXErV2xwWk8xSjJKVWdPSEkxRUtDNGZEUzBUa1JnQ0hiZHUraWcvdzdYdW1hZjRQcGRRYUVSbVdrNVB6MXFSSmsveTZNNUYrSEk1RUtTb2NEczlRU2owQXdQNzhBcHhhM1preWxIUHc0TUh2QWRnTVlFeGVYdDRiRXlaTUdLdzdGT25GNFVpVWdvTEI0RmlsMUNzaVlpaWw3amROYzQzdVRKbXNvYUhoV0dkbjU1VUFQaFNSNElBQkE5YWlaL2NoeWxJY2prUXBKaEFJREJLUjM0dklVQURyVE5POFYzZW1iRkJiVzl1cWxKb0RJQzRpbDRYRDRYL1RuWW4wNFhBa1NpMkd4K041WEVUS0FOUWRQMzU4c2U1QTJjUTB6ZGpuQS9Jd2dPdUR3U0EzQ2NoU3ZKV0RLSVdFUXFGL0ZwRWxTcW1EU3FuTG90R29wVHRUdHJFc0srSHorYmFMeUNJUnVjanY5LzhwSG85ems0QXN3K0ZJbENKQ29kQWNBRStLaUsyVVdoaUpSTGJxenBTdExNdmE3L2Y3OXl1bGVqY0pxSW5INDNXNmMxSHljRGdTcFlCZ01EamVNSXovRUpGY0FQZnlFVlQ2eGVQeEdyL2ZmMHhFL2g0OW13UnM1Q1lCMllQRGtVaXppb3FLczBYa0hRQWpsVkt2bUtiNVE5MlpxSWRsV1gvdysvMEZBQzRRa2FzS0NncCtuMGdrL3FRN0YvVS9YcEJEcEpkTEtmVVVnRWtBYWc0ZVBIaUQ1anowWjZxcXFuNElZQzJBZkpmTDlWWWdFUERwemtUOWo4T1JTS053T0h3dmdLc0FmT280enJ5R2hvWmp1alBSWDNDYW01dXZWMHE5THlKamMzTnp1VWxBRnVCd0pOSWtHQXhlQmVCL0EraHlIT2U2U0NUU29Ea1NmWW5HeHNhT2pvNk9lUUIyQXdnTkdEQmdEYmhKUUViamNDVFNJQlFLbldzWXhyTUFvSlM2TXhLSjhObU1LYTZ1cnU1UGp1UE1CbUNKeU14UUtQU0U3a3pVZjNoQkRsR1NCUUtCWVc2MysxMEFQZ0RQbWFhNVRIY20rbm9zeTJvcktpcDZWMFN1RjVGdiszeStQTXV5M3RXZGkvb2VQemtTSlpmYjQvRThDNkFFd003T3pzNmJkUWVpYnlZU2lVUWN4N2tHUUxlSS9ITXdHTHhkZHlicWUvemtTSlJFb1ZEb1BoSDVBUURMdHUwWk5UVTFiYm96MFRkbldkWkhQcCt2QWNCOHd6Qm1GeFVWUlMzTDJxMDdGL1VkRGtlaUpBbUh3d3RGNUNFQXg1UlNWMFlpa1YyNk05SGZ6cktzYXAvUDF5VWlNMFZrbnMvbjIyaFpWcVB1WE5RM09CeUpraUFVQ3BXTHlHc0FYSTdqM0JHSlJGN1JuWW5PbkdWWm0zMCtYNUdJWENBaVZ4WVdGbktUZ0F3aHVnTVFaYnBRS0ZRQVlMdUlqRkZLUFc2YTVxMjZNMUdmY29WQ29UVWljcVZTYW45M2QvZlVYYnQySlhTSG9qUERDM0tJK2xFZ0VQQ0l5SXNpTWdiQUZ0TTBiOU9kaWZxYzNkTFNzaGpBVmhFNXgrUHh2QkVJQkFicERrVm5oc09ScUIvbDV1YitFc0FNcGRRblhWMWQ4d0VjMTUySitsNWpZMk5IZTN2N0ZVcXBQUURDdWJtNWF3QzRkZWVpdngySEkxRS9DUWFEM3dld0JNQlIyN2F2NGFHMnpMWm56NTVQYmR1ZXJaUktBUGg3YmhLUTNuaEJEbEUvQ0FhRDN6WU1ZNjFTeWdCd1d6UWFmVTEzSnVwL2lVU2lyYkN3Y0VQdkpnRit2OThUajhjMzZNNUYzeHlISTFFZkN3UUNQcmZidlZGRWhnQjR4RFROKzNSbm91UkpKQkx4b3FLaUtzTXdGZ0s0eE9mekpTekwycUU3RjMwekhJNUVmV2pzMkxGNWd3Y1BYaWNpQWFYVUp0TTBGd05RdW5OUmNpVVNpWDFGUlVVSEFGd3BJck45UGg4M0NVZ3pQT2RJMUllR0RoMzZFSUJwQUdKZFhWMVhBM0EwUnlKTklwSElVeUp5THdDM2lMeFFVVkZ4bnU1TTlQWHhQa2VpUGhJT2gvOEp3Q3FsVkx2ak9CZEhvMUZUZHliU0x4d09yd0x3VCtoNVp1Y0ZrVWhrcis1TTlOVTRISW42UURBWXZNQXdqRTFLS1VNcGRVTWtFbmxlZHlaS0dhNVFLTFJXUks0QThOSHg0OGVuVmxkWE4rc09SYWZIdzZwRVo2aXNyS3hZUk5haTUvRFpneHlNOUdmc1JDS3hDTUEyQU9QY2J2Y2JaV1ZsQTNXSG90UGpjQ1E2QThYRnhWNlh5N1ZHUkFvQnJLK3FxdUt6R2Vrdk5EVTFIVlZLWFFHZ0hrQ0YyKzErQmR3a0lLVnhPQktkZ2NMQ3drZEZwQkpBZlZ0YjI3WGdsYW4wSlV6VGJPbnU3cDZsbEdvR01Ec2NEaittT3hOOU9kN0tRZlEzQ29WQ1B4U1JPd0VjdG0xN1psMWQzUUhkbVNpMU5UYzNIeHcrZlBoN2htRmNMeUtWUHAvUGJWbldSdDI1NkM5eE9CTDlEWUxCNEhURE1KNERvRDYvQUdlVDdreVVIcHFibTV2OGZyOHBJZ3RGNUJLLzN4K1B4K003ZGVlaUwrSndKUHFHZ3NIZ1dCRjVWMFFHS3FYdU0wM3pFZDJaS0wxWWxsWHY4L2srRVpGNUFPYjQvWDR6SG8vdjBaMkxUdUp3SlBvR0FvSEFJTGZiL2JhSW5BTmduV21hLzZnN0U2VW55N0pNbjgrblJPUXlBRmNXRmhhK2swZ2tQdEdkaTNyd2doeWlyMDg4SHM5cUVRa0NxRHQrL1BoaTNZRW92Wm1tK2E5S3FjY0JESFM1WEs4RkFvRVMzWm1vQjRjajBkY1VDb1grdTRnc1Zrb2RkQnhuWG5WMTlXZTZNMUg2Ky93QjJLOERLTWpOelgwTlBLS1hFcmhERGhGNjdsZk16ODh2TlF4anNvaDhDOEI0cGRSNEVSbW1sQm9FWUpCU3lqQU1BMHFwTmdCTjZMbG5iYTlTYXArSTdMSnR1NW9EazA3bk5EM0xCK0FESUVvcEJhQmRSTnFWVWdmQm5tbkI0VWpaeWdpRlFtRUFjd0Q4RnhFSjQ4eHZ5cllCUkpWU3I5dTIvVVoxZGZYMno5K2o3TVdlcFNrT1I4b3E0WEM0UkNuMUR5THlBd0QrM3ZjOUhnOUtTa293ZnZ4NGpCbzFDc1hGeFJnMWFoVE9QdnRzREJnd0FGNnZGeUtDbzBlUG9xT2pBNGNPSFVKall5TWFHeHR4NE1BQjdOMjdGL1gxOVRoMjdOaXB5MzJxbEhvYXdCT21hZjR4eVg5VjBvZzlTMzhjanBRVmdzSGdUTU13Zmd4Z1Z1OTdKU1VsT1AvODh6Rmp4Z3dFQWdHNDNXZjJBNzF0MjZpcnE4T0dEUnV3ZGV0VzFOWFZuZmc5cGRRbXgzRitGWTFHWHp1alJTaWxzV2VaZzhPUk1sb3dHTHhRUk80VGtZc0JJRDgvSDNQbXpNRzExMTZMa1NOSDl1dmFpVVFDdi8zdGIvSEdHMjhna1VnQUFKUlMyMjNiL2wvVjFkVWIrblZ4U2lyMkxQTndPRkpHbWp4NWNwSEg0M2tZd0xVQU1HYk1HTng4ODgyWVBYczJYSzdrWGd4bzJ6WTJidHlJeHg5L0hIdjNubmlVMyt1ZG5aMjMxOWJXZnB6VU1OU24yTFBNeGVGSW1VYkt5OHV2Tnd6ai80aklFSi9QaDF0dnZSWHo1czJEWWVpOWMwa3BoYmZlZWd1LytjMXZjT0RBQVFBNDRqak8wa2drOGhpNFlYbTZZYzh5SEljalpZeXlzcktCaG1Hc01nemplNFpoNEpwcnJzRWRkOXlCdkx3ODNkRytvTE96RTcvKzlhL3gvUFBQdzdadEtLVitmK1RJa1J2cjYrc1A2ODVHWDQwOXl3NGNqcFFSSmsyYU5NYnI5ZjRPUU5qdjkrTm5QL3NaZ3NHZzdsaW50WHYzYnR4NTU1Mkl4V0lBVUdmYjlwWFJhSlQ3YTZZdzlpeDdjQ2NHU252aGNIaVMyKzMrZzRpVVRKa3lCYXRXcmNMWXNXTjF4L3BLdzRjUHg5eTVjMUZmWDQrUFAvNTR1SWg4eisvM3YydFpWcFB1YlBTWDJMUHN3dUZJYWEyOHZEeGdHTVltRVNuNDduZS9pL3Z2dng5ZXIxZDNySy9ONC9GZzFxeFo2T3JxUWpRYTlZckl0WVdGaFJ1NUFYVnFZYyt5RDRjanBhMnlzcklKYnJmNy93RVlmdDExMTJIWnNtVVFTYjh6QlNLQzg4NDdEeUtDblR0MzVobUdjZTNJa1NQZmJtcHFzblJuSS9Zc1czRTRVbG9LQkFMRGNuSnlOb2hJOGZYWFg0OGYvL2pIdWlPZHNZcUtDaGlHZ1IwN2R1UXBwUzdQejg5L3ZybTVtWHRvYXNTZVpTOE9SMHBIT2FOR2pWb2pJcFhUcDAvSFQzN3lrN1Q4U2Y2dkNZZkRpTWZqMkxObno5a3VsMnZhc0dIRG5tbHBhZUcrbVhxd1oxbU13NUhTVGlnVXVrZEViaGszYmh4V3JseUpuSndjM1pINmpJaGc2dFNwMkxwMUsxcGFXb3JkYnZmUWVEeitwdTVjMllnOXkyNlo4V01RWlkzUzB0TFNuSndjTXk4dnovWENDeTlnOU9qUnVpUDFpMFFpZ1FVTEZ1Q3p6ejZ6bFZJWG1hYTVSWGVtYk1LZUVSOTJUR21qb3FJaXgrMTJQd25BZGV1dHQyYnNOeXdBS0NvcTZqMi81UktSSndLQmdFZDNwbXpCbmhIQTRVaHB4TGJ0NzR2SWxJa1RKK0xHRzIvVUhhZmZYWEhGRlpneVpRb0FUTXJOemYyZnV2TmtDL2FNQUE1SFNoTmp4NDdORTVGL0FZQmx5NVpwMzc4eUdRekR3TktsU3dFQVNxa2xaV1ZsQXpWSHluanNHWHZXSy9QLzVTa2pEQjA2OUFjaU1yS3lzaExsNWVXNjR5VE4rUEhqTVhQbVRJaElnV0VZUzNYbnlYVHNHWHZXaThPUjBrR09pTndMQUxmZGRwdnVMRWwzeXkyM0FBQU13L2h2UENmVXI5Z3pzR2U5T0J3cDVZWEQ0UmtBUnBTV2xxS3NyRXgzbktRcktTbkJCUmRjQUFBRk9UazVDM1RueVZUc0dYdDJLZzVIU25sS3Fac0FZTTZjT2JxamFETnYzandBZ0loOFgzT1VqTVdlc1dlbjRuQ2tsRFp4NHNSOEViazZOemNYYytmTzFSMUhtMm5UcHNIcjlVSkVMcTJvcVBEcnpwTnAyTE1lN05sSkhJNlUwcnhlNzNRQU9aV1ZsUmcwYUpEdU9OcDR2VjdNbkRrVEFOd0E1bXVPazNIWXN4N3MyVWtjanBUU1JHUUdnTjc3c0xMYWVlZWRCd0J3SEdlRzVpZ1poejA3aVQzcndlRklLVTBwZFRrQVhIamhoYnFqYU5kN2tZaUlUTlVjSmVPd1p5ZXhaejNjdWdNUWZabFFLRFJHUk1ibTUrY24vWW5yRFEwTldMTm1EVDc0NEFOODhza242Tzd1eHZEaHcxRlpXWW1iYnJwSnk1WmlmcjhmUHA4UGxtV05LQ3NybTFCZFhiMDc2U0V5a002ZVZWUlVmT1dmZWZubGwvR3RiMzByQ1dsNnNHYzlPQndwWlNtbC9rNUVVRkpTa3ZSSEJkMTU1NTNZczJjUDNHNDM4dlB6MGRIUkFjdXk4T3FycjJMOSt2VllzV0pGMGcvQmlRakt5OHRoV1JaY0xsY1lRRlorMCtwck9udldhOWl3WVJnd1lNQmYvYjFrUHcyRVBldkI0VWdweXpDTWNRQXdZc1NJcEs4OVlzUUkzSERERGJqMDBrdmg5WG9CQUI5KytDSHV2dnR1eEdJeDNIUFBQVmkzYmwzU3YzR2RjODQ1QUFDbFZDQ3BDMmN3blQzcnRYVHBVc3lhTlV2YituK09QZU01UjBwdEV3Rmd6Smd4U1Y5NCtmTGx1UHp5eTA4TVJnQ1lOR2tTN3I3N2JnQkFTMHNMcXF1cms1NXIxS2hSQUFBUlNkNXh0c3lucldlcGlqM2pjS1RVZGk0QWpCczNMdWtMZjltRzA2V2xwU2RlSHpwMEtGbHhUdWo5ZENNaTV5Ujk4Y3lscldlcGlqM2pjS1FVcHBRYUNRQStuMDkzbEJQYTI5dFB2UGI3azMrUDlMQmh3M3BmRmlSOThReVZpajNUalQzamNLVFVOaHdBaGd3Wm9qdkhDYSsrK2lxQW5uTXlFeWRPVFByNmd3Y1BCZ0FvcFZMbmk1TCtVcTVudXJGbnZDQ0hVdHNnQUJnNFVPL2o1WTRkTzRhR2hnYTgvdnJyZVBIRkZ6RjA2RkQ4L09jLzEzSmxZMTVlSGdCQVJMeGY4VWZwNjlQZXM3dnV1Z3QzM1hVWDh2THlVRlJVaEZBb2hFV0xGbUg4K1BGYThyQm5ISTZVd2tRa0YwaitwZXk5bGl4WmdzMmJONS80dGNmandjS0ZDM0h6elRkajZOQ2hXaks1M1NmK3kyYjlJNFg2aXM2ZXVkMXVuSFhXV2ZCNnZlanU3a1pyYXl0aXNSaGlzUmpXclZ1SEgvM29SMWkwYUpHV1hKL0wycDV4T0ZJcTAzUFQyZWNLQ2dwUVhGeU1ycTR1dExhMm9xdXJDeSsvL0RKaXNSaVdMRm1Da3BLU3BHZlNkUjllaHRQMlJkMjJiZHNYZnQzZDNZMXQyN2JoNFljZnhyNTkrN0I4K1hLTUd6Y09sWldWU2MzRm5uRTRVbXJyQkRDZ3U3c2JMcGNyNll2ZmM4ODlKMTdidG8zcTZtbzg5dGhqZVAvOTkyR2FKcDU0NGdsTW1EQWhxWm02dTd0UHZFenF3cGxOYTg5T2xaT1RnMm5UcGlFWURHTHg0c1ZvYW1yQ004ODhrL1RoeUo3eGdoeEtZVXFwendEZzZOR2p1cVBBNVhJaEZBcGg1Y3FWS0M4dlIwZEhCMWFzV0pIMEhKMmRuUUFBcFZSSDBoZlBVS25VczE2REJnM0MvUGs5RDhYWXRXdFgwdGRuenpnY0tiVzFBRUJiVzV2dUhDY1lob0hMTDc4Y0FCQ05ScE8rL3BFalIzcGZwczRYSmYybFhNOEFvTEN3RUVEUEJXSEp4cDV4T0ZJS0U1RTRBQ1FTQ2QxUnZxRDNmTXdwRnkwa1RXdHJhKy9MVDVPK2VJWksxWjRkT0hBQXdNa2htVXpzR1ljanBUQ2wxQjhCNEtPUFBrcnF1bDFkWFYvNmUwb3B2UDMyMndCT1B0b25tWnFhbWdBQUl0S1E5TVV6bEs2ZW5VNXJheXQrOTd2ZkFRQXV1dWlpcEsvUG52R0NIRXB0SHdKQUxCWkw2cUpQUC8wMExNdkNOZGRjZ3drVEpwellTaTRXaTJIbHlwWFl1WE1uRE1QQUxiZmNrdFJjQU5EWTJBZ0FVRXJWSjMzeHpLV2xaODgvL3p5T0hEbUN1WFBub3JpNEdBRGdPQTYyYmR1RzVjdVhvN1cxRlVPR0RNRk5OOTJVMUZ3QWV3WndPRklLY3h6bkk1ZkxkZUtuMkdTeGJSdHIxNjdGMnJWcjRmVjZNV1RJRUJ3OWV2VEVYcXBlcnhmMzNuc3Z5c3ZMazVvTEFQYnYzdzhBVUVyVkpuM3hES1dyWjBlT0hNSHExYXV4ZXZWcW5IWFdXUmc0Y0NBT0hqeDQ0aHhqVVZFUkhuamdBZVRuNXljMUY4Q2VBUnlPbE1JY3g5bnJjcm13Yjk4K0tLV1NkdS9WZ2dVTDREZ090bXpaZ2xnc2hrUWlBYS9YaXdrVEptRHExS2xZc0dDQmxuMDRsVktvcWFucGZSMUplb0FNcGF0bjA2ZFBSeXdXdzY1ZHU5RFMwb0wyOW5ZTUhqd1k1NTU3TGk2NTVCTE1uejlmeTY0OTdGa1AzdWxKS1MwVUNoMFFrZUsxYTlkaTlPalJ1dU5vWlZrVzVzNmRDNlZVczJtYVJicnpaQkwyN0NUMnJBY3Z5S0dVcHBSNkF3RGVmLzk5M1ZHMDYvMXBYa1Q0eGVoajdObEo3RmtQRGtkS2FZWmhiQUNBN2R1MzY0NmlYZS9YUUVUZTA1c2s4N0JuSjdGblBUZ2NLYVYxZG5adUFuQjgyN1p0Nk9qSTJzMDZjT3pZc2Q1YlNHd0FhelhIeVRqc1dRLzI3Q1FPUjBwcHRiVzFGb0IxSFIwZGVQUE5OM1hIMFdiTGxpMW9iMitIVW1yenpwMDdQOWFkSjlPd1p6M1lzNU00SENubDJiYjlKSUNzL3FhMWJ0MDZBSURqT1A5WGM1U014WjZ4WjZmaWNLU1VkL3o0OGZVQVdxcXFxckI3OTI3ZGNaSXVGb3RoMDZaTlVFcTFIVHAwNkFYZGVUSVZlOGFlbllyRGtWSmViVzF0bCtNNDl3SEFvNDgrcWp0TzBqMzU1Sk85TDFjMU5EUWtmeGZxTE1HZXNXZW40bkNrdE9BNHptTUFXalp2M295NnVqcmRjWkltRm92aHRkZGVnMUxxNEpFalIrN1huU2ZUc1dmc1dTOE9SMG9MMWRYVm53SDRWd0Q0NVM5L0NhV1U1a1Q5VHltRkJ4OThzUGYxby9YMTlZYzFSOHA0N0JsNzFrdnZZNitKdm9HQkF3ZEdQUjdQMVlsRW9tRElrQ0dZUEhteTdrajk2dTIzMzhaVFR6MEZwZFQrdHJhMmhXMXRiY2QxWjhvRzdCbDdCdkNUSTZXUit2cjZUcVhVRHdEWWp6enlDQ3pMMGgycDM3UzJ0dUlYdi9nRmxGSU9nSC9rT2FEa1ljOEk0Q2RIU2pPV1pUVVZGUlVOUEg3OCtJV21hV0x1M0xsYUhqcmNuN3E3dTdGMDZWTHMzNzhmSXZKdnBtaytwRHRUdG1IUGlNT1IwazUrZnY1L3VseXV5ejc5OU5OUlRVMU51UFRTUzVQMkpJWCsxbnYrWi8zNjlRQlEzZHJhT3ArSHVmUmd6N0liaHlPbG5aYVdGbnY0OE9HdnUxeXVoZlgxOVdjYmhvR0tpZ3Jkc2ZyRVN5KzloTldyVjBNcGxlanU3cjUwejU0OXJib3paU3YyTEx0eE9GSmFhbTV1L3F5b3FHaWppQ3plc1dOSG5vaWs5VGN1cFJSZWVPRUYvT3BYdjRKU3FsMUVyb3BHb3pXNmMyVTc5aXg3Y1RoUzJySXN5eW9zTE54Z0dNYUNuVHQzNW5WM2QyUEtsQ2xwZCtqTGNSdzgvZlRUZU9paGg2Q1VhZ2R3bFdtYTcrbk9SVDNZcyt6RTRVaHBMWkZJZk9MeitkNEZzQ0FTaVhqMzd0MkxDeSs4RUI2UFIzZTByNldqb3dNLy9lbFA4ZHh6endIQUVjZHhyb3hFSWh0MDU2SXZZcyt5RDRjanBUM0xzcG9LQ3d2LzNUQ01tUTBORGNQZmUrODloTU5oNU9mbjY0NTJXckZZREV1V0xNR1dMVnNBSUdiYjl1eG9OTHBGZHk3NjY5aXo3TUxoU0JraGtVajhhZURBZ1UvbjV1YVd0YlcxL2QzYXRXdmhPQTVLUzB0VDdoTDg3dTV1UFB2c3MxaTJiQm1hbTV1aGxIcXZxNnZyc3BxYW12MjZzOUhwc1dmWkk3ME9taE45TlFtSHcwdlFzd1hZNE5HalIrT09PKzdBeFJkZnJQMGNrVklLVzdkdXhZb1ZLN0IzNzE0QU9Bcmd2cXFxcXZzQk9GckQwVGZGbm1VNERrZktTSUZBWUxUSDQzbENSTDREQUJNblRzVHR0OStPODg4L0h5NVhjZytZT0k2REhUdDJZTldxVlloR283MXZiN1p0Kytab05Mb25xV0dvVDdGbm1ZdkRrVEphTUJpY2F4akdUd0dFQU1EbjgySFJva1dZUFhzMkNnb0srblh0MXRaV3JGKy9IaSsrK0NJT0hEZ0FBRkJLL1JIQVQwelRmS1ZmRjZla1lzOHlENGNqWllWd09Md1F3QjBBenU5OXI2eXNETi81em5kUVdWbUpjZVBHbmZGUCtyWnRJeGFMWWZ2MjdYam5uWGRnbXVhcFQzV29zbTE3WlRRYWZRcEE1ai9xSVV1eFo1bUR3NUd5U2lnVUtoZVJKUUN1QURDODkvMjh2RHlVbHBZaUdBeWl1TGdZaFlXRktDd3N4S0JCZzVDWGw0ZmMzRnlJQ0k0ZE80Yk96azYwdDdlanVia1pMUzB0YUd4c1JEUWFSWFYxTlk0ZVBYcGlMYVZVbTRpOGJ0djJ3OUZvOUFNTmYxM1NoRDFMZnh5T2xLMk1zckt5NlM2WGF3R0FpMFZrQXM3ODZtMGJRTDFTYXJPSS9MYXFxdXFkejkrajdNV2VwU2tPUnlJQWdVQmdVRTVPemxRUm1RcGduSWlNVWtvVmk4aFpBTHdBQnFEbi84dFJwVlFIZ01NaTBxaVVhZ1N3SDhCV2o4ZnpoMjNidHZGQnNmU2wyRE1pSWlJaUlpSWlJaUlpSWlJaUlpSWlJaUlpSWlJaUlpSWlJaUlpSWlJaUlpSWlJaUlpSWlJaUlpSWlJaUlpSWlJaUlpSWlJaUlpSWlJaUlpSWlJaUlpSWlJaUlpSWlJaUlpSWlJaUlpSWlJaUlpSWlJaUlpSWlJaUlpSWlJaUlpSWlJaUlpSWlJaUlpSWlJaUlpMHVUL0EzNEtqK2ZIQUh0aUFBQUFBRWxGVGtTdVFtQ0MiLAoJIlRoZW1lIiA6ICIiLAoJIlR5cGUiIDogImZsb3ciLAoJIlZlcnNpb24iIDogIjYiCn0K"/>
    </extobj>
    <extobj name="ECB019B1-382A-4266-B25C-5B523AA43C14-18">
      <extobjdata type="ECB019B1-382A-4266-B25C-5B523AA43C14" data="ewoJIkZpbGVJZCIgOiAiMTkzNjIzOTQxNjE0IiwKCSJHcm91cElkIiA6ICIyNzQ0MTYyNjEiLAoJIkltYWdlIiA6ICJpVkJPUncwS0dnb0FBQUFOU1VoRVVnQUFBYzhBQUFIR0NBWUFBQUFTZHdEakFBQUFDWEJJV1hNQUFBc1RBQUFMRXdFQW1wd1lBQUFnQUVsRVFWUjRuT3pkZTN5VTlaMCsvT3R6ejJTU0VNNkJrSVJ3TUEwQ0Rabk0zRUVPb2k0aXJDQlZXeFcxMnJWMjFkMWY3ZXQ1ZEI4cHUyNFA5bGZkdXJxdUwrMWF4VnF0dFI3cnRyU2VvUmFocFlKQzVzNGtSb0ZFSUpLU0NjRUlCaEp5dU8vUDgwY0lJb0tpVFBLZHcvWCthNWdjNW1MNGtDdjM2WHNE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0RFZEFBaW9zK3JxS2dvT3pjM3Q4eXlyR2tpOGlVQWsxUjFrb2lNVk5YQkFBYWo5K2ZiZmhIWnI2b2ZBS2dIVUtlcTc0cklXNjdyVmxkWFZ4OHcrZmVnNU1YeUpLSmtZSVhEWVJ2QUlnQmZFUkViZ1A4a3Y2Y0xJS3FxTDdxdSsxSjFkZlhHUTg4UmZTYVdKeEVsTE51MlMxVDFIMFhrYWdBRmZjOEhBZ0dVbEpSZzBxUkpHRGR1SElxS2lqQnUzRGdNR3pZTWd3WU5RbloyTmtRRTdlM3Q2T2pvd0w1OSs5RFkySWpHeGticzNMa1RkWFYxcUsrdng4R0RCNDk4dVQycStoaUFoeDNIZVh1QS82cVVaRmllUkpSd1FxSFFBc3V5YmdKd2J0OXpKU1VsbURWckZ1Yk5tNGZTMGxMNC9TZTM0ZW02TGpadjNvelZxMWRqdzRZTjJMeDU4K0dQcWVwYXovUHVpa2FqTDV6VWkxREtZbmtTVWNJSWhVSnpST1FuSW5JV0FPVG01bUxSb2tXNDlOSkxNWGJzMkg1OTdlYm1aano3N0xONDZhV1gwTnpjREFCUTFZMnU2LzViZFhYMTZuNTljVW82TEU4aU1tN2F0R2xqQW9IQVR3RmNDZ0FUSmt6QU5kZGNnNFVMRjhMbjh3MW9GdGQxOGRwcnIrRVh2L2dGNnVycStwNStzYk96OC9yYTJ0cjNCalFNSlN5V0p4R1pKT1hsNVZkYWx2VS9Jakk4UHo4ZjExMTNIUzY0NEFKWWxtVTBtS3JpbFZkZXdZTVBQb2lkTzNjQ1FKdm5lVXVycXFvZUFxQkd3NUZ4TEU4aU1pSVlET1pZbHJYY3NxeHZXSmFGaXkrK0dEZmVlQ095c3JKTVIvdVl6czVPUFBEQUEzanl5U2ZodWk1VTlROXRiVzFYMWRmWGYyZzZHNW5EOGlTaUFUZDE2dFFKMmRuWnZ3TmdGeFFVNExiYmJrTW9GRElkNjFOdDJiSUZOOTk4TXhvYUdnQmdzK3U2RjBhajBhMm1jNUVaQTNzd2dZalNubTNiVS8xKy8xOUZwR1Q2OU9sWXZudzVKazZjYURyV1p4bzFhaFFXTDE2TSt2cDZ2UGZlZTZORTVCc0ZCUVYvaXNWaXUweG5vNEhIOGlTaUFWTmVYbDVxV2RaYUVSbDl5U1dYNFBiYmIwZDJkcmJwV0Njc0VBamczSFBQUlZkWEY2TFJhTGFJWEpxWGwvZGFjM1B6MzB4bm80SEY4aVNpQVJFTUJpZjcvZjYvQUJoMXhSVlhZTm15WlJCSnZpTkhJb0taTTJkQ1JGQlpXWmxsV2RhbFk4ZU9YYmxyMTY2WTZXdzBjRmllUk5UdlNrdExSMlprWkt3V2thSXJyN3dTTjkxMGsrbElKNjJpb2dLV1pXSFRwazFacW5wZWJtN3VrN3QzNytaYXVXbUM1VWxFL1MxajNMaHh2eFdSR1hQbnpzVXR0OXlTbEZ1Y3gyTGJOcHFhbXJCMTY5WmhQcC92akpFalIvNjZwYVdGNitPbUFaWW5FZldyY0RqOGZSRzV0cmk0R1BmZGR4OHlNakpNUjRvYkVjSHMyYk94WWNNR3RMUzBGUG45L2hGTlRVMHZtODVGL1M4MWZ2MGpvb1JVVmxaV2xwR1I0V1JsWmZtZWV1b3BqQjgvM25Ta2Z0SGMzSXdsUzViZ3dJRURycXFlNlRqT2V0T1pxSCtaWGNLRGlGSldSVVZGaHQvdmZ3U0E3N3Jycmt2WjRnU0FNV1BHOUIzSDlZbkl3NldscFFIVG1haC9zVHlKcUYrNHJ2dE5FWmsrWmNvVVhIWFZWYWJqOUx2enp6OGYwNmRQQjRDcG1abVozeldkaC9vWHk1T0k0bTdpeElsWkl2SWpBRmkyYkpueGRXb0hnbVZaV0xwMEtRQkFWVzhJQm9NNWhpTlJQMHI5aVNhaUFUZGl4SWlyUldUc2pCa3pVRjVlYmpyT2dKazBhUklXTEZnQUVSbHRXZFpTMDNtby83QThpU2plTWtUa0J3RHc3VzkvMjNTV0FYZnR0ZGNDQUN6TCtnNlBmYVl1bGljUnhaVnQyL01BRkphVmxTRVlESnFPTStCS1NrcHcrdW1uQThEb2pJeU1KYWJ6VVA5Z2VSSlJYS25xdHdCZzBhSkZwcU1ZYzhFRkZ3QUFST1NiaHFOUVAyRjVFbEhjVEpreUpWZEVMc3JNek1UaXhZdE54ekhtakRQT1FIWjJOa1RrN0lxS2lnTFRlU2orV0o1RUZEZloyZGx6QVdUTW1ERURnd2NQTmgzSG1PenNiQ3hZc0FBQS9BQytaamdPOVFPV0p4SEZqWWpNQTlCM3ZXTmFtemx6SmdEQTg3eDVocU5RUDJCNUVsSGNxT3A1QURCbnpoelRVWXpyTzFsS1JHWWJqa0w5Z09WSlJIRVJEb2NuaU1qRTNOeGNUSnc0MFhRYzR3b0tDcENmbnc4QWhjRmdjTExwUEJSZkxFOGlpZ3RWUFJYb3ZWUWpWVzQ1ZGpKRTVQQUNFVDZmenpZY2grS001VWxFY1dGWlZqRUFGQllXbW82U01FNDU1UlFBZ0txV0dvNUNjY2J5SktKNG1RSUFFeVpNTUowallZd2JOdzRBSUNKZk1oeUY0b3psU1VUeDhtVUFLQzR1TnAwallmUnRoWXZJS1lhalVKeXhQSWtvTGxSMUxJQytrMlFJd01pUkkvc2VqamFaZytLUDVVbEU4VElLQUlZUEgyNDZSOElZTW1RSUFFQlYrYWFrR0pZbkVjWExZQURJeWVGdExQdGtaV1VCQUVRazIzQVVpak9XSnhIRmhZaGtBa0JHUm9icEtBbkQ3L2YzUGVTdHlWSU15NU9JNG9VWGR4NkYxN3VtTHBZbkVjVkxKd0IwZDNlYnpwRXdqbmd2K0tha0dKWW5FY1dGcWg0QWdQYjJkdE5SRWtablp5Y0FRRlU3REVlaE9HTjVFbEc4dEFEQTNyMTdUZWRJR0cxdGJYMFArYWFrR0pZbkVjV0ZpRFFCUUhOenMra29DYU8xdGJYdjRSNlRPU2orV0o1RUZCZXErallBYk51MnpYU1VoTEZyMXk0QWdJanNNSnVFNG8zbFNVVHg4ZzRBTkRRMG1NNlJNQm9iR3dFQXFscHZPQXJGR2N1VGlPTEM4N3h0d0VkYld3UnMzNzRkQUtDcXRZYWpVSnl4UElrb0xqelBxd09BZDk5OUY2cHFPbzV4cW9xYW1wcSt4MVdHNDFDY3NUeUpLQzVxYW1xMnFXcmo3dDI3c1hQblR0TnhqR3R1Ymtaall5TlVkWGMwR3VXV1o0cGhlUkpSM0tqcVN3RHcrdXV2bTQ1aVhOOVdwNGp3elVoQkxFOGlpaHZMc2xZRHdNYU5HMDFITWE3dlBSQ1JOV2FUVUg5Z2VSSlIzSFIyZHE0RjBQUEdHMitnb3lOOUY5VTVlUEFnVnE1Y0NRQXVnQldHNDFBL1lIa1NVZHpVMXRiR0FEemYwZEdCbDE5KzJYUWNZOWF2WDQvOSsvZERWZGRWVmxhK1p6b1B4Ui9MazRqaXluWGRSd0NrZFhrKy8venpBQURQODM1bE9BcjFFNVluRWNWVlQwL1BLZ0F0a1VnRVc3WnNNUjFud0RVME5HRHQyclZRMWIzNzl1MTd5blFlNmg4c1R5S0txOXJhMmk3UDgzNENBUGZmZjcvcE9BUHVrVWNlNlh1NGZNZU9IUWROWnFIK3cvSWtvcmp6UE84aEFDM3IxcTNENXMyYlRjY1pNQTBORFhqaGhSZWdxaCswdGJYZGJqb1A5UitXSnhIRlhYVjE5UUVBUHdhQU8rKzhNeTFXSEZKVjNIMzMzWDJQNzYrdnIvL1FjQ1RxUno3VEFZZ29OZVhrNUVRRGdjQkZ6YzNObzRjUEg0NXAwNmFaanRTdlZxNWNpVWNmZlJTcXVuM3YzcjJYN2QyN3Q4ZDBKdW8vM1BJa29uNVJYMS9mcWFwWEEzQi85ck9mSVJhTG1ZN1ViMXBiVzNISEhYZEFWVDBBLzhSam5hbVBXNTVFMUc5aXNkaXVNV1BHNVBUMDlNeHhIQWVMRnkrRzMrODNIU3V1dXJ1N3NYVHBVbXpmdmgwaThrdkhjZTR4blluNkg4dVRpUHBWYm03dW4zMCszemw3OXV3WnQydlhMcHg5OXRrUUVkT3g0cUx2T09lcVZhc0FvSzYxdGZWODdxNU5EeXhQSXVwWExTMHQ3cWhSbzE3MCtYeVgxZGZYRDdNc0N4VVZGYVpqeGNVenp6eURuLy84NXdBQVZjMGVOR2pRenFhbUp0NStMQTJ3UEltbzMrM2V2ZnZBbURGalhnUHdqVTJiTmdWRUpLa0xWRlh4MUZOUDRhNjc3b0txN2hlUkYwUWtxS3JuRnhZV2ptbHFha3JmNVpYU0JNdVRpQWJFMkxGakN3RjgyN0lzM2JScGs5WGQzWTNwMDZjbjNTNWN6L1B3MkdPUDRaNTc3b0dxN2dmd1ZjZHgvck9nb09BZEVia0l3TXo4L1B6RlE0Y09YZkgrKysrM204NUwvWVBsU1VUOXJxS2lvc0R6dkwrS3lCQUF6Nm5xbUtxcXF1eTZ1anJNbVRNSGdVREFkTVFUMHRIUmdWdHZ2UlZQUFBFRUFMUjVubmRoVlZYVmFnQm9hbXFxSFQxNjlBb1J1VkJFcGdRQ2dhdkdqQm16UGhhTDhjN2dLWWpsU1VUOUtoZ001bGlXdFVwRVNsVDF6NDdqTE1yTHkvdTlaVmtMZHV6WU1Xck5tald3YlJ1NXVibW1vMzZxaG9ZRzNIREREVmkvZmowQU5MaXV1ekFhamE0LzhuT2FtNXQzRHg4Ky9GZCt2OThXa2FDSVhGRlFVTEN2cWFucFRUT3BxYit3UEltb1AxbUZoWVVQaWNnaVZXMXNhMnM3bzdXMXRiTzV1Zm45bkp5Y3h6SXpNNE43OSs0OWRjV0tGZkE4RDJWbFpRbDNLVXQzZHpjZWYveHhMRnUyREx0Mzc0YXFydW5xNmpxbnBxWm0rN0UrZjgrZVBSMjV1Ym5QK0h5K2dJak1WZFdGQlFVRnhiRlk3QThEblozNlQzSWRiQ0NpcEdMYjlyOEQrQThBYmFvNnkzR2N0NC82RkxGdCt3YjBMdVUzWlB6NDhianh4aHR4MWxsbkdUOFdxcXJZc0dFRDdyMzNYdFRWMVFGQU80Q2ZSQ0tSMndGNEovSTlRcUhRWXN1eVZnRElVTlhhN3U3dWM5NTY2NjNtZm94TkE0VGxTVVQ5d3JidGl3RDhGa0MzNTNsTHFxcXFqcnZsVlZwYU9qNFFDRHdzSXZNQllNcVVLYmorK3VzeGE5WXMrSHdEdTRQTTh6eHMyclFKeTVjdlJ6UWE3WHQ2bmV1NjEwU2owYTJmOS92WnRsMEM0RThBeGdONDMzWGRKZEZvOUxVNFJpWURXSjVFRkhmVHBrMExCZ0tCVGFycUIzQ3o0emgzbk1qWEhkcFN1eFZBR0FEeTgvTngrZVdYWStIQ2hSZzllblIvUmtacmF5dFdyVnFGcDU5K0dqdDM5cDdqbzZwdkE3akZjWnovUFpudlhWeGNQR3o0OE9HUEEvaUtxbmFLeUE4amtjaWRjWWhOaHJBOGlTaXV5c3JLUm1Sa1pMd05JRjlWbjNRYzU4clArejFzMjc0TXdJMEFadlU5Rnd3R01YLytmTXlZTVFQRnhjVW52VVhxdWk0YUdocXdjZU5HdlBycXEzQWM1OGk3djBSYzE3MHZHbzArQ2lCZXQ0VHhoOFBobTBYa3g5cjdRcjkxSE9jeW5PQXVZRW9zTEU4aWlwdVNrcExNSVVPR3JCYVIwMVYxaytNNHA1M005d3VIdytVaWNnT0E4d0dNNm5zK0t5c0xaV1ZsQ0lWQ0tDb3FRbDVlSHZMeThqQjQ4R0JrWldVaE16TVRJb0tEQncraXM3TVQrL2Z2eCs3ZHU5SFMwb0xHeGtaRW8xRlVWMWVqdmYyanl6QlZkYStJdk9pNjdrK2owV2kvblIwYkNvWG1pc2hLRVFrQWVGZFZ6M0ljWjFkL3ZSNzFENVluRWNXTEZRNkhIeEtSZndUUTlPR0hIMDZKNHowdHJXQXdPTmZuOHkwQmNKYUlUTWJKWHkzZ0FxaFgxWFVpOG13a0VubjEwSFA5TGhnTUZ2bjkvclVBaWdGOENPQ3lTQ1R5eWtDOE5zVUh5NU9JNGlJVUNpMjFMT3UvQUxTN3Jqc2pHbzNXOXRkcmxaYVdEczdJeUpndElyTUJGSXZJT0ZVdEVwR2hBTElCREVMdno3ZDJWZTBBOEtHSU5LcHFJNER0QURZRUFvRy92dkhHRzhadVdCME1Cbk44UHQrakluSUpnRzcwbnNuN0kxTjU2UE5oZVJMUlNiTnQrM3dBendIb1FlOVcxTzhNUjBvV3ZuQTRmSU9JL0xlcXFvaXNqRVFpWDhFQWJRSFRGOGZ5SktLVGN1aFNqSGRVMVFmZ05zZHhmbWc2VTdJSmhVS25pY2hmUkNSVFZYZDFkM2ZQZXV1dHQ3aXNYd0t6VEFjZ291UTFlZkxrSVFEK0FzQXZJdi9MNHZ4aXFxcXFObHFXVmFTcVcwV2tNQkFJYkFtRlFsODFuWXVPajh2ekVkRVhsVEZod29SVkFMNnNxbFdPNDh3M0hTaVpOVFUxdFE4ZVBQaWhRQ0F3UVVRcVJHUkpRVUhCa0thbXBqK2F6a2FmeE4yMlJQUkZTRGdjZmtCRS9sbFZXOXJhMmtyaWVHWnR1ck5zMjc0T3dQSkQxNFAreFhHY2VlQngwSVRDOGlTaXp5MGNEdjhmRVhrQVFJL25lYWRWVlZWVm1jNlVhc0xoOEpkRnBCSkFscXEydXE0N3ZicTYrcGlMMGRQQTR6RlBJdnBjYk51ZUp5SVBxS29INEZzc3p2N2hPTTdibloyZG8xVzFWa1JHK3YzK0xlRncrSExUdWFnWHR6eUo2SVNGdytFSklsSi82TXphT3h6SHVkbDBwalRnczIzN2ZnRC9kT2dYbGdjZHg3bmVkS2gweC9Ja29oTlNVVkV4U0ZYZkJaQVA0UGVSU09ScnBqT2xFYkZ0KzBvQXZ6NTBQYWd6ZE9qUW1XdldyT2t4SFN4ZGNiY3RFWjBRVlgwZXZjVlp4K0ljY0JxSlJCNEg4R1VST1FqQTNyZHYzKzZ5c3JKaTA4SFNGY3VUaUQ2VGJkdDNBNWlucXZ2Mzd0MTdVb3U5MHhjWGlVVGVpVVFpdzBTa1NrUkdaR1JrdkJzS2hhNDJuU3Nkc1R5SjZGT0Z3K0ZyQVB3TEFGWFZNN2R0MjdiUGRLWTAxMTFaV1JrR2NDOEFXSmIxeTNBNC9DdkRtZElPajNrUzBYSFp0bjBtZ0Q4RGdPZDVWMWRWVmZHSGRBSUpoVUpmdFN4cnhhRS9iaEdSc3NyS3ltNmpvZElFdHp5SjZKaW1UcDFhQUdBbEFLanFUMW1jaWFlcXF1cjNJakpCVlE4QW1LeXErOHJMeTA4MW5Tc2RjTXVUaUQ2aG9xSWlRMVhyQUV3QThFb2tFamtQZ0JxT1JjZm5ENGZEYXdDY0xyMitVMWxaK1FENGI5WnZ1T1ZKUkorZ3FpK2d0empySXBISStlQVA0VVRYNHpqT0dRRCtVMVU5VmYyWmJkdFBBL0NiRHBhcVdKNUU5REcyYmQ4SllJR3E3aGVSMDlGN2owNUtBbzdqL0R1QXJ3RG9BbkNwYmR2dmxKU1VERFVjS3lWeHR5MFJIV2JiOXRXcStvaUl3UE84bVZWVlZSdE5aNkxQcjd5OGZLelA1NnNDTUFyQVFkZDFUNDlHbzQ3cFhLbUU1VWxFQUlCZ01EalQ3L2YvR1VCQVZhOTNIT2NCMDVub3BQaHMyMzVSVmY5ZVJBVEF2MFlpa2JzQWVLYURwUUxlejVPSVVGcGFtaDhJQk40RU1BakEvWTdqL0YvVG1laWthVk5UMCtPRmhZVTlBTTRDY0c1K2ZuNG9LeXZyOTN2Mzd1V3UrSlBFTFUraU5GZGFXaG9JQkFKdmljZ2tWZjJqNHppTHdIdEhwaFRidHVlcDZuTWlrcU9xTzF6WG5WbGRYYjNiZEs1a3hoT0dpTkpjWm1ibTcwUmtFb0Q2RHo3NDRBS3dPRk5PSkJKWjNkWFZWUUxnUFJHWjZQUDUzcXVvcURqRGRLNWt4dklrU21PMmJmOEl3R0pWM2ErcTgzZnMySEhRZENicUg3VzF0YkZJSkhJS2dOK2g5N2oyWHc3OSsvTnlsaStBeHp5SjBsUjVlZmxsSXZMVFEyZldMdUpOcmRPQ05qVTEvYWF3c1BCRFZUMWJSTTRwS0NpWU1YVG8wT2ZlZi8vOUx0UGhrZ21QZVJLbG9WQW9kSnBsV1g4R2tLV3FOemlPODFQVG1XaGdsWmVYbjJGWjF2TWlNaHpBVGxVOTAzR2NCdE81a2dWMzJ4S2xtZExTMG53UmVRVzl4ZmtnaXpNOVJhUFJkUUJPQmJBRndEZ0FXMjNiWG1nMlZmTGdibHVpOUpKUlZGUzBWa1JPVWRVL2QzVjFYZEhTMHNJVGhOSlVMQlpyYjJwcXVqOC9QLzhVQUdFUitVWkJRVUZPWVdIaG1xYW1KbDRQK2lsWW5rUnB4TGJ0SjBWa3ZxcnVVTlc1TlRVMUIweG5JdU0wRm92OXZxQ2dvRmxFNWdQNE8xVTlNemMzOS9tV2xwWU8wK0VTRlk5NUVxVUoyN2EvQitBMkFBY0FoQ0tSU0wzaFNKUmdRcUhRYVNMeWdvamtBZGdGWUg0a0VubkhkSzVFeFBJa1NnUGhjUGhpRVhsR1ZTM1A4eFpHbzlGVnBqTlJZcG95WlVydW9FR0QvZ2dnREtCYlZiL3VPTTV2VGVkS05OeHRTNVRpZ3NHZzdmUDVuZ2VRQ1dCcFZWWFY0Nll6VWVMYXMyZFBSMU5UMDg4TENncEdxK29NRWJtc29LQmdkRTVPenA5YVcxdDVmUHdRbGlkUkNndUh3Nk10eTFvcklybXErbXZIY2Y3VmRDWktEazFOVFM4VkZCVHNFSkcvQnpBbkVBaDhLUmFMY1F2MEVPNjJKZXBIUlVWRjJibTV1V1dXWlUwVGtTOEJtS1NxazBSa3BLb09CakFZdmY4UDk0dklmbFg5QUVBOWdEcFZmVmRFM25KZHQ3cTZ1dnB6bjloVFVWR1I0WG5lT2hHWm9hcC9iV3RyTzZlK3ZyNHp2bjlEU2hXZk1xdjVBRWFyYXQvWnQzR2YxV1RFOGlTS0x5c2NEdHNBRmdINGlvallPUG5sejF3QVVWVjkwWFhkbDZxcnF6ZmlCTmFmdFczNzF3QytvYW9OSFIwZEZaczNiMzcvSkhOUWFrbVlXVTFHTEUraU9MQnR1MFJWLzFGRXJnWlEwUGQ4SUJCQVNVa0pKazJhaEhIanhxR29xQWpqeG8zRHNHSERNR2pRSUdSblowTkUwTjdlam82T0R1emJ0dytOalkxb2JHekV6cDA3VVZkWGgvcjZlaHc4K0xFbFovZW82bU1BSG5ZYzUrMWo1UW1Idy84cUl2K3BxZ2RFNURTZU1VbDlFbTFXa3hYTGsrZ2toRUtoQlpabDNRVGczTDduU2twS01HdldMTXliTncrbHBhWHcrMC91bDNuWGRiRjU4MmFzWHIwYUd6WnN3T2JObXc5L1RGWFhlcDUzVnpRYWZlR0lUT2RabHZXY3FvcUlMSWxFSXI4N3FRQ1VFaEp4VnBNWnk1UG9Dd2lGUW5ORTVDY2ljaFlBNU9ibVl0R2lSYmowMGtzeGR1ellmbjN0NXVabVBQdnNzM2pwcFpmUTNOd01BRkRWamE3ci9wdUlOUHQ4dnRjQkRGWFZIenFPYzJ1L2hxR0VsNml6V2wxZHZicGZYN3lmc1R5SlBvZHAwNmFOQ1FRQ1B3VndLUUJNbURBQjExeHpEUll1WEFpZmIyQlBYbmRkRjYrOTlocCs4WXRmb0s2dURnQ2dxbFVpVXE2cVR6dU9jOFdBQnFLRWt1aXpDdURGenM3TzYydHJhOThiMERCeHd2SWtPakZTWGw1K3BXVloveU1pdy9QejgzSGRkZGZoZ2dzdWdHV1p2YitDcXVLVlYxN0JndzgraUowN2R3SkFlM2QzOTdLYW1wcjdBYWpSY0dSQ01zMXFtK2Q1UzZ1cXFoNUNrczBxeTVQb013U0R3UnpMc3BaYmx2VU55N0p3OGNVWDQ4WWJiMFJXVnBicGFCL1QyZG1KQng1NEFFOCsrU1JjMTRXcS9xR3RyZTJxK3ZyNkQwMW5vNEhCV1IwNExFK2lUekYxNnRRSjJkblp2d05nRnhRVTRMYmJia01vRkRJZDYxTnQyYklGTjk5OE14b2FHZ0Jncyt1NkYwYWowYTJtYzFILzRxd09MSzR3UkhRY3RtMVA5ZnY5ZnhXUmt1blRwMlA1OHVXWU9IR2k2VmlmYWRTb1VWaThlREhxNit2eDNudnZqVHAwbTZrL3hXS3hYYWF6VWYvZ3JBNDhsaWZSTVpTWGw1Y2VXdFp1OUNXWFhJTGJiNzhkMmRuWnBtT2RzRUFnZ0hQUFBSZGRYVjJJUnFQWkluSnBYbDdlYTgzTnpYOHpuWTNpaTdOcUJzdVQ2Q2pCWUhDeTMrLy9DNEJSVjF4eEJaWXRXd2FSNUR2Q0lTS1lPWE1tUkFTVmxaVlpsbVZkT25iczJKVzdkdTJLbWM1RzhjRlpOWWZsU1hTRTB0TFNrUmtaR2F0RnBPaktLNi9FVFRmZFpEclNTYXVvcUlCbFdkaTBhVk9XcXA2WG01djc1TzdkdTlOaS9kRlV4bGsxaStWSjlKR01jZVBHL1ZaRVpzeWRPeGUzM0hKTFV2NFdmeXkyYmFPcHFRbGJ0MjRkNXZQNXpoZzVjdVN2VzFwYVVuTE4wVFRCV1RXTTVVbDBTRGdjL3I2SVhGdGNYSXo3N3JzUEdSa1pwaVBGalloZzl1eloyTEJoQTFwYVdvcjhmditJcHFhbWwwM25vaStHczJwZWF2eXFRblNTeXNyS3lqSXlNcHlzckN6ZlUwODloZkhqeDV1TzFDK2FtNXV4Wk1rU0hEaHd3RlhWTXgzSFdXODZFMzArbk5YRVlIYTVDYUlFVUZGUmtlSDMreDhCNEx2dXV1dFM5b2NSQUl3Wk02YnYySmhQUkI0dUxTME5tTTVFSjQ2em1qaFlucFQyWE5mOXBvaE1uekpsQ3E2NjZpclRjZnJkK2VlZmorblRwd1BBMU16TXpPK2F6a01uanJPYU9GaWVsTlltVHB5WUpTSS9Bb0JseTVZWlgvdHpJRmlXaGFWTGx3SUFWUFdHWURDWVl6Z1NuUURPYW1MTmF1cS8rMFNmWXNTSUVWZUx5TmdaTTJhZ3ZMemNkSndCTTJuU0pDeFlzQUFpTXRxeXJLV204OUJuNDZ3bTFxeXlQQ21kWllqSUR3RGcyOS8rdHVrc0ErN2FhNjhGQUZpVzlaMUVPNTVFbjhCWlJXTE5Lc3VUMHBadDIvTUFGSmFWbFNFWURKcU9NK0JLU2twdyt1bW5BOERvakl5TUphYnowUEZ4VmhOdlZsbWVsTFpVOVZzQXNHalJJdE5SakxuZ2dnc0FBQ0x5VGNOUjZGTndWaE52VmxtZWxKYW1USm1TS3lJWFpXWm1ZdkhpeGFiakdIUEdHV2NnT3pzYkluSjJSVVZGZ2VrODlFbWMxVjZKTnFzc1QwcEwyZG5aY3dGa3pKZ3hBNE1IRHpZZHg1anM3R3dzV0xBQUFQd0F2bVk0RGgwRFo3VlhvczBxeTVQU2tvak1BOUIzRFZsYW16bHpKZ0RBODd4NWhxUFFNWEJXUDVKSXM4cnlwTFNrcXVjQndKdzVjMHhITWE3dkJCUVJtVzA0Q2gxRG9zMnE1M25HWGp1UlpwWGxTV2tuSEE1UEVKR0p1Ym01bURoeG91azR4aFVVRkNBL1B4OEFDb1BCNEdUVGVlZ2ppVENyM2QzZGVPT05OM0QzM1hmam9vc3V3cXV2dm1va0I1QllzK28zK2VKRUpxanFxU0tDa3BLU2xMbU4wOGtRRVpTWGx5TVdpOEhuODlrQXRwak9STDFNenVxS0ZTdXdidDA2dlBubW0yaHZiejh5MDREbU9GSWl6U3JMazlLT1pWbkZBRkJZV0dnNlNzSTQ1WlJUQUFDcVdtbzRDaDNCNUt6ZWR0dHRmUmtRREFaUlhWMDk0Qm1PSlZGbWxlVko2V2dLQUV5WU1NRjBqb1F4YnR3NEFJQ0lmTWx3RlBvNFk3TTZmLzU4bkhubW1UampqRE13ZlBod1ZGUlVESGlHWTBtVVdXVjVVanI2TWdBVUZ4ZWJ6cEV3K3Jac1JPUVV3MUhvNDR6TjZoMTMzREhncjNraUVtVldlY0lRcFIxVkhRdWc3OFFEQWpCeTVNaStoNk5ONXFDUDQ2eCtVcUxNS3N1VDB0RW9BQmcrZkxqcEhBbGp5SkFoQUFCVjVadVNXRGlyUjBtVVdXVjVVam9hREFBNU9RbHphMERqc3JLeUFBQWlrbTA0Q24wY1ovVW9pVEtyTEU5S095S1NDUUFaR1JtbW95UU12Ly93NlE4SmNic242c1ZaL2FSRW1WV1dKNlVqWHR4NUZGN3ZtckQ0RDNPVVJKbFZsaWVsbzA2Z2QrVVU2blhFZThFM0piRndWbytTS0xQSzhxUzBvNm9IQUh4czFaUjAxOW5aQ1FCUTFRN0RVZWdJbk5WUFNwUlpaWGxTT21vQmdMMTc5NXJPa1REYTJ0cjZIdkpOU1N5YzFhTWt5cXl5UENudGlFZ1RBRFEzTjV1T2tqQmFXMXY3SHU0eG1ZTStqclA2U1lreXF5eFBTanVxK2pZQWJOdTJ6WFNVaExGcjF5NEFnSWpzTUp1RWpzUlovYVJFbVZXV0o2V2pkd0Nnb2FIQmRJNkUwZGpZQ0FCUTFYckRVZWpqT0t0SFNaUlo1ZHEybEhZOHo5dm04L2tPL3daTHdQYnQyd0VBcWxwck9Bb2R3ZVNzWG5qaGhjZDgvcTY3N3NMOTk5OS8rTTkvK01NZkJpb1NnTVNaVlpZbnBSM1A4K3A4UGgvZWZmZGRxR3JDWERkbWlxcWlwcWFtNzNHVjRUaDBCSk96MnJlRmQ3VFcxdFlqanpzT3FFU2ExZlQrcVVGcEt4d083eFNSb2hVclZtRDgrUEdtNHhnVmk4V3dlUEZpcU9wdXgzSEdtTTVESDhkWi9VZ2l6U3FQZVZKYVV0V1hBT0QxMTE4M0hjVzR2dC9rUllSdlJnTGlySDRra1dhVjVVbHB5YktzMVFDd2NlTkcwMUdNNjNzUFJHU04yU1IwTEp6Vmp5VFNyTEk4S1MxMWRuYXVCZER6eGh0dm9LTWpmUmZWT1hqd0lGYXVYQWtBTG9BVmh1UFFNWEJXZXlYYXJMSThLUzNWMXRiR0FEemYwZEdCbDE5KzJYUWNZOWF2WDQvOSsvZERWZGRWVmxhK1p6b1BmUkpudFZlaXpTckxrOUtXNjdxUEFFanJIMGpQUC84OEFNRHp2RjhaamtLZmdyT2FlTFBLOHFTMDFkUFRzd3BBU3lRU3daWXRXMHpIR1hBTkRRMVl1M1l0VkhYdnZuMzduaktkaDQ2UHM1cDRzOHJ5cExSVlcxdmI1WG5lVHdCODdLTHZkUEhJSTQvMFBWeStZOGVPZ3lhejBLZmpyQ2JlckxJOEthMTVudmNRZ0paMTY5Wmg4K2JOcHVNTW1JYUdCcnp3d2d0UTFRL2EydHB1TjUySFBodG5OYkZtbGVWSmFhMjZ1dm9BZ0I4RHdKMTMzZ2xWTlp5by82a3E3cjc3N3I3SDk5ZlgxMzlvT0JLZEFNNXFZczJxejNRQUl0TnljbktpZ1VEZ291Ym01dEhEaHcvSHRHblRURWZxVnl0WHJzU2pqejRLVmQyK2QrL2V5L2J1M2R0ak9oT2RHTTVxNHN3cXR6d3A3ZFhYMTNlcTZ0VUEzRlY1VktBQUFDQUFTVVJCVkovOTdHZUl4V0ttSS9XYjF0WlczSEhISFZCVkQ4QS9KY3J4SXpveG5OWEV3UzFQSWdDeFdHelhtREZqY25wNmV1WTRqb1BGaXhmRDcwK3QreVowZDNkajZkS2wyTDU5TzBUa2w0N2ozR002RTMxK25OWEV3UElrT2lRM04vZlBQcC92bkQxNzlvemJ0V3NYemo3NzdKUzU0MHJmc2FOVnExWUJRSFZyYSt2WEVta1hHSDArbkZYeldKNUVoN1MwdExpalJvMTYwZWZ6WFZaZlh6L01zaXhVVkZTWWpoVVh6enp6REg3Kzg1OURWWnU3dTd2UDNycDFxNWw3U2xGY2NGYk5ZM2tTSFdIMzd0MEh4b3daODVxSWZIM1RwazFaNzcvL1BzNDg4MHpUc2I0d1ZjVlRUejJGdSs2NkM2cTZYMFJ1aWthajZ3Q2svcW1hS2U3b1dSV1JwQzdRWTh6cVY2UFJhSTNwWE1mRDhpUTZTaXdXaStYbDVhMjJMT3NmM25ubkhYOGtFc0hpeFl1VGJyZVk1M2w0N0xISGNNODk5L1Q5TUZvTDRMdjUrZmxiWXJIWVc2YnowY2s3WWxhWFZGWldablYzZDJQNjlPbEpQNnNBdnVvNHpoclR1VDROeTVQb0dBb0tDZ1lCK0E0QVgxTlRFK3JxNmpCbnpod0VBZ0hUMFU1SVIwY0hicjMxVmp6eHhCTUEwT1o1M29VaUVoT1JDd0dNajhWaUR4bU9TSEhTM056OHQvejgvRDhCV0ZKVlZaV2RDck5hVlZXMTJuU3V6OEx5SlBva1gyRmg0WG9SR1MwaVR3REkzTEZqeDZnMWE5YkF0bTNrNXVhYXp2ZXBHaG9hY01NTk4yRDkrdlVBME9DNjdzSm9OTHJlc3F3dGd3Y1AvbWNSbVpTZm43OG1Gb3MxbU01SzhSR0x4WGJsNWVYOTNyS3NCYWt3cTZaem5RaVdKOUZSYk51K0Q4QzVBSGIxOVBTY3UzLy8vb2N6TXpPRGUvZnVQWFhGaWhYd1BBOWxaV1VKZDNsQWQzYzNIbi84Y1N4YnRneTdkKytHcXE3cDZ1bzZwNmFtWmpzQXRMVzFkZWZuNS90RVpENkFNYkZZN0FuRGtTbU9tcHViMzgvSnlYa3NGV1kxR1NUWGpuR2lmbFplWGg3MitYeHZxcW9sSWpNaWtVamxvUStKYmRzM29IZDV0Q0hqeDQvSGpUZmVpTFBPT3N2NDhTVlZ4WVlORzNEdnZmZWlycTRPQU5vQi9DUVNpZHdPd0R2eWM4UGg4R2dSYVZEVnpKNmVudEthbXByMFdTUTFmYVRFckNZNmxpZlJJUlVWRlJtZTUyMFZrWWtBL204a0V2blIwWjlUV2xvNlBoQUlQSHhvNncxVHBrekI5ZGRmajFtelpzSG5HOWdkT1o3bllkT21UVmkrZkRtaTBXamYwK3RjMTcwbUdvMXVQZDdYMmJaOUQ0QWJWUFV4eDNHK09TQmhhY0Nsd3F3bU1wWW4wU0hoY1BoWkVibEVWUnU2dXJwT3JhMnQ3VHJlNTRaQ29jV1daZDBLSUF3QStmbjV1UHp5eTdGdzRVS01IajI2WDNPMnRyWmkxYXBWZVBycHA3Rno1MDRBZ0txK0RlQVd4M0grOTdPK3ZyUzB0Q1F6TTNNemdLNmVucDZKMWRYVnUvczFNQm1WekxPYXlGaWVSQUJDb2RBY0VmbXppS2puZVZPcnFxcnFUdVRyYk51K0RNQ05BR2IxUFJjTUJqRi8vbnpNbURFRHhjWEZKLzFidnV1NmFHaG93TWFORy9IcXE2L0NjWndqNzZnUmNWMzN2bWcwK2lnK3g3V2J0bTAvQStCU0FIZEZJcEh2bmxSQVNnckpPcXVKaXVWSmFXL2l4SWxaSTBlTzNBbGdsSWpjV0ZsWmVlL24vUjdoY0xoY1JHNEFjRDZBVVgzUFoyVmxvYXlzREtGUUNFVkZSY2pMeTBOZVhoNEdEeDZNckt3c1pHWm1Ra1J3OE9CQmRIWjJZdi8rL2RpOWV6ZGFXbHJRMk5pSWFEU0s2dXBxdExlM0gzNHRWZDBySWkrNnJ2dlRhRFQ2NWhmNU81ZVhsOC93K1h4dkFIZy9Gb3VOMzdWclYvdG5maEdsaEdTYjFVVEY4cVMwRnc2SFh4S1JSYXBhNXpqT1ZBRHVTWHc3S3hnTXp2WDVmRXNBbkNVaWszSHlaN1c3QU9wVmRaMklQQnVKUkY0OXlZd0FBTnUyL3d6Z1RGVmQ2ampPZjUvczk2T2trelN6bW9oWW5wVFdiTnRlQ09BbEFHNUhSOGY0ZDk1NXB5bWUzNyswdEhSd1JrYkdiQkdaRGFCWVJNYXBhcEdJREFXUURXQVFldjhmdHF0cUI0QVBSYVJSVlJzQmJBZXdJUkFJL1BXTk45NkkrMDJBUTZIUWVaWmx2YWlxMngzSEtVR1NuZTFJOFpYSXM1cUlXSjZVdGlaT25KZzFZc1NJUFNLU282cGZkeHpuYWRPWkJwZ1ZEb2ZmRVpGVFBjLzdSbFZWRmEvN0pEcEJ2QmsycGEwUkkwYXNGNUVjQUpXTzR6eGpPbzhCbnFyZURnQWk4aSttd3hBbEU1WW5wYVZ3T0h5SmlJUUF1RDA5UGVjaEJjNysreUwyN05uempLcTJpRWhGZVhuNTJhYnpFQ1VMbGllbG5ZcUtpZ3dSZVF3QVBNK2JuODdYT1RZMk5uYUl5RjBBNFBQNS90VjBIcUprd2ZLa3RPTjUzZzRBMmFxNnRxcXFhbzNoT01idDM3Ly9FZlNlQkxMQXR1MnBwdk1RSlFPV0o2VVYyN2IvUlVRS0FmUzRycnZZZEo1RXNIWHIxajJxdWx4RUxBRC9iam9QVVRKZ2VWSTY4UUc0RXdCVWRYWjFkZlVCdzNrU1JrOVB6OC9RZXozZUpkT21UUnRqT2c5Um9tTjVVdHF3YmJzWmdCL0E3eDNIMldRNlR5S3BxYW5acHFxL0FaQ1ZrWkd4ekhRZW9rVEg4cVMwWU52Mm5RQnlBV2drRWxsaU9rK0N1aHU5WngxZkhRd0djMHlISVVwa0xFOUtlWVdGaFlOVWRTa0FpTWdrQUQyR0l5VWt4M0UycWVxZlJXU2szKysvM25RZW9rVEc4cVNVbDUrZi83NklpT2Q1djZ5c3JIelhkSjVFSmlML0NRQ3FlajFPZnAxVG9wVEY4cVNVWnR2Mmd3Q3lBUFJVVlZYOWsrazhpUzRTaWF3RXNGbEVKb2JENFN0TTV5RktWQ3hQU2xuQllQQVVBTmNCUUdkbjV3aHdkKzJKVUZYOUNjQWwrNGcrRGN1VFVsSkZSVVdHMys5L0M0Q282bi9XMXRidU41MHBXWHp3d1FmUHFtb3pnSEE0SEQ3SGRCNmlSTVR5cEpTa3FrK2o5eFpLN1k3ajNHdzZUekxac1dQSFFWVzk2OUFmdVdRZjBUR3dQQ25sQklQQmFRQXVBdER6NFljZkZwak9rNHk2dTdzZkFYQUF3RG5sNWVXbHB2TVFKUnFXSjZXVXlaTW5EL0g1ZkpzQVFGWC8zL3I2K3JTNE1XKzgxZGJXdGdKNFFFUXN5N0s0WkIvUlVWaWVsRklHRFJyME94SEpCUENlNHpnUG1NNlR6SHA2ZXU1SDc1SjlGMCtkT3BWYjhFUkhZSGxTeWdpSHcvTkZaRDZBN2c4Ly9MRE1kSjVrVjExZHZSM0EweUtTbVptWitWM1RlWWdTQ2N1VFVrSnhjZkV3QUMrZ2QzbTVmK1R1MnZnUWtic0JxSWhjWFZwYU90aDBIcUpFd2ZLa1ZHQU5HemJzanlLU3Fhb2JJNUhJNDZZRHBZckt5c29JZ05kRVpFUWdFUGlPNlR4RWlZTGxTVWt2RkFwOVhVUk9VOVg5WFYxZHZDNHh6bHpYdlFNQVJPVGI0Sko5UkFCWW5wVGtwazZkV2lBaXYxUlZkVjMzQ2k2R0VIL1JhUFNQcXZvMmdBbWhVT2dicHZNUUpRS1dKeVV6WDNaMjlpb1J5UUN3dHJxNitublRnVkxVa1V2MjNXZzZERkVpRU5NQktMa1ZGUlZsNStibWxsbVdOVTFFdmdSZ2txcE9FcEdScWpvWXdHRDB6dGwrRWRtdnFoOEFxQWRRcDZydmlzaGJydXRXVjFkWEgvaThyeDBLaGI1aldkWjlxdHJ5d1FjZmpOK3hZOGZCK1A3dHFFOUpTVW5tMEtGRGR3RElkMTMzM0dnMHVpb2UzOWZrL0JDZERKWW5mVjVXT0J5MkFTd0M4QlVSc1FINFQvSjd1Z0NpcXZxaTY3b3ZWVmRYYnp6MDNIR0ZRcUZKbG1XOXJhcVc1M256bzlIb2F5ZVpnVDZEYmR2L0F1QnVWZjJUNHpqenYrQzNTWWo1SVRwWkxFODZJYlp0bDZqcVA0ckkxUUFPWHpBZkNBUlFVbEtDU1pNbVlkeTRjU2dxS3NLNGNlTXdiTmd3REJvMENObloyUkFSdExlM282T2pBL3YyN1VOall5TWFHeHV4YytkTzFOWFZvYjYrSGdjUGZteWpjWStxUGdiZ1ljZHgzajQ2UzBsSlNlYVFJVU5xRHQzWStqZVJTT1N5L3Y3N0UxQldWamJDNy9lL0J5Q25wNmVudkthbXB1WkV2emFSNW9jb0hsaWU5S2xDb2RBQ3k3SnVBbkJ1MzNNbEpTV1lOV3NXNXMyYmg5TFNVdmo5SjdmaDRMb3VObS9lak5XclYyUERoZzNZdkhuejRZK3A2bHJQOCs2S1JxTXZISkhwUjVabDNRSWcxdG5aT2FHMnRyYnJwQUxRQ1F1RlFuZFlsclZNVlo5MkhPZnJKL0Q1Q1RjL1JQSEE4cVJqQ29WQ2MwVGtKeUp5RmdEazV1WmkwYUpGdVBUU1N6RjI3TmgrZmUzbTVtWTgrK3l6ZU9tbGw5RGMzQXdBVU5XTnJ1ditXMFpHUm92bmVWVWk0Z0tZSFlsRUt2czFESDFNT0J5ZUlDTDFxdXExdDdlZnNtWExsbDNIK3J4RW5aL3E2dXJWL2ZyaWxEWlludlF4MDZaTkd4TUlCSDRLNEZJQW1EQmhBcTY1NWhvc1hMZ1FQdC9BWHVMbnVpNWVlKzAxL09JWHYwQmRYUjBBUUZYZkZCRmJWUjl5SE9mNkFRMUVBSUJ3T1B3ckVibEtWWC9xT000TlIzNHMwZWNId0l1ZG5aM1gxOWJXdmplZ1lTamxzRHlwajVTWGwxOXBXZGIvaU1qdy9QeDhYSGZkZGJqZ2dndGdXV2F2YUZKVnZQTEtLM2p3d1FleGMrZE9xT3Arei9PK0c0MUdIMFR2Y253MGdFS2hVTWl5ckFpQWZRY09IQmkvWmN1V05pVFIvQUJvOHp4dmFWVlYxVVBnL05BWHhQSWtCSVBCSE11eWxsdVc5UTNMc25EeHhSZmp4aHR2UkZaV2x1bG9IOVBaMllrSEhuZ0FUejc1SkZ6WGhhcitvYTJ0N1NxdVl6dnd3dUh3SDBWa3Z1ZDUzL004NzE3T0Q2VWJsbWVhbXpwMTZvVHM3T3pmQWJBTENncHcyMjIzSVJRS21ZNzFxYlpzMllLYmI3NFpEUTBOQUxEWmRkMExvOUhvVnRPNTBzbWhPOWo4RVVDVDUza3h5N0xDbkI5S0p5elBOR2JiOWxSVlhTTWllZE9uVDhlZGQ5NkpZY09HbVk1MVF2YnYzNC92ZmU5N1dMZHVIUTVkT1AvM2p1TnNNcDByalVnNEhONGlJc1dxNmp2dHROTTRQNVJXdU1oem1pb3ZMeSsxTEd1dGlJeSs1SkpMY1B2dHR5TTdPOXQwckJNV0NBUnc3cm5ub3F1ckM5Rm9ORnRFTHMzTHkzdXR1Ym41YjZhenBZUHk4dkpTbjgvM0hWWE5XYkprQ2VlSDBnN0xNdzBGZzhISmZyLy9Md0JHWFhIRkZWaTJiQmxFa204bmhJaGc1c3laRUJGVVZsWm1XWloxNmRpeFkxZnUyclVyWmpwYktqdGlmbkt2dlBKS3pnK2xKWlpubWlrdExSMlprWkd4V2tTS3JyenlTdHgwMDAybUk1MjBpb29LV0phRlRaczJaYW5xZWJtNXVVL3UzcjJiYTUzMkE4NFBVUytXWjNySkdEZHUzRzlGWk1iY3VYTnh5eTIzSk9VV3c3SFl0bzJtcGlaczNicDFtTS9uTzJQa3lKRy9ibWxwNGZxbThjWDVJVHFFNVpsR3d1SHc5MFhrMnVMaVl0eDMzMzNJeU1nd0hTbHVSQVN6WjgvR2hnMGIwTkxTVXVUMyswYzBOVFc5YkRwWEt1SDhFSDBrTlg1dHBNOVVWbFpXbHBHUjRXUmxaZm1lZXVvcGpCOC8zblNrZnRIYzNJd2xTNWJnd0lFRHJxcWU2VGpPZXRPWlVnSG5oK2pqZURQc05GQlJVWkhoOS9zZkFlQzc3cnJyVXZZSEh3Q01HVE9tN3ppY1QwUWVMaTB0RFpqT2xPdzRQMFNmeFBKTUE2N3JmbE5FcGsrWk1nVlhYWFdWNlRqOTd2enp6OGYwNmRNQllHcG1adVozVGVkSmRwd2ZvazlpZWFhNGlSTW5ab25JandCZzJiSmx4dGNaSFFpV1pXSHAwcVVBQUZXOUlSZ001aGlPbExRNFA1d2ZPcmJVLzUrUTVrYU1HSEcxaUl5ZE1XTUd5c3ZMVGNjWk1KTW1UY0tDQlFzZ0lxTXR5MXBxT2sreTR2eHdmdWpZV0o2cExVTkVmZ0FBMy83MnQwMW5HWERYWG5zdEFNQ3lyTy93Mk5VWHd2a0I1NGVPamVXWndtemJuZ2Vnc0t5c0RNRmcwSFNjQVZkU1VvTFRUejhkQUVablpHUXNNWjBuMlhCK09EOTBmQ3pQRkthcTN3S0FSWXNXbVk1aXpBVVhYQUFBRUpGdkdvNlNkRGcvbkI4NlBwWm5pcG95WlVxdWlGeVVtWm1KeFlzWG00NWp6QmxubklIczdHeUl5TmtWRlJVRnB2TWtDODVQTDg0UEhRL0xNMFZsWjJmUEJaQXhZOFlNREI0ODJIUWNZN0t6czdGZ3dRSUE4QVA0bXVFNFNZUHowNHZ6UThmRDhreFJJaklQUU4vMWFtbHQ1c3laQUFEUDgrWVpqcEkwT0Q4ZjRmelFzYkE4VTVTcW5nY0FjK2JNTVIzRnVMNlRYVVJrdHVFb1NZUHo4eEhPRHgyTDMzUUFpcjl3T0R4QlJDYm01dVppNHNTSnB1TVlWMUJRZ1B6OGZNUmlzY0pnTURpNXVycDZpK2xNaWN6ay9PellzUU8vL2UxdjhlYWJiK0p2Zi9zYnVydTdNV3JVS015WU1RUGYrdGEzakN3TnlQbWhZK0dXWndwUzFWT0IzbFB0VStXV1VTZERSQTVmNE8veitXekRjUktleWZtNStlYWI4ZVNUVDJMSGpoMFlPblFvQmcwYWhGZ3NodWVlZXc1Zi8vclhzV25UcGdITkEzQis2Tmk0NVptQ0xNc3FCb0RDd2tMVFVSTEdLYWVjQWdCUTFWTERVUktleWZrcExDekVQL3pEUCtEc3M4OUdkblkyQU9DZGQ5N0I5NzczUFRRME5PRDczLzgrbm4vKytRRy9IUnJuaDQ3R0xjL1VOQVVBSmt5WVlEcEh3aGczYmh3QVFFUytaRGhLTWpBMlAvLzFYLytGODg0NzczQnhBc0RVcVZQeHZlOTlEd0RRMHRLQzZ1cnFBYy9GK2FHanNUeFQwNWNCb0xpNDJIU09oTkczRlNVaXB4aU9rZ3lNemMveEZwNHZLeXM3L0hqZnZuMERGZWN3emc4ZGplV1pnbFIxTEFEazUrZWJqcEl3Um80YzJmZHd0TWtjeVNBUjUyZi8vdjJISHhjVURQeGFCWndmT2hyTE16V05Bb0RodzRlYnpwRXdoZ3daQWdCUVZiNHBueTNoNXVlNTU1NEQwSHZzY2NxVUtRUCsrcHdmT2hwUEdFcE5nd0VnSjRlM0lleVRsWlVGQUJDUjdNLzRWRXFRK1RsNDhDQjI3TmlCRjE5OEVVOC8vVFJHakJpQi8vaVAvekJ5Qmpubmg0N0c4a3hCSXBJSllNRFBTRXhrZnYvaFVlZXRwVDZENmZtNTRZWWJzRzdkdXNOL0RnUUN1T3l5eTNETk5kZGd4SWdSUmpKeGZ1aG8zRzJibW5oeDUxRjR2ZXZuWXZUTkdqMTZOSXFLaXBDWGx3ZS8zNCt1cmk3ODVqZS93UTkvK0VQVTE5Y2J5Y1Q1b2FOeHl6TTFkUUlZMU4zZERaL1BaenBMUXVqdTdqNzgwR1NPSkdGMGZyNy8vZThmZnV5NkxxcXJxL0hRUXcvaDlkZGZoK000ZVBqaGh6RjU4dVFCemNUNW9hTnh5ek1GcWVvQkFHaHZiemNkSldGMGRuWUNBRlMxdzNDVWhKZEk4K1B6K1JBT2gzSGZmZmVodkx3Y0hSMGR1UGZlZXdjOEIrZUhqc2J5VEUwdEFMQjM3MTdUT1JKR1cxdGIzME8rS1o4dDRlYkhzaXljZDk1NUFJQm9ORHJncjgvNW9hT3hQRk9RaURRQlFITnpzK2tvQ2FPMXRiWHY0UjZUT1pKQm9zNVAzM0hISTA3ZUdUQ2NIem9heXpNRnFlcmJBTEJ0MnpiVFVSTEdybDI3QUFBaXNzTnNrc1JuYW42NnVycU8rekZWeGNxVkt3RjhkSXV3Z2NUNW9hUHhoS0hVOUE0QU5EUTBtTTZSTUJvYkd3RUFxbXJtZE0za1ltUitIbnZzTWNSaU1WeDg4Y1dZUEhueTRhWDZHaG9hY045OTk2R3lzaEtXWmVIYWE2OGQwRndBNTRjK2llV1pnanpQMitieitRNy90a3pBOXUzYkFRQ3FXbXM0U3NJek5UK3U2MkxGaWhWWXNXSUZzck96TVh6NGNMUzN0eDlleXpZN094cy8rTUVQRHQ4ZWJDQnhmdWhvTE04VTVIbGVuYy9udzd2dnZndFZUZnRyMUZRVk5UVTFmWStyRE1kSmVLYm1aOG1TSmZBOEQrdlhyMGREUXdPYW01dVJuWjJOeVpNblkvYnMyVml5WkltUjlYWTVQM1FzNmYxVE5ZV0Z3K0dkSWxLMFlzVUtqQjgvM25RY28yS3hHQll2WGd4VjNlMDR6aGpUZVpJQjUrY2puQjg2RnA0d2xLSlU5U1VBZVAzMTEwMUhNYTV2cTBGRStHYWNJTTdQUnpnL2RDd3N6eFJsV2RacUFOaTRjYVBwS01iMXZRY2lzc1pza3VUQitma0k1NGVPaGVXWm9qbzdPOWNDNkhuampUZlEwWkcraTZJY1BIaXc3eElIRjhBS3czR1NCdWVuRitlSGpvZmxtYUpxYTJ0akFKN3Y2T2pBeXkrL2JEcU9NZXZYcjhmKy9mdWhxdXNxS3l2Zk01MG5XWEIrZW5GKzZIaFluaW5NZGQxSEFLVDFENy9ubjM4ZUFPQjUzcThNUjBrNm5CL09EeDBmeXpPRjlmVDByQUxRRW9sRXNHWExGdE54Qmx4RFF3UFdybDBMVmQyN2I5KytwMHpuU1RhY0g4NFBIUi9MTTRYVjF0WjJlWjczRXdDNC8vNzdUY2NaY0k4ODhramZ3K1U3ZHV3NGFESkxNdUw4Y0g3bytGaWVLYzd6dkljQXRLeGJ0dzZiTjI4MkhXZkFORFEwNElVWFhvQ3FmdERXMW5hNzZUekppdlBEK2FGalkzbW11T3JxNmdNQWZnd0FkOTU1SjFUVmNLTCtwNnE0Kys2Nyt4N2ZYMTlmLzZIaFNFbUw4OFA1b1dNYitOdkUwNERMeWNtSkJnS0JpNXFibTBjUEh6NGMwNlpOTXgycFg2MWN1UktQUHZvb1ZIWDczcjE3TDl1N2QyK1A2VXpKalBQRCthRlA0cFpuR3FpdnIrOVUxYXNCdUQvNzJjOFFpOFZNUitvM3JhMnR1T09PTzZDcUhvQi80ckdxazhmNUlmb2tibm1taVZnc3Rtdk1tREU1UFQwOWN4ekh3ZUxGaTQzY1ZMZy9kWGQzWStuU3BkaStmVHRFNUplTzQ5eGpPbE9xNFB3UWZSekxNNDNrNXViKzJlZnpuYk5uejU1eHUzYnR3dGxubjUweWQxenBPMDYxYXRVcUFLaHViVzM5R25lM3hSZm5oK2dqTE04MDB0TFM0bzRhTmVwRm44OTNXVjFkM1RCVnhXbW5uV1k2Vmx3ODg4d3orUG5QZnc1VmJlN3U3ajU3NjlhdHJhWXpwWm9qNTZlK3ZuNllaVm1vcUtnd0hTc3VPRC8wZWJFODA4enUzYnNQakJrenB0Q3lyTk1qa1FoRUpLbC9BS29xbm5ycUtkeDExMTFRMWYwaTh0Vm9ORnBqT2xlcU9qUS9yNG5JMXpkdDJwVEYrYUYweGZKTU0rRncrUCt4TE90V0FEMnFlckN5c2pLanU3c2IwNmRQVDdwZGNKN240YkhISHNNOTk5d0RWZDBQNEt1TzQ2d3huU3ZWeFdLeFdGNWUzbXJMc3BaVVZsWm1jWDRvSGJFODA0aHQyOThTa2VVQVhNL3psb3JJandFc3FhcXF5cTZycThPY09YTVFDQVJNeHp3aEhSMGR1UFhXVy9INDQ0OER3SDdQOHk2b3FxcGFiVHBYdW1odWJ2NWJmbjcrbjVEazgvUEVFMDhBUUp2bmVSZHlmdWp6NEtVcWFTSWNEbDhGNEJFQXJxcithMVZWMWIyTzQyeHlYWGMyZ0MxcjFxekJONy81VGRUVjFSbE8rdGthR2hwdzdiWFg0c1VYWDRTSVFFUU9lcDdYWkRwWHVrbjIrWG5wcFpjQW9NRjEzYitMUnFPdm1jNUZ5WVZibm1rZ0ZBcGRhVm5XcjlGN1Q4Si9keHpucnI2UE5UYzN2NStUay9OWVptWm1jTy9ldmFldVdMRUNudWVockt3czRTNUY2Tzd1eHVPUFA0NWx5NVpoOSs3ZEVKRjFJdElHWUtMUDUvdG1YbDdlSzgzTnphbDdFV0lDU3ViNVVkVTFYVjFkNTlUVTFHdzNuWTJTVDNJZHBLRFBMUndPWHk0aVQ2bXFwNnJmcjZxcU90NDZuV0xiOWczb1hZcHR5UGp4NDNIampUZmlyTFBPTW40c1MxV3hZY01HM0h2dnZYMWJOdTBBZmhLSlJHNHZLU25KR0RwMDZFc0E1cWxxbCtkNUYwU2owWlZHQTZlbnBKd2ZBSjdSY0pTMFdKNHB6TGJ0OHdIOFFWVlZSRzZQUkNMZi82eXZLUzB0SFI4SUJCNFdrZmtBTUdYS0ZGeC8vZldZTldzV2ZMNkIzVkhoZVI0MmJkcUU1Y3VYSXhxTjlqMjl6blhkYTZMUjZOWWpQdFdxcUtqNHVhcGUwN2N5ak9NNER3OW9XQUtRdFBORDlMbXhQRk5VT0J4ZUpDSXZhdTlLM25jNmpuUHo1L242VUNpMCtOQlp1V0VBeU0vUHgrV1hYNDZGQ3hkaTlPalIvUkg1c05iV1ZxeGF0UXBQUC8wMGR1N2NDUUJRMWJjQjNPSTR6djhlNyt2QzRmRDNBZno0MEpiT2YwY2lrZS8yYTFBNnJtU2NINkxQZytXWmdtemJQaGZBeTZvS0VUbXBFckZ0K3pJQU53S1kxZmRjTUJqRS9QbnpNV1BHREJRWEY1LzBGb1hydW1ob2FNREdqUnZ4NnF1dnduR2NJKy9lRVhGZDk3NW9OUG9vZ00rOHBZZHQyOThDOEJCNmorYy9IWWxFdm9IZVk3MWtRTExORDlHSllubW1tSEE0Zkk2SS9GRlZvYXIzVkZWVi9YOXgrcjdsSW5JRGdQTUJqT3A3UGlzckMyVmxaUWlGUWlncUtrSmVYaDd5OHZJd2VQQmdaR1ZsSVRNekV5S0Nnd2NQb3JPekUvdjM3OGZ1M2J2UjB0S0N4c1pHUktOUlZGZFhvNzI5L2ZCcnFlcGVFWG5SZGQyZlJxUFJONzlBMXZraThqeUFMRlg5YTF0YjJ6bjE5ZldkOFhnZjZJdEpwdmtoT2hFc3p4UVNEb2RuaThoZkR4WG5RMVZWVmYvY0R5OWpCWVBCdVQ2ZmJ3bUFzMFJrTWs3K3JHMFhRTDJxcmhPUlp5T1J5S3M0eWEzRjB0TFNrc3pNekUwQWhnR28vL0RERHl0NFg4YUVrQlR6US9SWldKNHBvcnk4ZklabFdldlIrMi82aU9NNDF3N0U2NWFXbGc3T3lNaVlMU0t6QVJTTHlEaFZMUktSb1FDeUFRdzZsS2xkVlRzQWZDZ2lqYXJhQ0dBN2dBMkJRT0N2Yjd6eFJ0eUw3ZFJUVHgwMWVQRGdHZ0Q1QUZvNk96dUR0YlcxdkpRbGdTVHkvQkI5R3BabkNyQnR1MEpWM3dRZ0l2S3JTQ1R5TGRPWkVzWGt5Wk9IREJvMDZCMFJHUXVndzNYZFNkRm85RyttY3hGUmN1TUtRMG11dkx3OERPQU5BS0txVDdBNFAyN0xsaTF0WFYxZHhhcGFEU0RiNS9OdEQ0VkNJZE81aUNpNWNjc3ppUVdEd2NsK3YvOHRBRDdQODM1ZlZWVjFrZWxNQ2N3S2g4TXJST1NDUTllQ2ZzMXhuT2RNaHlLaTVNVGwrWkpVS0JTYVpGbldXeUxpVjlYbnE2cXF2bVk2VTRMVFdDejJkRUZCd1dBUk9WMUVMaThvS09ocGFtcjZpK2xnUkpSOFdKNUpxS0tpNGtzQWFrVWtBOEJManVOY1lEcFRzbWhxYXZwamZuNStNNERGSW5KT1lXRmhjVk5UMCs5TjV5S2k1TUxkdGtrbUZBcE5GSkhOSWhJQXNESVNpU3d5blNrWkhib2VkaVY2ZjRIY0VJbEU1b0RybkJMUkNXSjVKcEhTMHRMOHpNek1iZWc5aGY4dmtVamtMTk9aa2xrd0dDenkrLzNiQUdRQTJCbUpSSW9COUJpT1JVUkpnT1daSk1MaDhHZ1IyWUhlNjk3V1J5S1IwdzFIU2duQllEREg3L2Z2QVpBRm9LZTF0WFhJamgwN0Rwck9SVVNKamVXWkJFNDk5ZFJST1RrNTIwVmtzS3ErNlRqT1ROT1pVa2xwYVdrZ016UHpBQUEvQUF3ZE9qUmp6Wm8xM0FJbG91TmllU2E0MHRMU2tabVptVHNBREZIVlNzZHhwaHVPbEtwOHRtM0hjR2pkVlZYTmN4eW54WEFtSWtwUVhDUWhnUlVYRnc4TEJBTHZBQmdDb01aeG5GbWY5VFgwaGJtUlNHUTBnQWdBaU1qdWNEak1ZOHBFZEV3c3p3UTFlZkxrSWNPSEQ5OHNJbm1xV2lzaUZlREpMUDB1RW9sVUFIam0wQi9YbEplWGM4VW1Jdm9FWHVlWmdFcExTd2RuWjJkdkFWQUFZSE5YVjFjNEdvMTJtODZWTHBxYW12NDNQei8vSUlENWxtVmRXRkJRTUtLcHFla1YwN21JS0hId21HZUNDUWFET1Q2ZmI3T0lGS25xMXE2dXJyTGEydG91MDduU1VYbDUrZDlibHZXS2lJaXEvdEZ4bkhQQkd5b1RFVmllQ2FXb3FDaDc5T2pSVlNKeXFxcHViMjl2TDkreVpVdWI2Vnpwckx5OC9GU2Z6L2MyZXZmUzFJdklseXNySzdrWGdDak44WmhuZ3BnNGNXTFc2TkdqSzBYa1ZBQU5iVzF0SVJhbmVkRm9kS3ZQNXpzRlFEZUFFcy96dGhVVkZXV2J6a1ZFWm5ITE13R1VscFlHQW9GQVJFUktBZXdVa2JMS3lzcDlwblBSUjhyS3lrWmtaR1JzQXpCY1ZUL1l0Mi9mS2R1MmJlTy9FVkdhWW5rYWR1Z0MvWTBBZ3FyNnQ1NmVuckthbXBvUFRPZWlUeW9zTEJ3MFpzeVl0MFZrQW9BRGxtVlZiTnEwYVl2cFhFUTA4TGpiMXFDNWMrZjZNek16MTZLM09Kc1BIang0R29zemNlM2F0YXZkc3F4SnF2b21nQnpYZFd0Q29kQmMwN21JYU9EeFVoVnpmQ05HakZncklxZXJhZ3VBY0UxTlRaUHBVUFRwbXBxYXZGZ3M5c3VDZ29LZ2lKU0t5RGZ5OC9Qclk3SFlXNmF6RWRIQVlYbWE0UXVIdzZ0RjVFd0FlMXpYdGFQUjZOOU1oNklUcGsxTlRjL2s1K2RiSWpJWHdNVUZCUVVhaThYV21nNUdSQU9ENVRud0xOdTJYeFdSdWFyYTJ0WFZaYi8xMWxzN1RZZWl6eThXaTYzSno4L2ZCdUNySWpLdm9LQmdTbE5UMHdyd1dsQ2lsTWNUaGdhVzJMYjlISUN2QU5qWDA5TXpzN3E2bWllY0pMbHdPUHgzSXZKSDlONFg5UDl2Nys2RG95enZOWTUvNzJmelNxSWlDVW1BOENxMGFDREpiaWhLUVF0V0JnUzFGWVhhMnJHMVltZnErVU5uNURDbnpqbmptV09uanEzdFdHc1ZhVXM5YWtXMGloN3dCY2VDVmx0QUlNc0c2QUVTaEVpRURmR0VhQ0FraEdmdjgwZE1vTllYMkpDOWR6Zlg1NjlsdzNCZlBGenNMMCtldDdjN09qcStyaHRiaUtRMzhwUmhLZ0FBRWc1SlJFRlVuVENVT0NZWURLNmthM0IrQkV6UjRFd1A0WEQ0VFdBSzBBcE15ODdPM2xCV1ZwYnZPSmFJOUNIdGVTWklLQlI2RHBnSHRQcStQeVVTaWV4d25Vbk9ybUF3T0JKNDUrT2IrZStOeFdLWDZsaTJTSHJTbm1jQ2hFS2haNEI1MXRvandEUU56dlFVRG9mcmdRbDAzY1p2ZENBUWlGUlVWSlM1emlVaVo1K0daeDhMaFVKL0FPWURiYjd2ejZ5dXJxNXhuVW42VGpnY2J1cm82QWdDRzRBQ3ovTTI2bHBRa2ZTanMyMzdVREFZL0sweDVnZkFzVmdzTmpNU2lheDNuVW42WGxOVDAvRzh2THduczdLeXhodGpLb0Z2RHhreVpHYzBHdjI3NjJ3aWNuWm9lUGFSWURENGlESG1oMEQ3aVJNblprVWlrYis2emlTSjA5emM3RWVqMFQ4VkZ4ZWY2M25lTk9ENm9VT0h0aDQ4ZUhDRDYyd2kwbnNhbm4wZ0ZBbzlaSXk1elZyYkFjeU9SQ0ovY1oxSjNJaEdvMnVHRGgzYVlxMmRaWXlaVlZKU1VoeU5SbDkyblV0RWVrZG4yNTVsbFpXVjkzbWV0OWhhMjJtdC9lYldyVnYxUVNrRWc4SHJnT1hHbUV4cjdmOTRubmU5bmdzcWtycDB3dEJaVkZsWmVadm5lWXVCVG1QTWRScWMwaTBjRGo4WGk4V3VBbHFOTWRmRVlyRlgwUDgva1pTbFBjL1RWRnBhbWx0UVVERFI4N3dKeHBnTGdISFcybkhHbUVIVzJud2duNjd0YVlBVzRBQlFCOVJhYS9jWVk3Yjd2bDlUVTFOejFOM2ZRaExsYy9wU2JLMHRCbUowM2NidmlESG1pTFgyTU9xTFNNclE4UHhzWGpBWURBRlhBbGNaWTBKQVJpLy9UQitJV0d0ZjhuMy81WnFhbWswZnZ5ZXBUMzBSNlVjMFBEOGhGQXFOdGRiK3dCanpmV0JJOS90WldWbU1IVHVXY2VQR01YejRjRXBMU3hrK2ZEam5uWGNlQXdZTUlEYzNGMk1NYlcxdEhEdDJqQTgvL0pDR2hnWWFHaHJZdjM4L3RiVzExTlhWMGQ3ZWZ1cHlIMWhySHdkK0h3NkhkUmxEQ2xKZlJQb25EYytQVlZaV3p2UTg3MDVnVnZkN1k4ZU81WkpMTHVIeXl5K25yS3lNakl6ZTdVajR2cy9PblR0WnUzWXRHelpzWU9mT25UMWZzOWErR1l2RjdvOUVJcXQ3dFlna2hQb2kwci8xKytGWldWazUxUmp6VTJQTVpRQUZCUVZjZWVXVkxGaXdnR0hEaHZYcDJvMk5qVHo3N0xPOC9QTExORFkyQW1DdDNlVDcvci9WMU5TczdkUEZKUzdxaTRoQVB4NmVFeVpNS003S3lub1FXQUF3Y3VSSWJybmxGbWJQbmswZ2tOakxYMzNmWjkyNmRmenVkNytqdHJhMisrMlhPam82YnR1eFk4ZDdDUTBqbjBwOUVaRlQ5Y2ZoYVNvcUttNzBQTy9YeHBpQkpTVWwzSHJyclZ4enpUVjRudHNyQjZ5MXZQcnFxeno2NktQczM3OGZvRFVXaXkzYXVuWHJiOUVEbGwxUlgwVGtuL1NyNFZsZVhwN25lZDRTei9PKzYza2UxMTEzSFhmY2NRYzVPVG11by8yRGpvNE9Ibm5rRVo1NjZpbDgzOGRhKzJKcmErdE5kWFYxSDduTzFwK29MeUx5V2ZyTjhMend3Z3RINXVibVBnK0VoZ3dad2s5KzhoTXFLeXRkeC9wY3UzYnQ0c2MvL2pIMTlmVUFPMzNmLzBZa0V0bnRPbGQvb0w2SXlPZnBGL2UyRFlWQ0YyWmtaUHpWR0ROMjBxUkpMRm15aEZHalJybU85WVVLQ3d1Wk8zY3VkWFYxdlBmZWU0WEdtTzhPR1RMa3o5Rm85SURyYk9sTWZSR1JMNUwydzdPaW9xTE04N3czalRHRHI3LytldTY5OTE1eWMzTmR4enB0V1ZsWnpKbzFpK1BIanhPSlJIS05NUXVLaW9yV05UWTJ2dTg2V3pwU1gwVGtkS1QxOEN3dkwvOXlSa2JHVzBEaGQ3N3pIUll2WG93eHFmZVRhbU1NRjE5OE1jWVl0bXpaa3VONTNvSmh3NGF0T1hEZ1FOUjF0blNpdm9qSTZVcmI0VmxXVmpZb016TnpyVEdtOU1ZYmIrVE9PKzkwSGFuWHFxcXE4RHlQelpzMzUxaHI1eFFVRkR4MTZOQWgzZnYwTEZCZlJPUk1wT3Z3ekJ3K2ZQaHp4cGpKMDZkUDUrNjc3MDdKUFloUEV3cUZPSGp3SUx0Mzd6NHZFQWhNR3pSbzBCTk5UVTI2MzJudnFDOGlja2JTY25nR2c4Ri9OOFlzSERObURBODk5QkNabVptdUk1MDF4aGltVEpuQ2hnMGJhR3BxS3MzSXlEai80TUdEcjdqT2xjclVGeEU1VStueDdmVXBKazZjT0RFek16T2NrNU1UV0w1OE9TTkdqSEFkcVU4ME5qWXlmLzU4amg0OTZsdHJMdzJIdyt0ZFowcEY2b3VJeENPdEhzWmJWVldWbVpHUnNRd0kzSHJyclduN1FRaFFYRnpjZlZ3dVlJejVmVmxaV1piclRLbEdmUkdSZUtYVjhQUjkvM3ZHbUVuang0L25wcHR1Y2gybnoxMTk5ZFZNbWpRSjRNTHM3T3gvZFowbjFhZ3ZJaEt2dEJtZW8wYU55akhHL0NmQTRzV0xuZDkzTkJFOHoyUFJva1VBV0d0dkx5OHZ6M01jS1dXb0wrcUxTRytrelNmRytlZWYvMzFqekxESmt5ZFRVVkhoT2s3Q2pCczNqcGt6WjJLTUdleDUzaUxYZVZLRitxSytpUFJHdWd6UFRHUE1md0Q4NkVjL2NwMGw0Ull1WEFpQTUzbi9vbU5acDBWOVFYMFI2WTIwR0o2aFVPaHlZT2pFaVJNcEx5OTNIU2ZoeG80ZHkxZS8rbFdBd1ptWm1mTmQ1MGwyNm92Nkl0SmJhVEU4cmJVM0ExeDU1Wld1b3poenpUWFhBR0NNK1o3aktFbFBmVkZmUkhvcjVZZm4rUEhqQzR3eDg3S3pzNWs3ZDY3ck9NNU1temFOM054Y2pERXpxcXFxaHJqT2s2elVseTdxaTBqdnBQend6TTNOblE1a1RwNDhtZno4Zk5keG5Nbk56V1htekprQUdjQzFqdU1rTGZXbGkvb2kwanNwUHp5Tk1aY0QzZGV2OVdzWFgzd3hBTEZZN0hMSFVaS1crbktTK2lJU3Y1UWZudGJhT1FCVHAwNTFIY1c1N3BOZmpERlRIRWRKV3VyTFNlcUxTUHd5WEFmb2pXQXdPTklZTTZxZ29JQlJvMFlsYk4ycXFxclQvcjJlNTdGcDA2WStUSFBTa0NGREtDa3BJUnFORGkwdkwvOXlUVTNOcm9Rc25DSmM5UVZPcnpQUFBQTU1GMXh3UVFMU2RGRmZST0tYMHNQVFd2c2xZd3hqeDQ1TjZDT2tTa3RMdi9EM05EWTIwdG5aeWZUcDAvcyswTWVNTVZSVVZCQ05SZ2tFQWlGQUg0YW5jTldYVXcwYU5JZ0JBd1o4NnRjUy9UUVg5VVVrZmlrOVBEM1BHd013ZE9qUWhLNzc0b3N2ZnU3WER4OCt6Snc1Y3dCWXNHQkJJaUwxR0QxNk5BRFcycktFTHB3Q1hQWGxWSXNXTFdMV3JGbk8xdjhrOVVVa1BxbCt6SE04d01pUkkxM24rQWZQUC84OHg0OGZaL1RvMFh6bEsxOUo2TnJEaHc4SHdCaVR1Si8vcFk2azdJdEw2b3RJZkZKOWVGNEVNR2JNR05jNWV2aSt6M1BQUFFmQS9QbUp2M2xMOTE2Vk1XWjB3aGRQZmtuWEY5ZlVGNUg0cFBUd3ROWU9BeWdwS1hFZHBjZTZkZXRvYkd4a3dJQUJYSFhWVlFsZmY5Q2dRZDB2QnlkODhTU1hqSDF4VFgwUmlVOUtEMCtnRUdEZ3dJR3VjL1JZc1dJRkFIUG16Q0V2TC9GUGZEcm5uSE1Bc05ZbXowWkpIa25YRjlmVUY1SDRwUFFKUTBBKzRHUklmWnJhMmxxcXE2dUJ4SjhvMUMwbkp3Y0FZMHl1a3dESnpYbGY3cnJyTHU2NjZ5NXljbklvTGk0bUdBeHl3dzAzTUc3Y09DZDUxQmVSK0tUMG5xY3hKaHNTZjRyL1ozbjY2YWVCcm12NkVubTkzcWt5TW5xK0g5S2pwajdCWlY4eU1qSVlOR2dRdzRZTm82aW9pQk1uVGxCZlg4OExMN3pBalRmZTJOTWRGN2srcHI2SW5JRlUzL04wYzdIZXAvam9vNDk0OWRWWEFYZDduWUN6NnhkVGhMT05zM0hqeG4vNGRXZG5KeHMzYnVUQkJ4OWt6NTQ5L1B6blAyZk1tREZNbmp3NW9iblVGNUg0cFBTZUo5QUJYUjlFcnIzNDRvdTB0N2N6ZVBCZ1pzeVk0U3pIS2R2Qy9VWkpQa25UbDh6TVRLWk5tOGF5WmN0NnpuaDk0b2tuRXA1RGZSR0pUMG9QVDJ2dFVZQzJ0amFuT1dLeEdNOCsreXdBOCtiTkl4QUlPTXZTMGRFQmdMWDJtTE1RU1NwWituS3EvUHg4cnIyMjY2RW0yN2R2VC9qNjZvdElmRko2ZUFKTkFDMHRMVTVEdlBYV1c3ei8vdnRrWkdRd2I5NDhwMWxhVzF1N1g3cmRLTWtwS2ZyeVNVVkZSUUMwdDdjbmZHMzFSU1ErS1QwOGpURUhvZXMrc2k1MVg1NHlZOFlNQ2dzTG5XWnBibTd1ZnZtQnl4ekpLRm42OGtuNzkrOEhUZzdSUkZKZlJPS1Qwc1BUV3Z0M2dIZmZmZGRaaG4zNzl2SE9PKzhBYms4VTZuYmd3QUVBakRINzNDWkpQc25RbDA5cWJtN20rZWVmQitEU1N5OU4rUHJxaTBoOFVucDRBdjhMVUY5Zjd5ekFpaFVyc05aeXdRVVhFQXFGbk9YbzF0RFFBSUMxdHM1eGxHVGtwQzlQUGZVVWp6NzZhTSsvRFhRZEoxKy9majBMRnk2a3VibVpnUU1IY3ZQTk55YzBGNmd2SXZGSzZVdFZZckhZdTRGQW9PZTc1MFE3ZXZRb3ExZXZCcEpqcnhOZzc5NjlBRmhyZHppT2tuUmM5YVcxdFpXbFM1ZXlkT2xTemozM1hQTHk4amg4K0hEUE1jN2k0bUorOFl0ZlVGQlFrTkJjb0w2SXhDdlZoMmR0SUJCZ3o1NDlXR3NUZnMzYXFsV3JhR3RySXk4dnIrY1JaQzVaYTltMmJWdjM2NjJPNHlRZFYzMlpQbjA2OWZYMWJOKytuYWFtSm80Y09jSTU1NXpEUlJkZHhOZSs5ald1dmZaYUozYzlVbDlFNHBmeVYwZ0hnOEg5eHBqU2xTdFhNbUxFQ05keG5JcEdvOHlkT3hkcjdhRndPRnpzT2s4eVVsOU9VbDlFNHBmcXh6eXgxcjRNOExlLy9jMTFGT2U2OXlLTU1kb1luMEY5T1VsOUVZbGZ5ZzlQei9QV0FtemF0TWwxRk9lNnQ0RXg1ZzIzU1pLWCtuS1MraUlTdjVRZm5oMGRIVzhDSnpadTNNaXhZLzMzSmludDdlMnNXYk1Hd0FkV09vNlR0TlNYTHVxTFNPK2svUERjc1dOSEZGaDE3Tmd4WG5ubEZkZHhuRm0vZmoxSGpoekJXdnYybGkxYjNuT2RKMW1wTDEzVUY1SGVTZm5oQ2VENy9qS2dYMzhZcmxxMUNvQllMUGJmanFNa1BmVkZmUkhwcmJRWW5pZE9uSGdOYUtxdXJtYlhybDJ1NHlSY2ZYMDliNzc1SnRiYWxnOC8vSEM1Nnp6SlRuMVJYMFI2S3kyRzU0NGRPNDdIWXJHZkFqejg4TU91NHlUY3NtWEx1bDh1MmJkdlgrTHZMcDVpMUJmMVJhUzMwbUo0QXNSaXNkOENUVysvL1RZN2QrNTBIU2RoNnV2cldiMTZOZGJhdzYydHJmZTZ6cE1xMUJmMVJhUTMwbVo0MXRUVUhBWCtDK0JuUC9zWjFsckhpZnFldFpaZi92S1gzYThmcnF1cis4aHhwSlNodnFndklyM2g3cW5OZlNBdkx5K1NsWlUxcjdHeGNmREFnUU9aTUdHQzYwaDlhczJhTlR6MjJHTllhL2UydExSOHE2V2w1WVRyVEtsRWZWRmZST0tWTm51ZUFIVjFkUjNXMnU4RC9tOSs4eHVpMGFqclNIMm11Ym1aKys2N0QydHREUGloamwyZE9mVkZST0tWVm51ZUFORm85RUJ4Y1hIZWlSTW5wb2JEWWViT25VdEdSa3JmLy82ZmRIWjJzbWpSSXZidTNZc3g1Zy9oY1BnQjE1bFNsZm9pSXZGSXUrRUpVRkJROEpkQUlQRDFEejc0WVBpQkF3ZVlNV05Hd3ArNDBsZTZqMXU5OXRwckFEWE56YzNYNnNkdnZhTytpTWlaU3N2aDJkVFU1QmNXRnI0VUNBUytWVmRYZDU3bmVWUlZWYm1PZFZhc1dMR0NwVXVYWXExdDdPenNuTEY3OSs1bTE1bFNuZm9pSW1jcUxZY253S0ZEaDQ0V0Z4ZXZNOFo4ZS9QbXpUbkdtSlQrUUxUV3NuejVjdTYvLzM2c3RVZU1NZCtNUkNMYlhPZEtGK3FMaUp5SnRCMmVBTkZvTkZwVVZMVFc4N3o1Vzdac3llbnM3R1RTcEVrcDl5TzVXQ3pHNDQ4L3pnTVBQSUMxOWdqd3pYQTQvSWJyWE9sR2ZSR1IwNVhXd3hPZ3NiSHgvWktTa2o4RDg3ZHUzWnBiVzF2TDFLbFR5Y3JLY2gzdHRCdzdkb3g3N3JtSFAvN3hqd0N0c1Zqc0cxdTNibDNyT2xlNlVsOUU1SFNrL2ZDRXJqTXFpNHFLWHZBOGIrYStmZnNLMzNqakRVS2hFQVVGQmE2amZhNzYrbnB1di8xMjFxOWZEMUR2Ky83c1NDU3kzbld1ZEtlK2lNZ1g2UmZERTZDeHNmSC84dkx5SHMvT3ppNXZhV241MHNxVks0bkZZa3ljT0RIcExrM283T3preVNlZlpQSGl4Unc2ZEFocjdSdkhqeC8vK3JadDIvYTZ6dFpmcUM4aThubFM2MkRPMldGQ29kRHRkTjJhN1p3UkkwWnd4eDEzY05sbGx6ay90bVd0WmNPR0RmenFWNytpdHJZV29BMzRhWFYxOWIxQXpHbTQva3Q5RVpGLzBoK0hKd0JsWldVanNyS3lmbStNdVFKZy9QangzSGJiYlZ4eXlTVUVBb25kSVkvRlltemV2SmtsUzVZUWlVUzYzMzdiOS8xYklwSEk3b1NHa1UrbHZvaklxZnJ0OE94V1dWazUxL084ZTRBZ1FFbEpDVGZjY0FPelo4OW04T0RCZmJwMmMzTXpyNzMyR2s4Ly9UVDc5KzhId0ZyN2QrRHVjRGo4cHo1ZFhPS2l2b2dJYUhqMkNJVkMzd0x1QUM3cGZxKzh2SndycnJpQ3laTW5NMmJNbUY3dllmaStUMzE5UFpzMmJlTDExMThuSEE2ZitqU1BhdC8zSDRwRUlvOEI2ZitJanhTbnZvajBieHFlbnhBTUJpdU1NYmNEVndPRjNlL241T1F3Y2VKRUtpc3JLUzB0cGFpb2lLS2lJdkx6ODhuSnlTRTdPeHRqRE8zdDdYUjBkSERreUJFT0hUcEVVMU1URFEwTlJDSVJhbXBxYUd0cjYxbkxXdHRpakhuSjkvMEhJNUhJT3c3K3V0Skw2b3RJLzZUaCtkbTg4dkx5NllGQVlENXdtVEhteS9UKzdHUWZxTFBXdm0yTWViYTZ1dnIxajkrVDFLZStpUFFqR3A2bnFheXNMRDh6TTNPS01XWUtNTVlZTTl4YVcycU1PUmZJQlFiUXRUM2JyTFhIZ0krTU1RM1cyZ1pnTDdBaEt5dnJyeHMzYnRRRGlQc0I5VVZFUkVSRVJFUkVSRVJFUkVSRVJFUkVSRVJFUkVSRVJFUkVSRVJFUkVSRVJFUkVSRVJFUkVSRVJFUkVSRVJFUkVSRVJFUkVSRVJFUkVSRVJFUkVSRVJFUkVSRVJFUkVSRVJFUkVSRVJFUkVSRVJFUkVSRVJFUkVSRVJFUkVSRVJFUkVSRVJFUkVSRVJFUkVSRVJFUkVSRWtzRC9BellEZ2Vwc29zeTRBQUFBQUVsRlRrU3VRbUNDIiwKCSJUaGVtZSIgOiAiIiwKCSJUeXBlIiA6ICJmbG93IiwKCSJWZXJzaW9uIiA6ICI3Igp9Cg=="/>
    </extobj>
    <extobj name="ECB019B1-382A-4266-B25C-5B523AA43C14-19">
      <extobjdata type="ECB019B1-382A-4266-B25C-5B523AA43C14" data="ewoJIkZpbGVJZCIgOiAiMTkzNjIzOTY2MTcyIiwKCSJHcm91cElkIiA6ICIyNzQ0MTYyNjEiLAoJIkltYWdlIiA6ICJpVkJPUncwS0dnb0FBQUFOU1VoRVVnQUFBYkFBQUFHeENBWUFBQUFERXVPUEFBQUFDWEJJV1hNQUFBc1RBQUFMRXdFQW1wd1lBQUFnQUVsRVFWUjRuT3pkZTJCVTlaMC8vUGZuekV3dUpGd2trQXNrZ0JnME9tUXk1d3psSXVvQ2xRcWlXQzhnMVQ3V1Z1bXp1ci9uSjg4ank3Yjh1bXQzdFZxdDYycnJCVzFsWGR1Q2xxcDFGUlJXUVZvVktHUk9aa0lza0ZHSVJES1QwQkNTa1BzNW4rZVBKR3E5Y2Nsa3ZtY21uOWRmNCtSeTNvemZiOTV6enB6elBZQ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4YXBEaURFNlNvc0xNek15Y2twMVRSdEtoR2RBMkFLTTA4aG90SE1uQTBnRzcxanU1V0lXcG41R0lBSWdHcG1mcCtJOWxxV0ZRNkh3eWRVL2p1RUVBTWpCU2FTZ2FicnVnRmdJWUFyaU1nQTRCN2c3N1FBaEpoNW8yVlptOExoOE82KzU0UVFTVUlLVERpV1lSakZ6UHc5SXJvWlFFSC84MmxwYVNndUxzYVVLVk5RVkZTRXdzSkNGQlVWWWVUSWtSZzJiQmd5TXpOQlJHaHJhME43ZXp1T0h6K08ydHBhMU5iVzR2RGh3Nml1cmtZa0VrRkhSOGVuTjNlVW1aOEY4TFJwbXU4bCtKOHFoRGdEVW1EQ2NmeCsvM3hOMCs0RWNGbi9jOFhGeFpnNWN5Ym16WnNIcjljTHQzdGdPMkNXWldIZnZuM1l1blVyZHU3Y2lYMzc5bjM4TldiZWJ0djJnNkZRNk5VQmJVUUlNYWlrd0lSaitQMysyVVIwTHhGZEFnQTVPVGxZdUhBaGxpNWRpdkhqeHcvcXRtT3hHRFpzMklCTm16WWhGb3NCQUpoNXQyVlpQd2lIdzFzSGRlTkNpRE1pQlNhVW16cDFhbDVhV3RyUEFTd0ZnSWtUSitLV1cyN0JnZ1VMNEhLNUVwckZzaXhzMjdZTnYvclZyMUJkWGQzLzlNYk96czdicTZxcVBreG9HQ0hFVjVJQ0V5cFJXVm5aalpxbS9ZS0lSdVhuNTJQNTh1Vll2SGd4TkUxVEdveVo4ZnJycitQSko1L0U0Y09IQWFERnR1MlZGUlVWdndUQVNzTUpJUUJJZ1FsRmZENWZscVpwYXpSTis3YW1hYmoyMm11eFlzVUtaR1JrcUk3Mk56bzdPL0hFRTA5ZzNicDFzQ3dMelB4eVMwdkxUWkZJcEZsMU5pR0dPaWt3a1hEbm4zLyt4TXpNekJjQkdBVUZCYmpubm52ZzkvdFZ4L3BLKy9mdnh3OS8rRVBVMU5RQXdEN0xzcTRLaFVJSFZPY1NZaWhMN0FjTVlzZ3pET044dDl2OURoRVZUNXMyRFd2V3JNR2tTWk5VeHpxcE1XUEdZTkdpUlloRUl2and3dy9IRU5HM0N3b0szb3hHbzBkVVp4TmlxSklDRXdsVFZsYm0xVFJ0T3hHTnZlNjY2M0RmZmZjaE16TlRkYXhUbHBhV2hzc3V1d3hkWFYwSWhVS1pSTFEwTnpkM1d5d1crMGgxTmlHR0lpa3drUkErbis4OHQ5djlKd0JqYnJqaEJxeGF0UXBFeVhjRW00Z3dZOFlNRUJIS3k4c3pORTFiT243OCtNMUhqaHlKcXM0bXhGQWpCU1lHbmRmckhlM3hlTFlTVWVHTk45NklPKys4VTNXa0FRc0VBdEEwRFh2MjdNbGc1c3R6Y25MVzFkZlh5OXFLUWlTUUZKZ1liSjZpb3FJWGlHajZuRGx6Y05kZGR5WGxudGNYTVF3RGRYVjFPSERnd0VpWHkzWFI2TkdqZjkzUTBDRHJLUXFSSUZKZ1lsRHB1djRqSXJwMTh1VEplUFRSUitIeGVGUkhpaHNpd3F4WnM3Qno1MDQwTkRRVXV0M3VzK3JxNmw1VG5VdUlvU0kxM2dvTFJ5b3RMUzMxZUR4bVJrYUdhLzM2OVpnd1lZTHFTSU1pRm90aHlaSWxPSEhpaE1YTUY1dW11VU4xSmlHR0FyWExIWWlVRlFnRVBHNjNleTBBMS9MbHkxTzJ2QUFnTHkrdi8zTTlGeEU5N2ZWNjAxUm5FbUlva0FJVGc4S3lyTzhRMGJTU2toTGNkTk5OcXVNTXVpdXZ2QkxUcGswRGdQUFQwOVAvVVhVZUlZWUNLVEFSZDVNbVRjb2dvaDhEd0twVnE1U3ZhNWdJbXFaaDVjcVZBQUJtdnNQbjgyVXBqaVJFeWt2OXZ5d2k0YzQ2NjZ5YmlXajg5T25UVVZaV3BqcE93a3laTWdYejU4OEhFWTNWTkcybDZqeENwRG9wTUJGdkhpTDZad0M0N2JiYlZHZEp1RnR2dlJVQW9HbmFQOGhuWVVJTUxpa3dFVmVHWWN3RE1LNjB0QlErbjA5MW5JUXJMaTdHaFJkZUNBQmpQUjdQRXRWNWhFaGxVbUFpcnBqNXV3Q3djT0ZDMVZHVVdieDRNUUNBaUw2ak9Jb1FLVTBLVE1STlNVbEpEaEZkazU2ZWprV0xGcW1Pbzh4RkYxMkV6TXhNRU5IY1FDQlFvRHFQRUtsS0NrekVUV1ptNWh3QW51blRweU03TzF0MUhHVXlNek14Zi81OEFIQUR1RnB4SENGU2xoU1lpQnNpbWdlZy8zcW9JVzNHakJrQUFOdTI1eW1PSWtUS2tnSVRjY1BNbHdQQTdObXpWVWRScnY4RUZpS2FwVGlLRUNsTENrekVoYTdyRTRsb1VrNU9UbExjWVhtd0ZSUVVJRDgvSHdERytYeSs4MVRuRVNJVlNZR0p1R0RtYzRIZTA4aFQ1WFlwQTBGRUgxL0U3WEs1RE1WeGhFaEpVbUFpTGpSTm13d0E0OGFOVXgzRk1jNCsrMndBQURON0ZVY1JJaVZKZ1lsNEtRR0FpUk1ucXM3aEdFVkZSUUFBSWpwSGNSUWhVcElVbUlpWEN3Qmc4dVRKcW5NNFJ2L2VLQkdkclRpS0VDbEpDa3pFQlRPUEI5Qi80b0lBTUhyMDZQNkhZMVhtRUNKVlNZR0plQmtEQUtOR2pWS2R3ekdHRHg4T0FHQm1lVkdFR0FSU1lDSmVzZ0VnSzB0dWc5VXZJeU1EQUVCRW1ZcWpDSkdTcE1CRVhCQlJPZ0I0UEI3VlVSekQ3WGIzUDVUYnFnZ3hDS1RBUkx6SXhWK2ZJZGZEQ1RHNHBNQkV2SFFDUUhkM3Qrb2NqdkdwMTBKZUZDRUdnUlNZaUF0bVBnRUFiVzF0cXFNNFJtZG5Kd0NBbWRzVlJ4RWlKVW1CaVhocEFJQ21waWJWT1J5anBhV2wvNkc4S0VJTUFpa3dFUmRFVkFjQXNWaE1kUlRIYUd4czdIOTRWR1VPSVZLVkZKaUlDMlorRHdBKytPQUQxVkVjNDhpUkl3QUFJanFrTm9rUXFVa0tUTVRMWHdDZ3BxWkdkUTdIcUsydEJRQXdjMFJ4RkNGU2toU1lpQXZidGo4QVB0bnJFTURCZ3djQkFNeGNwVGlLRUNsSkNrekVoVzNiMVFEdy92dnZnNWxWeDFHT21WRlpXZG4vdUVKeEhDRlNraFNZaUl2S3lzb1BtTG0ydnI0ZWh3OGZWaDFIdVZnc2h0cmFXakJ6ZlNnVWtqMHdJUWFCRkppSUcyYmVCQUR2dnZ1dTZpaks5ZTk5RVpHOEdFSU1FaWt3RVRlYXBtMEZnTjI3ZDZ1T29sei9hMEJFYjZsTklrVHFrZ0lUY2RQWjJia2RRTSt1WGJ2UTNqNTBGNS9vNk9qQTVzMmJBY0FDOEpMaU9FS2tMQ2t3RVRkVlZWVlJBSyswdDdmanRkZGVVeDFIbVIwN2RxQzF0UlhNL0haNWVmbUhxdk1Ja2Fxa3dFUmNXWmExRnNDUUxyQlhYbmtGQUdEYjluOHBqaUpFU3BNQ0UzSFYwOU96QlVCRE1CakUvdjM3VmNkSnVKcWFHbXpmdmgzTTNIVDgrUEgxcXZNSWtjcWt3RVJjVlZWVmRkbTJmUzhBUFA3NDQ2cmpKTnphdFd2N0g2NDVkT2hRaDhvc1FxUTZLVEFSZDdadC94SkF3OXR2djQxOSsvYXBqcE13TlRVMWVQWFZWOEhNeDFwYVd1NVRuVWVJVkNjRkp1SXVIQTZmQVBCdkFQREFBdzhNaVpVNW1Ca1BQZlJRLytQSEk1RklzK0pJUXFROGwrb0FJalZsWldXRjB0TFNyb25GWW1OSGpScUZxVk9ucW80MHFEWnYzb3hubm5rR3pIeXdxYW5wK3FhbXBoN1ZtWVJJZGJJSEpnWkZKQkxwSktML0FtQTk5dGhqaUVhanFpTU5tc2JHUnR4Ly8vMWdaaHZBOStXekx5RVNRd3BNREFwZDErOEU4Rk5tL3ZERWlSTll1WElsT2pzN1ZjZUt1Kzd1YnF4ZXZSck56YzBnb21kTTAzeERkU1loaGdvNWhDamlMaEFJL0F1QWV3SFlSTFNTbWNjZVBYcTA2TWlSSTVnN2R5NklTSFhFdU9qLzNHdkxsaTBBRUc1c2JMeGFEaDBLa1RoU1lDS3UvSDcvRDRub0hnQTJnT1hCWVBBL3g0d1pzOUhsY2wwZmlVUkdhcHFHUUNDZ09tWmNQUC84ODNqcXFhZkF6TWQ3ZW5vV0hEaHdJSFdQa3dyaFFGSmdJbTRNdy9nL1JQUVRBRDIyYlM4M1RmTVpBS2l2cnorUmw1ZTNqWWkrdFdmUG5nd2lTdW9TWTJhc1g3OGVEejc0SUd6Yjd0UTBMVXZUdE9uang0L2ZVRmRYbDNySFNZVndLQ2t3RVJlNnJ2OExFZDBOb0llWnYxVlJVYkh1MDErUFJxUFIzTnpjclpxbUxTa3ZMOC9vN3U3R3RHblRrdTV3b20zYmVQYlpaL0h3d3crRG1WdUo2QllBQVNLYXlzelg1T1RrL0w2aG9hRlZkVTRoaG9Mayt1c2hITW52OTkrdmFkb3FBRDBBcmc4R2d5OSsyZmZxdWo0TndCWWlPbXZPbkRuNDEzLzlWMlJuWnljczYwQzB0N2ZqM252dnhhWk5td0NneGJLc3EwS2gwTFpBSURDU21YY0NLR0htV0ZkWDEvU3FxaXBaeEZlSVFTWUZKZ2JFTUl5ZkFGaU4zc09HTjFSVVZHdzQyYy80Zkw3ejNHNzN5d0RPbXpScEVuNzYwNTlpeXBRcGc1NTFJR3BxYXJCNjllcitsVVZxTE11Nk9oUUttZjFmOTNxOWFlbnA2ZThDQ0RCelcwOVB6OHpLL3J0YUNpRUdoUlNZT0dPNnJ2K1VpUDRKdlljTmw1bW0rY0twL214eGNmR0lFU05HckFPd3lPVnk0WlpiYnNITk45K005UFQwd1F0OEJycTd1N0Z1M1RvOC92amo2T25wQVRPLzFkWFZkVzFWVlZYakYzMi9ydXRiaU9oUzlKN0VjbEV3R055WjJNUkNEQjFTWU9LTUdJYnhNd0FyQWZSWWxuVkZLQlRhZkFhL2hnekR1QU85eTA0Tm56QmhBbGFzV0lGTExybEUrV2Rqekl5ZE8zZmlrVWNlUVhWMU5RQzBBYmczR0F6ZWg5NXkrbEtHWWJ6RXpGY1JFZG0yUGJlaW91S3RCRVFXWXNpUkFoT25UZGYxSjRqbzd3RjBNL1BsQTcxNDErdjFUa2hMUzN1NmI4OEZKU1VsdVAzMjJ6Rno1a3k0WElrOXo4aTJiZXpac3dkcjFxeEJLQlRxZi9wdHk3SnVDWVZDQjA3MTkraTZ2Z2JBY2lMU2JOdGVlaXFIVm9VUXAwY0tUSndXd3pBZUJmQVA2TjN6V2hRS2hiYkU2M2Y3L2Y1Rm1xYmREVUFIZ1B6OGZDeGJ0Z3dMRml6QTJMRmo0N1daTDlUWTJJZ3RXN2JndWVlZXcrSERod0VBelB3ZWdMdE0wL3o5bWZ4T3d6QWVBUEQvb2ZkczMvOG5HQXcrQmlEMVZ6WVdJa0drd01RcCs5U2VWdzh6THh5c1paTU13N2dld0FvQU0vdWY4L2w4dVBUU1N6RjkrblJNbmp4NXdIdG1sbVdocHFZR3UzZnZ4aHR2dkFIVE5EKzlhbjdRc3F4SFE2SFFNeGhnNGZqOS9qczBUZnNaQUE4ei80dHBtai9CU1E1QkNpRk9qUlNZT0NXR1lUd0ZZRG1BbnA2ZW5vdkQ0ZkNnbjV5ZzYzb1pFZDBCNEVvQVkvcWZ6OGpJUUdscEtmeCtQd29MQzVHYm00dmMzRnhrWjJjakl5TUQ2ZW5wSUNKMGRIU2dzN01UcmEydHFLK3ZSME5EQTJwcmF4RUtoUkFPaDlIVzF2Ynh0cGk1aVlnMldwYjE4MUFvOU9jNC96dVdFZEd6QUR3QUhnc0dnM2NBc09LNURTR0dJaWt3Y1ZLNnJxOGpvbThCNkxadGUzWkZSY1h1QkVmUWZEN2ZISmZMdFFUQUpVUjBIZ1orRWI0RklNTE1ieFBSaG1BdytBWUdzVlIwWFo4RllCc1JwVFB6NjVxbUxTNHZMKzhlck8wSk1SUklnWW12NVBmN2Y2TnAybzBBTENLYVhWNWV2a3QxSnEvWG0rM3hlR1lSMFN3QWs0bW9pSmtMaVdnRWdFd0F3OUE3dHR1WXVSMUFNeEhWTW5NdGdJTUFkcWFscGIyemE5ZXVoTjUwMGpDTVlnQkJBTU1CN0cxdWJwNFdpVVJrNlNraHpwQVVtUGhTdXE0L1IwVFhBN0JzMjU2bFlNOHI1WlNXbHA3bGRydjNFOUZZQU5IbTV1Yno1TzdOUXB3WktURHhoUXpEK0IyQUpRQXNUZE84ZS9iczJhODZVd3J4R0lieElZQjhBRzFFTks2OHZQeTQ2bEJDSkJzcE1QRTVobUZzQnZBTkFKWmxXUmVjenZWUDR0UVpobEhMek9PSWlMdTZ1c2J0M2JzM3BqcVRFTWxFQ2t6OERWM1hYeU9pQlFEUTA5TlRFZzZIWmM5ckVPbTYvaDZBRXVvMXJyeTh2RTUxSmlHU2hhWTZnSEFPWGRmL3A3KzhiTnMrVjhwcjhKbW1lUUVSL1lsN0hmSDVmRk5WWnhJaVdjZ2VtQUFBR0lheEZjQmNBT2pxNnNxWHcxbUpwZXY2eTBTMEdBQ1krVUxUTkhlb3ppU0UwOGtlbUlCaEdPWG9LNitlbnA0OEthL0VNMDN6S2lKYUF3QkU5SzVoR045V25Va0lwNU03TWc5eHVxNi9UVVF6QUlDWko0VkNvU09xTXcxVmRYVjFHL1B5OGhxSTZISUExK1RuNTJkRW85RTNWZWNTd3Fua0VPSVFwdXY2RGlLYUNRQXVsMnZDN3QyN0Q2dk9KQURETU9ZeDh4dlVlMCtaRjRQQjRMV3FNd25oUkZKZ1F4UHB1cjZMaUw0R0FOM2QzYU1yS3l1UHFRNGxQdUgxZXN2UzB0S0NSS1F4OHp1bWFWNmtPcE1RVGlNRk52U1FydXRCSXZJRGdHM2JaMVZVVkRTcERpVStMeEFJRkRCei95SGRENExCNERsS0F3bmhNSElTeDlCQ3VxNi8wMTllekR4ZXlzdTV5c3ZMNnpJek0wZjAvZWRrWGRmL3FqU1FFQTRqZTJCREIrbTZ2cE9JcGdQbzd2dk1LNm82bERpNVNaTW1aWXdlUGJvVmdJdVptMHpUUEV0MUppR2NRQXBzYUhEMWxkYzBBTjA5UFQyRjRYQzRYblVvY2VvQ2djQXdacTRETUlLWmp6VTBOSXl2cmExdFY1MUxDSldrd0ZLZlM5ZjFjaUlxQTlEVjJ0bzYvc0NCQTBkVmh4S25MeEFJZUpqNUFJQkp6SHlpbzZOanlsLys4aGRaZWtvTVdWSmdxYzFsR01ZN0FHWUE2TzdxNmpwbjc5NjljcXA4Y25QcnVyNmRpQzVrNWk0QTAwM1RES2tPSllRS2NoSkg2bkxydXI0RHdBeG1QdEhUMHpOWnlpc2w5SmltZVJFei81cUkwb2hvdDY3cmkxV0hFa0lGV1lrakJYbTkzclNpb3FJZFJEU3QvMUJUVlZXVnJMQ1JRcUxSNkI4S0NncmNBT1lRMFpLOHZMeS9ScU5SdWVHb0dGS2t3RkpNY1hGeCtyQmh3M1lUa2M3TXJkM2QzY1h2dmZlZW5HMllndXJxNnJibTUrYzNFdEVpQUF2ejgvT3pvOUhvLzZqT0pVU2l5R2RncDZpd3NEQXpKeWVuVk5PMHFVUjBEb0FwekR5RmlFWXpjemFBYlBTK25xMUUxTXJNeHdCRUFGUXo4L3RFdE5leXJIQTRIRDR4V0JtTGk0dlRodzhmL2tjaW1zN01Kd0I0VGRPc0dhenRDV2ZRZGYxYUl2bzlNOXNBL3RNMHpWc1RzZDFrbUJNaXRVbUJmVGxOMTNVRHdFSUFWeENSQWNBOXdOOXBBUWd4ODBiTHNqYUZ3K0hkZmM4TldGOTV2ZDEzMlBCWWQzZDNtWHptTlhUb3VuNEpFVzFuWmlhaWpjRmc4TXBCMkV4U3pRbVIrcVRBUHNNd2pHSm0vaDRSM1F5Z29QLzV0TFEwRkJjWFk4cVVLU2dxS2tKaFlTR0tpb293Y3VSSURCczJESm1abVNBaXRMVzFvYjI5SGNlUEgwZHRiUzFxYTJ0eCtQQmhWRmRYSXhLSm9LT2o0OU9iTzhyTXp3SjQyalROOTg0MGM5ODFRbjhFRUdEbVJnQ2xwbW5LWjE1RFRGbFoyWFNYeTdXVG1VRkVXNFBCNEtYeCtMM0pPQ2ZFMENBRjFzZnY5OC9YTk8xT0FKZjFQMWRjWEl5Wk0yZGkzcng1OEhxOWNMc0g5bWJUc2l6czI3Y1BXN2R1eGM2ZE83RnYzNzZQdjhiTTIyM2JmakFVQ3IxNk9yL1Q1L05sdWQzdUhRQktBZnlWbVgxU1hrTlhhV2xwcWNmaktVZnZucEVaREFhL0JzQStrOStWckhOQ0RCMUR2c0Q4ZnY5c0lycVhpQzRCZ0p5Y0hDeGN1QkJMbHk3RitQSGpCM1hic1ZnTUd6WnN3S1pObXhDTDlkNURrcGwzVzViMWczQTR2UFZrUCsveitiSmNMdGUydmxYbC84ck1BZm5NUytpNlBoRkFpSWhHQXRoSFJJSHk4dksyVS8zNVpKNFRZbWdac2dVMmRlclV2TFMwdEo4RFdBb0FFeWRPeEMyMzNJSUZDeGJBNVVyc3labVdaV0hidG0zNDFhOStoZXJxNnY2bk4zWjJkdDVlVlZYMTRSZjlUTitlMTNZQUFRQjFYVjFkTStRekw5SFA2L1htcDZlbi94bEFFVE1mc2l4cnhzbVdEMHYyT1NHR25xRllZRlJXVm5hanBtbS9JS0pSK2ZuNVdMNThPUll2WGd4TlUzdGROelBqOWRkZng1TlBQb25EaHc4RFFJdHQyeXNyS2lwK0NZRDd2eThRQ0l4azVxMEFEQUJIbVBscmN0aFFmRmJmT1BrVGdGSm1idWpwNmJta3NySnkzeGQ4YTlMUENURTBEYWtDOC9sOFdacW1yZEUwN2R1YXB1SGFhNi9GaWhVcmtKR1JvVHJhMytqczdNUVRUenlCZGV2V3diSXNNUFBMTFMwdE4wVWlrV2EvM3o5SzA3US9BWmdLNEtQMjl2YXZ5WHA0NHN2MDdhbS9DT0FiQUpwdDIxNVlVVkh4N3FlL251eHpRblUyb2M2UUtiRHp6ejkvWW1abTVvc0FqSUtDQXR4enp6M3crLzJxWTMybC9mdjM0NGMvL0NGcWFtb0FZRjkzZC9lM1BSN1BVK2piOCtycTZwb3BodzNGeWZSZFl2RWtFWDJIbVUvWXRuMVRLQlI2TVJYbWhHVlpWNFZDb1FPcWN3azFoc1JLSElaaG5POTJ1OThob3VKcDA2Wmh6Wm8xbURScGt1cFlKelZtekJnc1dyUUlrVWdFSDM3NDRSaVh5L1V0OUs1RWZ0Q3lyTm1WbFpXMXFqTUs1MnRzYkxUR2p4Ky9rWmxIRXRIRm1xWmRWVkJRd0c2MysrbGtueE5FOU8yQ2dvSTNvOUdvSEVJZmdsSyt3TXJLeXJ5YXBtMG5vckhYWFhjZDdydnZQbVJtWnFxT2RjclMwdEp3MldXWG9hdXJDNkZRS0wxdllkNmJLeXNyZzZxemllUlJWMWRuUjZQUkxlUEdqWE1CbUFmZ1lpSWFrUUp6SXBPSWx1Ym01bTZMeFdJZnFjNG1FaXVsQzh6bjg1M25kcnYvQkdETURUZmNnRldyVm9FbytZNmFFaEZtekpnQklrSjVlWG1heStXNll2ejQ4WnVQSERraWF4eUswOEZqeG95cGM3bGMzd0V3TElYbVJJYW1hVXRsVGd3OUtWdGdYcTkzdE1majJVcEVoVGZlZUNQdXZQTk8xWkVHTEJBSVFOTTA3Tm16SjRPWkw4L0p5VmxYWDE4djY4aUpVOUkzSjk0a29nS1pFeUlWcEdxQmVZcUtpbDRnb3VsejVzekJYWGZkbFpUdk1yK0lZUmlvcTZ2RGdRTUhScnBjcm90R2p4Nzk2NGFHQmxrN1RweU16QW1SY2xLeXdIUmQveEVSM1RwNThtUTgrdWlqOEhnOHFpUEZEUkZoMXF4WjJMbHpKeG9hR2dyZGJ2ZFpkWFYxcjZuT0paeE41b1JJUmFueEZ1eFQrdGFDTXpNeU1senIxNi9IaEFrVFZFY2FGTEZZREV1V0xNR0pFeWNzWnI3WU5NMGRxak1KWjVJNUlWS1Yyc3ZzNHl3UUNIamNidmRhQUs3bHk1ZW43RVFGZ0x5OHZQN1BNRnhFOUxUWDYwMVRuVWs0ajh3SmtjcFNxc0FzeS9vT0VVMHJLU25CVFRmZHBEck9vTHZ5eWlzeGJkbzBBRGcvUFQzOUgxWG5FYzRqYzBLa3NwUXBzRW1USm1VUTBZOEJZTldxVmNyWGNFc0VUZE93Y3VWS0FBQXozK0h6K2JJVVJ4SU9Jbk5DNWtTcVM1a1JmZFpaWjkxTVJPT25UNStPc3JJeTFYRVNac3FVS1pnL2Z6NklhS3ltYVN0VjV4SE9JWE5DNWtTcVM1VUM4eERSUHdQQWJiZmRwanBMd3QxNjY2MEFBRTNUL2tHTys0cytNaWNnY3lMVnBVU0JHWVl4RDhDNDB0SlMrSHcrMVhFU3JyaTRHQmRlZUNFQWpQVjRQRXRVNXhIcXlaeVFPVEVVcEVTQk1mTjNBV0Rod29XcW95aXplUEZpQUFBUmZVZHhGT0VBTWlka1Rnd0ZTVjlnSlNVbE9VUjBUWHA2T2hZdFdxUTZqaklYWFhRUk1qTXpRVVJ6QTRGQWdlbzhRaDJaRTcxa1RxUytwQyt3ek16TU9RQTgwNmRQUjNaMnR1bzR5bVJtWm1MKy9Qa0E0QVp3dGVJNFFpR1pFNzFrVHFTK3BDOHdJcG9Ib1AvYWp5RnR4b3daQUFEYnR1Y3BqaUlVa2pueENaa1RxUzNwQzR5Wkx3ZUEyYk5ucTQ2aVhQK0g5VVEwUzNFVW9aRE1pVS9JbkVodGJ0VUJCa0xYOVlsRU5Da25KeWVoZDVNTkJBS24vTDJhcG1IMzd0MkRtT1lUQlFVRnlNL1BSelFhSGVmeitjNExoOFA3RTdKaDRSaXE1b1JUeVp4SWJVbGRZTXg4TGhHaHVMZzRvYmVHS0N3c1BPbjN4R0l4ZEhkM1k4NmNPWU1mcUE4Um9heXNETkZvRkM2WHl3QWdrM1dJVVRVbm5Fcm1SR3BMNmdMVE5HMHlBSXdiTnk2aDIzMzU1WmUvOHV2SGpoM0Q1WmRmRGdCWXVuUnBJaUo5N095enp3WUFNTE0zb1JzV2pxQnFUamlaekluVWxleWZnWlVBd01TSkUxWG4rQnN2dnZnaXVycTZjUGJaWitOclgvdGFRcmRkVkZRRUFDQ2ljeEs2WWVFVWpwd1RLc21jU0YzSlhtQVhBTURreVpOVjUvaVlaVmw0NFlVWEFBQkxsaVIrQVlEK2Q5NUVkSGJDTnk2Y3dIRnpRaldaRTZrcnFRdU1tY2NEUUg1K3Z1b29IOXUyYlJ0aXNSaUdEUnVHSzY2NEl1SGJIejE2ZFAvRHNRbmZ1RkRPaVhOQ05aa1RxU3VwQ3d6QUdBQVlOV3FVNmh3ZmUvNzU1d0VBbDE5K09iS3lFbjhuaCtIRGh3TUFtTms1TDRwSUpNZk5DZFZrVHFTdVpDK3diQUJLaXVLTFZGZFhJeGdNQWtqOHlSdjlNakl5QUFCRWxLa2tnRkROVVhQQ0NXUk9wSzZrTGpBaVNnY0FqOGVqT2dvQTRMbm5uZ1BRZTUzWU9lZW8rYnpZN2Y3NHhGSzVoY1FRNUxRNTRRUXlKMUpYVWhjWUFNZGM2TkxjM0l6WFgzOGRnTHE5THdCeTdZK1FBZkFaTWlkU1Y3SVhXQ2NBZEhkM3E4NkJsMTkrR1IwZEhSZzdkaXptenAyckxNZW5YZ3YxTDRwUXdURnp3aWxrVHFTdXBDNHdaajRCQUcxdGJVcHoyTGFORFJzMkFBQ3V1ZVlhdUZ3dVpWazZPenNCQU16Y3JpeUVVTVlwYzhKSlpFNmtycVF1TUFBTkFORFUxS1EweEovKzlDZDg5TkZIY0x2ZHVPYWFhNVJtYVdscDZYK285a1VScWpoaVRqaUp6SW5VbGRRRlJrUjFRTys2Z3lyMW56by9kKzVjakJrelJtbVd4c2JHL29kSFZlWVFhamhsVGppSnpJblVsZFFGeHN6dkFjQUhIM3lnTE1PaFE0Znc1ei8vR1lEYWt6ZjZIVGx5QkFCQVJJZlVKaEVxT0dGT09JM01pZFNWMUFVRzRDOEFVRk5Ub3l6QTg4OC9EMmJHT2VlY0E4TXdsT1hvVjF0YkN3Qmc1b2ppS0VJTjVYUENhV1JPcEs2a0xqRGJ0ajhBUG5tSGxXZ25UcHpBcTYrK0NzQVplMThBY1BEZ1FRQUFNMWNwamlJVVVEMG5uRWptUk9wSzlnS3JCb0QzMzM4ZnpKenc3Yi95eWl0b2EydERWbGJXeDdkUFVZbVpVVmxaMmYrNFFuRWNvWURxT2VFME1pZFNXMUlYV0dWbDVRZk1YRnRmWDQvRGh3OG5mUHZMbGkxRGVYazUvdmpIUDJMWXNHRUozLzVueFdJeDFOYldncG5yUTZHUXZOc2NnbFRQQ2FlUk9aSGFrcnJBQUlDWk53SEF1KysrcXpxS2N2M3ZOSWxJWG93aFRPYkVKMlJPcExha0x6Qk4wN1lDd083ZHUxVkhVYTcvTlNDaXQ5UW1FU3JKblBpRXpJblVsdlFGMXRuWnVSMUF6NjVkdTlEZVBuUXZ0Ty9vNk1EbXpac0J3QUx3a3VJNFFpR1pFNzFrVHFTK3BDK3dxcXFxS0lCWDJ0dmI4ZHBycjZtT284eU9IVHZRMnRvS1puNjd2THo4UTlWNWhEb3lKM3JKbkVoOVNWOWdBR0JaMWxvQVEzcXl2dkxLS3dBQTI3Yi9TM0VVNFFBeUoyUk9EQVVwVVdBOVBUMWJBRFFFZzBIczM3OWZkWnlFcTZtcHdmYnQyOEhNVGNlUEgxK3ZPbzlRVCthRXpJbWhJQ1VLcktxcXFzdTI3WHNCNFBISEgxY2RKK0hXcmwzYi8zRE5vVU9IT2xSbUVjNGdjMExteEZDUUVnVUdBTFp0L3hKQXc5dHZ2NDE5Ky9hcGpwTXdOVFUxZVBYVlY4SE14MXBhV3U1VG5VYzRoOHdKbVJPcExtVUtMQndPbndEd2J3RHd3QU1QRElsVkNKZ1pEejMwVVAvanh5T1JTTFBpU01KQlpFN0luRWgxNnU2OE9BaXlzckpDYVdscDE4UmlzYkdqUm8zQzFLbFRWVWNhVkpzM2I4WXp6endEWmo3WTFOUjBmVk5UVTQvcVRNSlpaRTdJbkVobEtiTUhCZ0NSU0tTVG1XOEdZRDMyMkdPSVJxT3FJdzJheHNaRzNILy8vV0JtRzhEMzVUaS8rQ0tSU0tUVHNxenZNYk10YzBLa21wUXFNQUNvcUtqWWJkdjJ2NTg0Y1FJclY2NzgrSGJpcWFTN3V4dXJWNjlHYzNNemlPZ1owelRmVUoxSk9CYTVYSzY1UktUSm5CQ3BKcVVPSWZiTHljbjVvOHZsK3ZyUm8wZUxqaHc1Z3JsejU0S0lWTWVLaS81ai9GdTJiQUdBY0dOajQ5VnltRVI4R2IvZmY3T21hYjhBME1ITUI0NGVQVHBXNW9SSUZTbFpZQTBORGRhWU1XTTJ1bHl1NnlPUnlFaE4weEFJQkZUSGlvdm5uMzhlVHozMUZKZzUxdDNkUGZmQWdRT05KLzhwTVJRWmhqR1BpRjRFWU5tMi9mLzI5TXd6Q2xvQUFDQUFTVVJCVlBUOFFPYUVTQ1VwV1dBQVVGOWZmeUl2TDI4YkVYMXJ6NTQ5R1VTVTFCT1dtYkYrL1hvOCtPQ0RZT1pXSXZwbUtCU3FWSjFMT0pPdTYyVkU5QzR6czZacGo1aW0rUk9aRXlMVnBHeUJBVUEwR28zbTV1WnUxVFJ0U1hsNWVVWjNkemVtVFp1V2RJZE9iTnZHczg4K2k0Y2ZmaGpNM0FyZ202WnB2cVU2bDNBbVhkZkhBZGlMM3ZuOWZEQVkvTC83djVhS2M4SzI3Vllpa2preEJLVjBnUUZBTEJiN0tEOC8vMDBBU3lvcUtqS3JxNnN4ZS9ac3BLV2xxWTUyU3RyYjIzSDMzWGZqdDcvOUxRQzAyTFo5VlVWRnhWYlZ1WVF6QlFLQmtjejhIaEdOQVBDbWFacmYvT3ozcE5pY0FCR1ZtNmI1SThXeGhBSXBYMkFBRUkxR2orVG01djVCMDdUNWh3NGRHdlBXVzIvQk1Bems1T1NvanZhVmFtcHFjTWNkZDJESGpoMEFVR05aMW9KUUtMUkRkUzdoVEY2dk44M2xjdTBrb3JPWnVjbzB6VmxmOXIwcE1pYytZdVlNSXBxWWw1ZFhFNDFHSzFUbkU0azFKQW9NQUdLeDJGK3pzcktlVFU5UDl6VTFOWjM3MGtzdndiWnRsSmFXd3UxMnE0NzNON3E3dS9HYjMvd0dxMWF0UW4xOVBaajVyYTZ1cnE5WFZsWWVWSjFOT0paV1ZGVDBCd0FYTVhPc3E2dXJwS0dod2ZxcUgwaUJPVEZYMDdUZFJMUU13S1g1K2Zucm85Rm9rK3FzSW5HUzY4QjNmSkJoR0hlZ2Q0bWQ0Uk1tVE1DS0ZTdHd5U1dYS1A4Y2dKbXhjK2RPUFBMSUk2aXVyZ2FBTmdEM0JvUEIrd0RZU3NNSkp5UERNSDRLWUJXQTV1Ym01dUpJSk5Kd21qK2Z0SE5DMS9VTlJIUWRNeDh5VGJNWXZUZXdGRVBBVUN3d0FJRFg2NTJRbHBiMk5CRmRDZ0FsSlNXNC9mYmJNWFBtVExoY2lkMHh0VzBiZS9ic3dabzFheEFLaGZxZmZ0dXlyRnRDb2RDQmhJWVJTVWZYOWI4bm9pZlFlNjFYd0RUTjk4N2s5eVRybkRqdnZQT0dEeHMyckpxSThwajVXZE0wdjVQUXNFS1pJVnRnL2Z4Ky95Sk4wKzRHb0FOQWZuNCtsaTFiaGdVTEZtRHMyTEdEdXUzR3hrWnMyYklGenozM0hBNGZQZ3dBWU9iM0FOeGxtdWJ2QjNYaklpWDRmTDU1YnJmN3piN2xrNjQyVGZPL0IvbzdrM0ZPNkxwK0FSR0ZtWmxzMjE0WUNvVzJER3BRNFFoRHZzRDZHWVp4UFlBVkFHYjJQK2Z6K1hEcHBaZGkrdlRwbUR4NThvRGZoVnFXaFpxYUd1emV2UnR2dlBFR1ROUDg5QXJoUWN1eUhnMkZRczhBU1AxbHc4V0FsWmFXbG5vOG5qQXoyMFQwTDhGZzhDZngvUDNKTmlkMFhmOGVFVDBONExodDI1TXFLaXJrODdBVUp3WDJHWDBYZ040QjRFb0FZL3FmejhqSVFHbHBLZngrUHdvTEM1R2JtNHZjM0Z4a1oyY2pJeU1ENmVucElDSjBkSFNnczdNVHJhMnRxSyt2UjBOREEycHJheEVLaFJBT2g5SFcxdmJ4dHBpNWlZZzJXcGIxODFBbzlHY0YvMXlScEh3K1g2N2I3WTR4TXhQUk04Rmc4SHVEdGEwa21oTmtHTVk3QUdZeGM0VnBtbnBjWGdEaFdGSmdYMDd6K1h4elhDN1hFZ0NYRU5GNUdQaFpteGFBQ0RPL1RVUWJnc0hnRzVBUG5NVnBLaTR1SGpGaXhJaGp6RXdBM2pCTjh4c0oyclRqNTBScGFlbFpicmY3UXlMS1p1YjdUZFA4d1FEekNRZVRBanRGWHE4MzIrUHh6Q0tpV1FBbUUxRVJNeGYyWFRDYUNXQVllbC9QTm1adUI5Qk1STFhNWEF2Z0lJQ2RhV2xwNyt6YXRVdHVzQ2ZPV0NBUThERHpVUUREbWJuYU5NM3pWR1Z4NnB6dytYeUd5K1hhUTBTMlpWbGxvVkNvS3A2L1h6aUhGSmdReVVQVGRmMEFFWjNEekUybWFaNmxPcEJUR1lieEV3Q3JBUnh2Ym03T2kwUWlxWGNQR1pGNjl3TVRJbFhwdXY0L2ZlVjFRc3JycXdXRHdSOHo4eUVBSTRjUEgvNm02anhpY0VpQkNaRUVkRjEva0lqbU1YT1haVmw1cXZNa2dXNW0xZ0YwRTlHRmhtRjhYM1VnRVg5eUNGRUloOU4xL1RvaTJzRE1kazlQejVUS3lzb1BWR2RLRnJxdS94MFJ2UVhBYW0xdHpUOXc0TUJSMVpsRS9NZ2VtQkFPRmdnRVNvbG9ROTkvZmtQSzYvU1lwcm1kbWRjQmNHVmxaUjJFL00xTEtmSS9Vd2lIOHZ2OW81ZzVEQURNL0FQVE5PV3puRFBRMHRMeXZiNGJYbWJydXY2UzZqd2lmcVRBaEhBbVRkTzArcjdIdnpOTjgzNmxhWkpZSkJMcGJHdHJHOWUzM05hVmZyOS90dXBNSWo2a3dJUndJTU13R2dGNEFGUUdnOEhyVmVkSmR2djM3MjhCY0QzMTJ1cjFlcFBqN3AzaUswbUJDZUV3aG1IVUFSakJ6STNCWUxCTWRaNVVZWnJtNzVuNXowU1VscDZlL2xmVmVjVEFTWUVKNFNDNnJyL0h6SGtBckdQSGpvMkhMT3djVjExZFhSZjNQY3pXZGYwUnBXSEVnRW1CQ2VFUXVxNy9BVUFKRVZGemMzUE9vVU9IT2xSblNqVlZWVlZkekR3ZUFJam9mNWVWbFkxWG5VbWNPU2t3SVJ6QU1JeUhBQ3p1SzYvY1NDUWlhMllPRXRNMGp6RHpEd0RBNVhMVkZoY1hwNnZPSk02TUZKZ1FpdW02ZmhNejMwRkVaRm1XRVlsRUdsUm5TbldtYWQ3UHpERUFHREZpeEFISW9nNUpTUXBNQ0lYOGZ2K0ZSTFNXaURUTHNxNFBoVUttNmt4RGhXbWFoWDBQSi9qOS90dVVoaEZuUkFwTUNFVjhQbDhoRVcwRjRHTG1INFJDb2QrcHpqVEU5QUFvNjdzcDZLT0JRR0RNU1g5Q09Jb1VtQkFLQkFLQllTNlhLMHhFNmN5ODFqVE5CMVJuR29xQ3dXQVl3Tk5FUkxadDF4WVdGbWFxemlST25SU1lFSWxIdG0xWEVkRlpBSGFhcHZsOXlPbnl5cGltdVJ6QVg0a29mZXpZc1p0VjV4R25UZ3BNaUFRekRNTWtva25NWE52YzNEd0hnS1U2MDFEWDNOdzhIcjIzWHJsWTEvVnJWZWNScDBZS1RJZ0VNZ3hqS3dBZmdCUHQ3ZTErdVZPd00wUWlrVTdMc3E3dit6enMrWktTa2h6Vm1jVEpTWUVKa1NDNnJqL056SE9ZbVRzN095L1l0MitmTEdma0lLRlE2Q1VBcndGd1pXWm12b2ZldFNpRmcwbUJDWkVBaG1Hc0pxTHZFQkVCbUZGVlZmV2g2a3ppODB6VFhBemdLQkhsR29ieHFPbzg0cXRKZ1FreHlIUmR2d25BandHNEFDd3dUWE9QMmtUaUsxaWRuWjJsQUxvQkxBOEVBbk5WQnhKZlRncE1pRUhrOS90bkU5R1RBRHpNZkhzd0dKU3ozQnl1cXFvcVNrU3JBUkF6YjlSMWZhenFUT0tMU1lFSk1VZ0NnY0E1bXFadEJKREJ6UGVZcHZtazZremkxSlNYbHovSXpCVUFNb25vVGZUdVBRdUhrUUlUWWhENC9mNVJ0bTIvQldBa002L1hOTzNmQU5pS1k0blQwTkRRY0NHQW93QktEY1A0SjlWNXhPZkpBcFlpNVJVV0ZtYm01T1NVYXBvMmxZak9BVENGbWFjUTBXaG16Z2FRamQ2NTBFcEVyY3g4REVBRVFEVXp2MDlFZXkzTENvZkQ0Uk9udUVtUHJ1c21FWGtCN0d4c2JKd3J0MFpKVHJxdWx4RlJPVE5ybXFiTktpOHYzelhZMjFRd1hwT1dGSmhJUlpxdTZ3YUFoUUN1SUNJRGdIdUF2OU1DRUdMbWpaWmxiUXFIdzd2eEpSY2dHNGJ4SndBWEFmaWd1N3Q3V21WbDViRUJibHNvWkJqR3d3RHVZT1pqWFYxZHhWVlZWWTF4M29UUzhack1wTUJFeWpBTW81aVp2MGRFTndNbzZIOCtMUzBOeGNYRm1ESmxDb3FLaWxCWVdJaWlvaUtNSERrU3c0WU5RMlptSm9nSWJXMXRhRzl2eC9IangxRmJXNHZhMmxvY1Bud1kxZFhWaUVRaTZPajRtNTJvbzh6OExJQ25UZE44NzFNWmZnUGdSbVp1dEczYkZ3cUZQa3JVdjE4TUdqSU00ejBBSmN6OFA2WnBYb1k0TFAzbGhQR2E3S1RBUk5MeisvM3pOVTI3RThCbC9jOFZGeGRqNXN5Wm1EZHZIcnhlTDl6dWdiMmh0U3dMKy9idHc5YXRXN0Z6NTA3czI3ZnY0Njh4ODNiYnRoL1VORzA2RWYySW1idUo2R3Q5QzhXS0ZIRHV1ZWVPeWNyS09rQkVaekh6cmFacFBuMm12OHNwNHpVVUNyMDZvSTA0Z0JTWVNGcDlwNmpmUzBTWEFFQk9UZzRXTGx5SXBVdVhZdno0d2IxVGZDd1d3NFlORzdCcDB5YkVZckgrcC9jQ0tMQXNhMGtvRk5vMnFBRkV3dW02dmhEQVJpS3ltSG1hYVpxaDAvbDVwNDFYWnQ1dFdkWVB3dUh3MWtIZCtDQ1NBaE5KWityVXFYbHBhV2svQjdBVUFDWk9uSWhiYnJrRkN4WXNnTXVWMkxPZExjdkN0bTNiOEt0Zi9RclYxZFZnWmhEUnhzN096dHRsdFkzVW8rdjZiNG5vQm1hdTZlcnFtbHBWVmRWNnNwOXg4bmp0azdUalZRcE1KQk1xS3l1N1VkTzBYeERScVB6OGZDeGZ2aHlMRnkrR3BxbTlJb1NaOGZycnIrUEpKNS9FNGNPSEFhREZ0dTJWRlJVVnY0VGNLaVZsQkFJQkR6UC9CY0E1elB4ZnBtbmUvQlhmTHVOMWtFbUJpYVRnOC9teU5FMWJvMm5hdHpWTnc3WFhYb3NWSzFZZ0l5TkRkYlMvMGRuWmlTZWVlQUxyMXEyRFpWbGc1cGRiV2xwdWlrUWl6YXF6aWZpWU9uWHFPUjZQcDRLSXNwbjVPdE0wWC9qczk4aDRUUXdwTU9GNDU1OS8vc1RNek13WEFSZ0ZCUVc0NTU1NzRQZjdWY2Y2U3Z2Mzc4Y1BmL2hEMU5UVUFNQSt5N0t1Q29WQ0IxVG5FdkdoNi9yM2lPaHBBRzA5UFQxVHcrSHd3ZjZ2eVhoTkhGa2VSVGlhWVJqbnU5M3VkNGlvZU5xMGFWaXpaZzBtVFpxa090WkpqUmt6Qm9zV0xVSWtFc0dISDM0NGhvaStYVkJROEdZMEdqMmlPcHNZdUdnMGFoWVVGSHdOZ0plSUxzek96bjYyc2JIUmt2R2FXRkpnd3JIS3lzcThtcVp0SjZLeDExMTNIZTY3N3o1a1ptYXFqblhLMHRMU2NObGxsNkdycXd1aFVDaVRpSmJtNXVadWk4VmljbTFZQ2hnOWV2Ui91OTN1LzR1SXprOVBUMC9QemMwOUl1TTFzYVRBaENQNWZMN3ozRzczbndDTXVlR0dHN0JxMVNyMDNrb3J1UkFSWnN5WUFTSkNlWGw1aHFacFM4ZVBINy81eUpFalVkWFp4TUEwTkRSMGpSMDc5bDFOMDI0Q0VPMWI3MUxHYXdKSmdRbkg4WHE5b3owZXoxWWlLcnp4eGh0eDU1MTNxbzQwWUlGQUFKcW1ZYytlUFJuTWZIbE9UczY2K3ZyNmxGK3JMdFhGWXJHUGNuSnl0bXFhZHB1TTE4U1RBaE5PNHlrcUtucUJpS2JQbVRNSGQ5MTFWMUsray8waWhtR2dycTRPQnc0Y0dPbHl1UzRhUFhyMHJ4c2FHbEp1ZmJvaHhsTllXUGlrakZjMXBNQ0VvK2k2L2lNaXVuWHk1TWw0OU5GSDRmRjRWRWVLR3lMQ3JGbXpzSFBuVGpRME5CUzYzZTZ6NnVycVhsT2RTNXc1R2E5cXBjWmJCWkVTU2t0TFN6MGVqNW1Sa2VGYXYzNDlKa3lZb0RyU29JakZZbGl5WkFsT25EaGhNZlBGcG1udVVKMUpuRDRacitySkRTMkZJd1FDQVkvYjdWNEx3TFY4K2ZLVS9XTUFBSGw1ZWYyZms3aUk2R212MTV1bU9wTTRQVEplblVFS1REaUNaVm5mSWFKcEpTVWx1T21tbTFUSEdYUlhYbmtscGsyYkJnRG5wNmVuLzZQcVBPTDB5SGgxQmlrd29keWtTWk15aU9qSEFMQnExU3JsNjhRbGdxWnBXTGx5SlFDQW1lL3crWHhaaWlPSlV5VGoxVG5qTmZWZmVlRjRaNTExMXMxRU5INzY5T2tvS3l0VEhTZGhwa3laZ3ZuejU0T0l4bXFhdGxKMUhuRnFaTHc2Wjd4S2dRblZQRVQwendCdzIyMjNxYzZTY0xmZWVpc0FRTk8wZjNEU1p3dmlTOGw0aFhQR3F4U1lVTW93akhrQXhwV1dsc0xuODZtT2szREZ4Y1c0OE1JTEFXQ3N4K05ab2pxUCtHb3lYcDAxWHFYQWhGTE0vRjBBV0xod29lb295aXhldkJnQVFFVGZVUnhGbklTTVYyZU5WeWt3b1V4SlNVa09FVjJUbnA2T1JZc1dxWTZqekVVWFhZVE16RXdRMGR4QUlGQ2dPby80WWpKZWV6bHB2RXFCQ1dVeU16UG5BUEJNbno0ZDJkblpxdU1vazVtWmlmbno1d09BRzhEVml1T0lMeUhqdFplVHhxc1VtRkNHaU9ZQjZMKytaRWliTVdNR0FNQzI3WG1LbzRndkllUDFFMDRacjFKZ1FobG12aHdBWnMrZXJUcUtjdjBuQkJEUkxNVlJ4SmVROGZvSnA0eFh0OHFOaTZGTDEvV0pSRFFwSnljbktlNVlPOWdLQ2dxUW41K1BhRFE2enVmem5SY09oL2VyemlRK29YSzhCZ0tCazM3UDczNzNPNXh6emprSlNOUExLZU5WQ2t3b3djem5FaEdLaTR0VDV2WVRBMEZFS0NzclF6UWFoY3ZsTWdCSWdUbUlFOGJyNk5Hak1XellzQy84V3FKWHdYZktlSlVDRTBwb21qWVpBTWFORzZjNmltT2NmZmJaQUFCbTlpcU9JajdEQ2VOMTVjcVZ1T3l5eTVSdC83T2NNRjdsTXpDaFNna0FUSnc0VVhVT3h5Z3FLZ0lBRUZIaWpnV0pVeVhqOVRPY01GNmx3SVFxRndEQTVNbVRWZWR3alA1MzkwUjB0dUlvNHZOa3ZINkdFOGFyRkpoUWdwbkhBMEIrZnI3cUtJNHhldlRvL29kalZlWVFueWZqOWZPY01GNmx3SVFxWXdCZzFLaFJxbk00eHZEaHd3RUF6Q3d2aXZQSWVQME1KNHhYT1lsRHFKSU5BRmxaanJpdGtDTmtaR1FBQUlnb1UzRVU4WG5LeCt2cTFhdXhldlZxWkdSa0lDOHZEN3F1WTlteVpaZ3laWXFTUEU0WXI3SUhKcFFnb25RZzhhZi9PcG5iL2ZIN1NlVzNxUkIvUytWNGRidmRHRDE2Tk1hUEg0L2MzRnowOVBTZ3BxWUdmL2pESDNEampUZml1ZWVlUzNpbS9seDlsSTFYMlFNVHFzakZYNThoMThNNW1yTC9PYnQyN2ZxYi8rN3U3c2F1WGJ2dzg1Ly9ITysvL3o1KzlyT2ZZZkxreVpnK2ZYcENjemxodk1vZW1GQ2xFK2lkaktMWHAxNExlVkdjeHpIajFlUHg0S0tMTHNMYXRXcy9QaFB3MTcvK2RjSnpPR0c4U29FSkpaajVCQUMwdGJXcGp1SVluWjJkQUFCbWJsY2NSWHlHRThkcmRuWTJycjY2ZHpINHZYdjNKbno3VGhpdlVtQkNsUVlBYUdwcVVwM0RNVnBhV3ZvZnlvdmlQSTRjcjdtNXVRQ0FqbzZPaEcvYkNlTlZDa3dvUVVSMUFCQ0x4VlJIY1l6R3hzYitoMGRWNWhDZjU5VHhldmp3WVFDZkZGa2lPV0c4U29FSkpaajVQUUQ0NElNUFZFZHhqQ05IamdBQWlPaVEyaVRpczV3NFhoc2JHL0hpaXk4Q0FDNisrT0tFYjk4SjQxVUtUS2p5RndDb3FhbFJuY014YW10ckFRRE1IRkVjUlh5ZWt2RzZidDA2UFBua2t4K1BEUUN3YlJzN2R1ekFyYmZlaXNiR1Jvd2FOUXJmL2U1M0U1b0xjTVo0bGRQb2hSSzJiWC9nY3JrK2ZoY25nSU1IRHdJQW1MbEtjUlR4R2FyR2EwdExDNTU2NmlrODlkUlRHREZpQkxLeXNuRHMyTEdQUC9QS3k4dkR2Ly83dnlNbkp5ZWh1UUJuakZjcE1LR0ViZHZWTHBjTDc3Ly9QcGpaRWRlVXFNVE1xS3lzN0g5Y29UaU8rQXhWNDNYT25EbW9xYW5CM3IxNzBkRFFnTmJXVmd3ZlBod1hYSEFCL3U3di9nNVhYMzIxa3RWQm5ESmVoL1pmRGFHVXJ1dUhpYWp3cFpkZXdvUUpFMVRIVVNvYWpXTFJva1ZnNW5yVE5QTlU1eEdmSitQMUUwNFpyL0labUZDR21UY0J3THZ2dnFzNmluTDk3MmFKU0Y0TWg1THgrZ21uakZjcE1LR01wbWxiQVdEMzd0MnFveWpYL3hvUTBWdHFrNGd2SStQMUUwNFpyMUpnUXBuT3pzN3RBSHAyN2RxRjl2YWh1L2hFUjBjSE5tL2VEQUFXZ0pjVXh4RmZRc1pyTHllTlZ5a3dvVXhWVlZVVXdDdnQ3ZTE0N2JYWFZNZFJac2VPSFdodGJRVXp2MTFlWHY2aDZqemlpOGw0N2VXazhTb0ZKcFN5TEdzdGdDSDlCK0dWVjE0QkFOaTIvVitLbzRpVGtQSHFyUEVxQlNhVTZ1bnAyUUtnSVJnTVl2LysvYXJqSkZ4TlRRMjJiOThPWm00NmZ2ejRldFY1eEZlVDhlcXM4U29GSnBTcXFxcnFzbTM3WGdCNC9QSEhWY2RKdUxWcjEvWS9YSFBvMEtIRXI4Z3FUb3VNVjJlTlZ5a3dvWnh0Mjc4RTBQRDIyMjlqMzc1OXF1TWtURTFORFY1OTlWVXc4N0dXbHBiN1ZPY1JwMGJHcTNQR3F4U1lVQzRjRHA4QThHOEE4TUFERDRDWkZTY2FmTXlNaHg1NnFQL3g0NUZJcEZseEpIR0taTHc2Wjd5NlZBY1FBZ0N5c3JKQ2FXbHAxOFJpc2JHalJvM0MxS2xUVlVjYVZKczNiOFl6enp3RFpqN1kxTlIwZlZOVFU0L3FUT0xVeVhoMXhuaVZQVERoQ0pGSXBKT1pid1pnUGZiWVk0aEdvNm9qRFpyR3hrYmNmLy85WUdZYndQZWQ4Rm1DT0QweVhwMUI5c0NFWTBTajBTTjVlWGxaUFQwOXMwM1R4S0pGaStCMnA5WjYwOTNkM1ZpNWNpVU9IandJSXZwUDB6UWZWcDFKbkJrWnIrcEpnUWxIeWNuSithUEw1ZnI2MGFOSGk0NGNPWUs1YytlbXpFcjEvWjhqYk5teUJRRENqWTJOVnp2bFVJdzRNekplMVpJQ0U0N1MwTkJnalJrelpxUEw1Ym8rRW9tTTFEUU5nVUJBZGF5NGVQNzU1L0hVVTArQm1XUGQzZDF6RHh3NDBIanlueEpPSnVOVkxTa3c0VGoxOWZVbjh2THl0aEhSdC9iczJaTkJSRW45UjRHWnNYNzllano0NElOZzVsWWkrbVlvRktwVW5VdkVoNHhYZGFUQWhDTkZvOUZvYm03dVZrM1RiaWd2TDAvcjd1N0d0R25Ua3U3d2pHM2JlUGJaWi9FZi8vRWZBTkFCWUxGcG1tK3BUU1hpN1ZQamRVbDVlWGxHc28vWGh4OStHTXpjQ3VDYlRoNnZVbURDc2NhUEg3K0VtYThBMEYxUlVlR3FycTdHN05temtaYVdwanJhS1dsdmI4ZmRkOStOMy83MnQvMS95RnhFbEZGWFYvZDcxZGxFL01WaXNZL3k4L1BmQkxDa29xSWlNNW5ISzRBVzI3YXZxcWlvMktvNjExZEpycmNIWXNqUWRYMGNFUjBDNExGdCs3dWFwdjBBd0htVEprM0NUMy82VTB5Wk1rVnh3cTlXVTFPRDFhdFg5Ni9VVU1QTWE0am9QZ0FNWUQ4UlhWeGVYbjVVYlVveEdIdyszM2x1dC90bEpQRjR0U3pyNmxBb1pLck9kVEt5QnlhY3lEMXUzTGdJZ09FQWZtT2E1byt6c3JLZVRVOVA5elUxTlozNzBrc3Z3Ylp0bEphV091NjA1ZTd1YnZ6bU43L0JxbFdyVUY5ZkQyWitxNnVyNit2aGNQaC84dlB6TndDNGpvZ21NZk9Ldkx5OFE3RllMS3c2czRpdldDejIxMlFmcjVXVmxRZFZaenNWc2djbUhFZlg5VjhRMGY4QzBFUkV1ZVhsNWQxOVh5TERNTzVBN3pJK3d5ZE1tSUFWSzFiZ2trc3VVZjVaQXpOajU4NmRlT1NSUjFCZFhRMEFiUUR1RFFhRDl3R3crNy9QNi9XbXBhZW5Qd3BnZWQvUHZXNmE1aFhvdlRtZ1NDMUpQMTZkVGdwTU9JcXU2MlZFVkFFQXpPdzFUZk85ejM2UDErdWRrSmFXOWpRUlhRb0FKU1VsdVAzMjJ6Rno1a3k0WElrOXFHRGJOdmJzMllNMWE5WWdGQXIxUC8yMlpWbTNoRUtoQTEvMmM0WmhYQWJnZFFCZzVocE4weTVSZlhOQU1UaFNZYnc2bFJTWWNBeWZ6NWZsY3JsaUFJWVIwYytDd2VBL2ZkWDMrLzMrUlpxbTNRMUFCNEQ4L0h3c1c3WU1DeFlzd05peFl3YzFhMk5qSTdaczJZTG5ubnNPaHc4ZkJnQXc4M3NBN2pKTjg1Uk8wdEIxZlNLQWQ0bG9IRE4zTXZQL3FxaW8rTlVneGhZS0pmdDRkU0lwTU9FVW1xN3J2eU9pYTVrNVlwcm1LWC9xYlJqRzlRQldBSmpaLzV6UDU4T2xsMTZLNmRPblkvTGt5UU4rcDJ0WkZtcHFhckI3OTI2ODhjWWJNRTN6MDZ1UUJ5M0xlalFVQ2oyRDNwTTBUbGtnRVBEWXRyMkdpTDRMZ0poNVUwdEx5eldSU0tSelFJR0ZZeVh6ZUhVYUtURGhDR1ZsWmRlNFhLNFhBSFIzZG5ibVYxVlZuZlpWLzMySEgrOEFjQ1dBTWYzUFoyUmtvTFMwRkg2L0g0V0ZoY2pOelVWdWJpNnlzN09Sa1pHQjlQUjBFQkU2T2pyUTJkbUoxdFpXMU5mWG82R2hBYlcxdFFpRlFnaUh3MmhyYS90NFc4emNSRVFiTGN2NmVTZ1Urdk5BLy8yR1lWek16RzhRVVJxQWFIZDM5OXpLeXNxaGM3T3BJU2laeDZ0VFNJRUo1WHcrWDY3YjdhNWxaamNSL2U5Z01Qam9BSCtsNXZQNTVyaGNyaVVBTGlHaTh6RHdNMjR0QUJGbWZwdUlOZ1NEd1RjUTV4TXZwazZkbXVmeGVONG1vbUptN2lLaU8rUHdXZ2puUzhyeDZnUlNZRUtwUUNEZ1llWTNBVnpNek8rYXBqazczdHZ3ZXIzWkhvOW5GaEhOQWpDWmlJcVl1WkNJUmdESUJEQU12WE9oalpuYkFUUVRVUzB6MXdJNENHQm5XbHJhTzd0MjdScjBtL2oxdlI0UEE3aXQ3Nm0zNnV2ckY5WFcxcllQOXJhRk15VFRlRlZOQ2t3b1pSakdQd0I0bEprYkd4b2FDdVVQZGEreXNyTHBMcGZyTFFDWnpOeGsyL2E4Wkxpd1ZJaEVraHRhQ21VQ2dVQXBnRjhBc0RSTnUwbks2eE9oVU9qUFJGVEF6Q0VpR3VWeXVYYnB1djZWWjJVS01kVElIcGhRSWhBSURHUG1JSUR6QUx3UURBYXZVNTNKb2R5NnJ2K1VpTzVFN3hsanUrcnI2K2RKMlFzaGUyQkNFV2IrUCtndHJ3K0R3ZUQxcXZNNFdJOXBtaXU3dXJyS21Ma053TXpjM055Lyt2MytDMVVIRTBJMUtUQ1JjSDYvZnc2QTFRQTZlbnA2bGlJRno0Nkt0NzE3OTRhUEhUczJCc0F1QUptYXB2M1I3L2YvUkhVdUlWU1NRNGdpb1VwS1NuS0dEUnNXQmpDT21lODNUZk1IcWpNbEdTMFFDUHlJbWYrVm1abUlLcHVibTZmTGhjOWlLSklDRXdtbDYvcDZJbHJHekdIVE5NdFU1MGxXZlJmQjdrRHZXWW9uK3M1U1RKa0xWSVU0RlhJSVVTU01ZUmhMaVdnWmVtK1d0MFIxbm1SbW1tWW9HQXdPWitidFJKVGxjcmwyR1lieG1PcGNRaVNTN0lHSmhPaGJrVHRFUkNPWmVZVnBtajlYblNsVitQMytPelJOZTdqdlAvY1RVZW1uYmtFalJNcVNQVENSQ0ZwNmV2cC9FdEVvQUp1a3ZPS3JvcUxpa2E2dXJndVl1UlBBZWN4OFF0ZjFXYXB6Q1RIWXBNREVvTk4xZlJXQWVRQWFlbnA2dnFjNlR5cmF1M2Z2WDB6VHpBYXd0VzlOeVhmOWZ2K3ZJWGRkRnlsTURpR0tRVlZXVnFhN1hLNTNtVG1kaUpZRmc4SGZxYzZVNmd6RCtDNkFwd0M0QVh6WTJkbnByYXFxYWxVY1M0aTRrd0lUZzZidlhsY1ZSSFFCTTY4MVRmTVcxWm1HQ3AvUGQ3YmI3YTRBTUFKQXQyM2IzNmlvcUhoTGNTd2g0a29PSVlwQlk5djJnMFIwQVlEMzI5cmFWcWpPTTVTRXcrR0R3V0F3aDVrM01iTmIwN1J0aG1HODRQVjYwMVJuRXlKZVpBOU1EQXBkMTc5T1JLOERBRE5mWXBybUR0V1pocXF5c3JLbG1xWTlTMFRwQUk0UzBmbmw1ZVZIVmVjU1lxQmtEMHpFbmRmcnpRYndESG8vZzdsTHlrdXRVQ2owTzAzVHpnWlFEMkNNYmR1eHNyS3liNmpPSmNSQVNZR0p1RXRQVDMrT2lBb0JCRHM3T3g5VW5VY0E1ZVhsZGNGZ2NCd3p2MGhFNUhLNU51dTZ2bkhTcEVrWnFyTUpjYWJrRUtLSUsxM1h2d1hndHdDNmVucDYvSldWbGZ0VVp4Si95ekNNS3dFOGo5NjcrN1ozZDNkUHJheXMvRUJ4TENGT20reUJpYmc1OTl4enh3QjRsSWlJbWY5ZXlzdVpnc0hnS3g2UEp4L0Fod0F5UFI3UCs3cXVYd3Q1UXl1U2pBeFlFVGVHWWV3QkVBQ3dNUmdNTGdaZ0s0NGtUa0xYOVQ4QXVKS0lOR1orV2RPMEc4ckx5OXRVNXhMaVZNZ2VtSWdMd3pCV0F6QUF0RER6ZHlIbGxSUk0wL3dtTTEvSnpLMUVkQlV6Ujh2S3luVFZ1WVE0RmJJSEpnWk0xL1dKNkYxRU5oM0F3bUF3K0xycVRPTDArSHkrTExmYi9TNHpseElSMmJiOS9ZcUtpdjhFMEtNNm14QmZSdFpKRXdNMmJ0eTRFQkhsTVBQVHBtaytwRHFQT0gyeFdLeTdycTV1emJoeDR5WUJtRXBFVnhVVUZKeW9xNnQ3UjNVMkliNk03SUdsa01MQ3dzeWNuSnhTVGRPbUV0RTVBS1l3OHhRaUdzM00yUUN5MGZ2L3ZKV0lXcG41R0lBSWdHcG1mcCtJOWxxV0ZRNkh3eWRPZFp1NnJqOU9STGNCaUhaMmRrNlJOZmVTeDVlTkZ3RGorc2FNalRpUEZ5SGlTUW9zdVdtNnJoc0FGZ0s0Z29nTTlGNDhQQkFXZ0JBemI3UXNhMU00SE43ZDk5em45QzNVdXh1QXE2ZW5weVFjRHU4ZjRMYkY0Rkk2WG9TSU55bXdKR1FZUmpFemY0K0liZ1pRMFA5OFdsb2Fpb3VMTVdYS0ZCUVZGYUd3c0JCRlJVVVlPWElraGcwYmhzek1UQkFSMnRyYTBON2VqdVBIajZPMnRoYTF0YlU0ZlBnd3FxdXJFWWxFME5IUjhlbk5IV1htWndFOGJacm1lNTk2bm5SZDd5Q2lOR2ErMnpUTmYwbk12MTZjTG9lTUZ5SGlUZ29zaWZqOS92bWFwdDBKNExMKzU0cUxpekZ6NWt6TW16Y1BYcThYYnZmQTNsQmJsb1Y5Ky9aaDY5YXQyTGx6Si9idCsrUlNMbWJlYnR2Mmc2RlFhS05oR1A4TjRBcmcvMi92N29PaktQTThnSCtmbnNra3M4SGJoTHp6RWpDTG0zQWhrMlJDZ1FoUzRrSUpwSVJkTU9EcDZ1NFZZSlhlSDFBbFJ4MEY2bm1pRklxVTdFWkZFYzVqVlZEdkxpZUlDc1h5Y3BjbHZJWEpoR0tGRUNVRHpNd3o0d0FBRDBOSlJFRlViSmhKM0Z3d0lXOUQ5M04vc0JOUW1NUTltSDU2TXQvUFgwMVRWSDhadnVUWE05M3pOT3IvOHJpT25sczZNTjEyRnVyTHA3ZDBFS0l3T01DaVFGRlIwVVFoeEV0Q2lNa0FrSktTZ2hrelptRGV2SGtZT25Sb1JJOGRDQVR3OGNjZjQ3UFBQa01nRUFBQVNDbFBDU0h5QUVpNzNaNTI1TWlSUDBjMEJQMVZMTmlYbzdxdS8xTnRiZTNlaUI2Y1lnNEhtSVdOR1RNbXcrRncvQWJBUEFBWU1XSUVGaXhZZ09uVHA4Tm1NL2NHVWwzWHNXL2ZQcnp6emp1b3E2c0w3YTdwNmVtWmZmTGt5WE9taHFHYnNtcGZ6cHc1RTlxOXM3dTcreW4yaFc0WERqQnJFb1dGaFk5cW12WmJJVVJTWm1ZbUZpMWFoRm16WmtIVDFINzNYRXFKTDc3NEFtKzk5UmJPbno4UEFHMkdZU3l0cWFuWkNFQXFEUmU3MkJlS1NSeGdGdU55dVJJMVRkdWdhZG92TlUzRDNMbHpzV1RKRWlRa1dHdlI4Tzd1YnJ6NTVwdjQ0SU1Qb09zNnBKU2Z0TFcxUFY1ZlgvK3Q2bXl4aEgyaFdNWUJaaUdqUjQ4ZTRYUTYveE9BT3lzckM2dFdyVUpSVVpIcVdIMDZmZm8wbGk5ZkRwL1BCd0NuZEYyZjdmVjY2L3I3YzNUcjJCZUtkVnlKd3lMY2J2ZG91OTMrQnlIRXFMRmp4MkxEaGcwWU9YS2s2bGo5U2sxTlJXbHBLZXJyNjNIdTNMbFVJY1F2czdLeWZ1LzMreHRWWnh2STJCY2lEakJMS0N3c3pOYzA3WUFRSXUyaGh4N0M2dFdyNFhRNlZjZjZ3UndPQng1NDRBSDA5UFRBNi9VNmhSRHowdFBUOXdVQ2dUK3B6allRc1M5RVYzR0FLZVp5dVhMdGR2di9BRWg5NUpGSHNHelpNZ2dSZlovc0NpRXdmdng0Q0NGUVhWMmRvR25hdktGRGgrNXFiR3owcTg0MmtMQXZSTmR3Z0NtVW41OC9PQzR1YnE4UVl0aWpqejZLcDU5K1duV2tXMVpTVWdKTjAzRHMyTEVFS2VYTWxKU1VENXFhbXJoVzNtM0F2aEI5RndlWU9uSERody8vRHlIRXVQdnV1dy9QUGZkY1ZKNUozNHpiN2NiRml4ZFJWMWYzWTV2Tk5tbnc0TUcvYTI1dTV2cDR0NFo5SWZvZURqQkZpb3VMVndvaEZ1Yms1S0M4dkJ4eGNYR3FJOTAyUWdoTW1EQUJodzRkUW5Oejh6QzczWjU4OGVMRnoxWG5pbWJzQzlHTkJzWXBYSlFwS0Nnb2lJdUw4eVFrSk5pMmJ0Mks3T3hzMVpFaUloQUlvS3lzREpjdlg5YWxsUGQ2UEo0cTFabWlFZnRDZEhOcXY2WWZnMHBLU3VMc2R2dG1BTFpGaXhZTjJCOUdBSkNSa1JHNlRtTVRRbXpLejg5M3FNNFViZGdYb3ZBNHdFeW02L3F2aEJCajgvTHk4UGpqajZ1T0UzRVBQdmdneG80ZEN3Q2o0K1BqLzFGMW5takR2aENGeHdGbW9wRWpSeVlJSWY0WkFKWXRXNlo4blRvemFKcUdwVXVYQWdDa2xJdGRMbGVpNGtoUmczMWhYNmh2QS85L2hJVWtKeWYvV2dneGROeTRjU2dzTEZRZHh6UjMzWFVYcGsyYkJpRkVtcVpwUzFYbmlSYnNDL3RDZmVNQU0wK2NFT0laQUhqeXlTZFZaekhkd29VTEFRQ2FwdjBEcjIzOElPd0wyQmZxR3dlWVNkeHU5LzBBaGhRVUZNRGxjcW1PWTdwUm8wYmhubnZ1QVlDMHVMaTRNdFY1ckk1OVlWK29meHhnSnBGUy9qMEF6Smd4UTNVVVpXYk5tZ1VBRUVMOFNuRVV5Mk5mMkJmcUh3ZVlDZkx5OGxLRUVIUGk0K05SV2xxcU9vNHlreVpOZ3RQcGhCQmlTa2xKU1picVBGYkZ2bHpGdmxCL09NQk00SFE2N3dNUU4yN2NPQXdhTkVoMUhHV2NUaWVtVFpzR0FIWUF2MUFjeDdMWWw2dllGK29QQjVnSmhCRDNBd2g5dnlXbWpSOC9IZ0JnR01iOWlxTllGdnR5RGZ0Q2ZlRUFNNEdVY2lZQVRKdzRVWFVVQUlCaEdNcU9IYm9oUVFneFFWa0lpN05hWDFSaVg2Z3ZIR0FSVmx4Y1BFSUlNVElsSlVYWkUzT0R3U0FPSHo2TWRldldZYzZjT2Rpelo0K1NIQUNRbFpXRnpNeE1BQmppY3JseWxRV3hLSlY5YVdob3dLdXZ2b3I1OCtkajBxUkpHRDkrUEVwTFMvSDg4OC9qM0xsenBtWUpZVitvTDNiVkFRWTZLZVZQaFJBWU5XcVU2WSsvcUtpb1FHVmxKWTRjT1lLT2pvN3JNNW1hNDNwQ0NCUVdGc0x2OThObXM3a0JuRllXeG9KVTltWDU4dVdvcTZ1RDNXNUhTa29LT2pzNzRmZjdzWDM3ZHV6ZXZSdnIxNjgzL1dOTjlvWDZ3Z0VXWVpxbTVRREFrQ0ZEVEQvMnFsV3JRaG5nY3JsUVcxdHJlb2FidWZQT093RUFVc3A4eFZFc1IyVmZoZ3daZ3NjZWV3eFRwa3lCMCtrRUFIejU1WmRZc1dJRmZENGZWcTVjaVIwN2RwaitLQmYyaGNMaEFJdThQQUFZTVdLRTZRZWVPblVxN3IzM1hreWFOQWxKU1Vrb0tTa3hQY1BOREI4K0hBQWdoUGlKNGloV3BLd3ZyN3p5eWczckxZNGVQUm9yVnF6QUUwODhnZWJtWnRUVzFwcmVJL2FGd3VFQWk3eS9CWUNjbkJ6VEQ3eG16UnJUai9sRGhONWRDQ0h1VkJ6RmlwVDFKZHhpd1FVRkJiM2JseTVkTWl0T0wvYUZ3dUZOSEJFbXBSd0tJSFFobWdBTUhqdzR0Sm1tTW9jVldiRXY3ZTN0dmR0WldlWi9uNWg5b1hBNHdDSXZGUUNTa3BKVTU3Q01PKzY0QXdBZ3BlU0xjaVBMOVdYNzl1MEFybDZMeXN2TE0vMzQ3QXVGdzQ4UUkyOFFBQ1FtOHJGR0lRa0pDUUFBSVlSVGNSUXJza1JmdXJxNjBORFFnSjA3ZDJMYnRtMUlUazdHaXkrK2FQcWRrUUQ3UXVGeGdFV1lFQ0llZ09sM2JsbVozZDViT3o0bTQzdFU5Mlh4NHNXb3JLenMvYlhENGNEOCtmT3hZTUVDSkNjbks4bkV2bEE0L0FneDhzdy9aYlU0RldmeFVVVHBpNU9XbG9aaHc0WWhQVDBkZHJzZFBUMDkrT2lqai9Ec3M4K2l2cjVlU1NiMmhjTGhPN0RJNndid28yQXdDSnZOcGpxTEpRU0R3ZDVObFRrc1NtbGZWcTVjMmJ1dDZ6cHFhMnV4Y2VOR0hEeDRFQjZQQjVzMmJVSnVycmtMWXJBdkZBN2ZnVVdZbFBJeWdPK3NoQkhydXJ1N0FRQlN5azdGVVN6SFNuMngyV3dvTGk1R2VYazVDZ3NMMGRuWmlmWHIxNXVlZzMyaGNEakFJcThaQUZwYlcxWG5zSXkydHJiUUpsK1VHMW11TDVxbVllYk1tUUFBcjlkcit2SFpGd3FIQXl6Q2hCQVhBU0FRQ0tpT1loa3RMUzJoelc5VTVyQWlxL1lsZEIzcXVoc3FUTU8rVURnY1lCRW1wZndqQUh6OTlkZXFvMWhHWTJNakFFQUkwYUEyaWZXbzZrdFBUMC9ZMzVOU1l0ZXVYUUN1UGQ3RVRPd0xoY09iT0NMdlN3RHcrWHlxYzFqR2hRc1hBQUJTU2pXM3RWbWJrcjVzMmJJRmZyOGZjK2ZPUlc1dWJ1K3lVajZmRCtYbDVhaXVyb2FtYVZpNGNLR3B1UUQyaGNMakFJc3d3ekMrdHRsc3ZXZVJacG85ZS9aTjk2OWR1eFp2dlBGRzc2OC8rZVFUc3lJQkFNNmVQUXNBa0ZLZU5QWEFVVUJWWDNSZFIwVkZCU29xS3VCME9wR1VsSVNPam83ZXRRK2RUaWVlZWVZWkZCWVdtcG9MWUY4b1BBNndDRE1NNDR6TlpzTlhYMzBGS2FXcDMya0puYmwrWDB0THkvWFhGVXdscGNTSkV5ZEMyelZLUWxpWXFyNlVsWlhCTUF4VVZWWEI1L01oRUFqQTZYUWlOemNYRXlaTVFGbFptWkwxR2RrWDZndS9JV2lDNHVMaTgwS0lZUlVWRmNqT3psWWRSeW0vMzQvUzBsSklLWnM4SGsrRzZqeFd4TDVjdzc1UVgzZ1Rod21rbEo4QndNR0RCMVZIVVM1ME5pMkU0SXNSQnZ0eURmdENmZUVBTTRHbWFYc0I0T2pSbzZxaktCZDZEWVFRKzlVbXNTNzI1UnIyaGZyQ0FXYUM3dTd1QXdDdUhENThHSjJkc2J1WVFGZFhWK2gyYkIxQWhlSTRsc1crWE1XK1VIODR3RXh3OHVSSlA0QWRuWjJkK1B6enoxWEhVYWFxcWdydDdlMlFVbFpXVjFlZlU1M0hxdGlYcTlnWDZnOEhtRWwwWGQ4TUlLWi9JTzNZc1FNQVlCakd2eW1PWW5uc0MvdEMvZU1BTThtVksxZDJBMmcrZnZ3NFRwOCtyVHFPNlh3K0h3NGNPQUFwWmV1bFM1ZTJxczVqZGV3TCswTDk0d0F6eWNtVEozc013M2dKd0hlK1JCd3JObS9lSE5yYzBORFEwS1V5U3pSZ1g5Z1g2aDhIbUlrTXc5Z0lvTG15c2hLblRwMVNIY2MwUHA4UG4zNzZLYVNVLzl2VzFyWmFkWjVvd2I2d0w5UTNEakFUMWRiV1hnYndMd0R3OHNzdlEwcXBPRkhrU1NteGJ0MjYwUFliOWZYMTN5cU9GRFhZRi9hRitzWkhCSnNzTVRIUjYzQTQ1Z1FDZ2JTa3BDU01HVE5HZGFTSTJyVnJGOTU5OTExSUtjKzJ0cmJPYjIxdHZhSTZVelJoWDlnWENvL3Z3RXhXWDEvZkxhWDhOUUQ5OWRkZmg5L3ZWeDBwWWxwYVdyQm16UnBJS1EwQVQvQmF4bCtQZlNFS2orL0FGUEQ3L1kwWkdSbUpWNjVjbWVqeGVGQmFXcXJrUVlHUkZBd0dzWFRwVXB3OWV4WkNpSC8xZUR5dnFjNFVyZGdYb3B2akFGTWtKU1hsdjIwMjI4KysrZWFiNFkyTmpaZ3laWXFwSzlWSFV1ZzZ4dTdkdXdHZ3RxV2w1UmY4S09qV3NDOUVOK0lBVTZTNXVWbFBUVTNkYWJQWjV0ZlgxLzlZMHpTVWxKU29qblZiZlBqaGgzajc3YmNocFF3RWc4RXBkWFYxYXA3ZE1vQ3dMMFEzNGdCVHFLbXA2WEpHUnNZK0ljVGZIVHQyTEVFSUVkVS9sS1NVMkxwMUs5YXVYUXNwWmJzUTR1ZGVyL2VFNmx3REJmdEM5RjBjWUlyNS9YNS9lbnI2WGszVHlxcXJxeE9Dd1NER2poMGJkUjhQR1lhQkxWdTI0TFhYWG9PVXNoM0F6ejBlejM3VnVRWWE5b1hvR2c0d0N3Z0VBbi9Lek16OFBZQ3ltcG9hNTVrelp6Qng0a1E0SEE3VjBYNlF6czVPdlBEQ0Mzai8vZmNCb00wd2pOazFOVFY3VmVjYXFOZ1hvcXM0d0N6QzcvYzNwcWVuLzVlbWFkTWFHaHBTOSsvZkQ3ZmJqWlNVRk5YUit1VHorYkI0OFdKVVZWVUJnRS9YOWVsZXI3ZEtkYTZCam4waDRnQ3psRUFnOE9mRXhNUXQ4Zkh4cnRiVzFwOVdWRlRBTUF3VUZCUlk3cmJwWURDSTk5NTdEOHVXTFVOVFV4T2tsUHQ3ZW5wK2R1TEVpYk9xczhVSzlvVmlYWFI5Y0I0N2hOdnRYb3lyeXdqZGtaMmRqU1ZMbG1EeTVNbktyM1ZJS1hIbzBDR3NYNzhlWjg2Y0FZQU9BQzhkUDM1OE5RQkRhYmpZeGI1UVRPSUFzN0Q4L1B4c2g4T3hTUWd4RlFEeTh2THcxRk5QNGU2Nzc0Yk5adTZiWjhNd2NPellNV3pZc0FGZXJ6ZTB1MUxYOVFWZXI3Zk8xREIwVSt3THhSb09zQ2hRVkZSVXFtbmFDd0NLQVNBek14TVBQL3d3cGsrZmpyUzB0SWdldTZXbEJidDM3OGEyYmR0dy92eDVBSUNVOG84QW52TjRQUDhlMFlQVC93djdRckdDQXl5S3VOM3UrUUNXQUxnN3RNL2xjbUhxMUtrWU4yNGNjbkp5YnZsTVc5ZDErSHcrSEQxNkZIdjI3SUhINDdsK0ZmVGp1cTZYZTczZWR3RU0vS1hSb3h6N1FnTWRCMWdVS2k0dUxoUkNMQWJ3SUlEVTBQNkVoQVFVRkJTZ3FLZ0l3NFlOUTNwNk90TFQwekZvMENBa0pDUWdQajRlUWdoMGRYV2h1N3NiN2UzdGFHcHFRbk56TXk1Y3VBQ3YxNHZhMmxwMGRIVDBIa3RLMlNxRTJLbnIrbSs4WHU4UkJYOWR1a1hzQ3cxVUhHRFJUWE81WFBmWmJMWXlBSk9GRUxtNDlUdExkUUQxVXNwS0ljVEh4NDhmMy9PWGZSVDkyQmNhVURqQUJwRDgvUHhCY1hGeEU0UVFFd0RrQ0NHR1N5bUhDU0grQm9BVHdJOXc5ZCs4UTByWkNlQmJJY1FGS2VVRkFHY0JISEk0SEg4NGZQZ3dIeUlZQTlnWElpSWlJaUlpSWlJaUlpSWlJaUlpSWlJaUlpSWlJaUlpSWlJaUlpSWlJaUlpSWlJaUlpSWlJaUlpSWlJaUlpSWlJaUlpSWlJaUlpSWlJaUlpSWlJaUlpSWlJaUlpSWlJaUlpSWlJaUlpSWlJaUlpSWlJaUlpSWlJaUlpSWlJaUlpSWlJaUlpSWlJaUpTN1A4QTRpVktkTVVqTzRNQUFBQUFTVVZPUks1Q1lJST0iLAoJIlRoZW1lIiA6ICIiLAoJIlR5cGUiIDogImZsb3ciLAoJIlZlcnNpb24iIDogIjQiCn0K"/>
    </extobj>
    <extobj name="ECB019B1-382A-4266-B25C-5B523AA43C14-20">
      <extobjdata type="ECB019B1-382A-4266-B25C-5B523AA43C14" data="ewoJIkZpbGVJZCIgOiAiMTkzNjI1MTU3NTMyIiwKCSJHcm91cElkIiA6ICIyNzQ0MTYyNjEiLAoJIkltYWdlIiA6ICJpVkJPUncwS0dnb0FBQUFOU1VoRVVnQUFBZ2NBQUFDV0NBWUFBQUJLQkN2MEFBQUFDWEJJV1hNQUFBc1RBQUFMRXdFQW1wd1lBQUFWUVVsRVFWUjRuTzNkZTNTVTlaM0g4Yy92bVVuSUVNQkFRaElnM0VJb1lNaWRSaWhnaVlWeWlaZUNEV0p0YlZuUTA3cC93S2tzWjFVODdsbHRQUmJhSXk2MUZLdnJZc3RGRnJJSXFIQXM2QnFGY0VtWUFTcVFJQmtKWVlhNDRaS1EyL0RNYi8rSUU5QjZvWWVaNS9mTS9ENnZ2NFlKeCtlYnZIUDA2end6endNUU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GRmxGQTlRTFRJeU1od0pTY241eGlHTVZZSU1RTEFTQ25sU0NGRVB5bGxMd0M5MFBYemJCRkN0RWdwTHdDb0JWQWpwVHdsaERocW1xYkg0L0ZjVWZsOTBEZGphMzJ3dFQ3WStoL0Q1ZUNyR1FVRkJZVUFaZ0s0VXdoUkNNQjVrLzlNRTRCYlNybkROTTAzUFI3UGdjK2VJN1hZV2g5c3JRKzJ2Z2xjRHI2Z3NMQXdTMHI1VDBLSW53RVlFSG8rUGo0ZVdWbFpHRGx5SkFZUEhveU1qQXdNSGp3WXQ5eHlDM3IyN0FtWHl3VWhCRnBiVzlIVzFvWkxseTZodnI0ZTlmWDFPSFBtREdwcWFsQmJXNHYyOXZickQvZXBsSEl0Z0plcnE2di9adkczcWoyMjFnZGI2NE90dzRQTHdXZnk4L09uR1lieEtJRHBvZWV5c3JJd2Z2eDQzSEhISGNqT3pvYlRlWE5McDJtYU9INzhPSGJ2M28xOSsvYmgrUEhqM1YrVFVyNFhEQVpYdU4zdTdUZDFFUHBHYkswUHR0WUhXNGVYOXN0QmZuNytSQ0hFcjRVUXR3TkFjbkl5WnM2Y2libHo1MkxRb0VFUlBiYmY3OGVtVFp2dzVwdHZ3dS8zQXdDa2xBZE0wL3hYajhlek82SUgxeEJiNjRPdDljSFdrYUh0Y2pCMjdOaTArUGo0RndETUJZQ2hRNGRpd1lJRm1ERmpCaHdPaDZXem1LYUpQWHYyNEU5LytoTnFhbXBDVCsvbzZPaDQ1Tml4WTU5WU9rd01ZbXQ5c0xVKzJEcXlkRndPUkY1ZTNnT0dZZnlIRUNJcFBUMGREejMwRU82KysyNFlocUYwTUNrbDNuNzdiZnp4ajMvRW1UTm5BS0E1R0F3dU9YejQ4RXNBcE5MaG9oTmI2NE90OWNIV0Z0QnFPY2pOelUwMERHTzFZUmcvTmd3RDk5NTdMeFl2WG95RWhBVFZvMzFPUjBjSC92Q0hQMkRkdW5Vd1RSTlN5cTNOemMwUDF0YldYbFk5VzdSZ2EzMnd0VDdZMmpyYUxBZGp4b3daNm5LNXRnQW9IREJnQUo1NTVobms1K2VySHV0cm5UaHhBbzg5OWhpOFhpOEFIRGROOHg2MzIzMVM5VngyeDliNllHdDlzTFcxckQweG8waGhZZUVZcDlQNWdSQWlhOXk0Y1ZpOWVqV0dEUnVtZXF4dmxKS1NndExTVXRUVzF1S1RUejVKRVVMOGVNQ0FBWC8xK1h3TnFtZXpLN2JXQjF2cmc2MnRGL1BMUVY1ZVhyWmhHTzhKSWZyLzhJYy94TFBQUGd1WHk2VjZyQnNXSHgrUDZkT25vN096RTI2MzJ5V0VtSnVhbXJySDcvZWZWVDJiM2JDMVB0aGFIMnl0Umt3dkI3bTV1YU9jVHVmN0FGSis5S01mWWVuU3BSQWkrczZrQ0NGdzIyMjNRUWlCUTRjT0pSaUdNWGZRb0VFN0d4b2FmS3Buc3d1MjFnZGI2NE90MVluWjVTQTdPN3RmWEZ6Y2JpRkV4Z01QUElCSEgzMVU5VWczcmFpb0NJWmg0T0RCZ3dsU3lsbkp5Y25yenA4L3I4VjF2cjhPVyt1RHJmWEIxbXJGNm5JUU4zanc0TTFDaU9JcFU2YmdxYWVlaXNwdDg4c1VGaGJpM0xsek9Ibnk1QzBPaDJOU3YzNzlYbXRzYkl6SmEzdmZJTGJXQjF2cmc2MFZpOG5sb0tDZ1lKa1FZbUZtWmlaV3JWcUZ1TGc0MVNPRmpSQUNFeVpNd0w1OSs5RFkySmpoZERyN25qdDM3aTNWYzZuQzF2cGdhMzJ3dFhxeHNZcGRKeWNuSnljdUxxNDZJU0hCc1g3OWVnd1pNa1QxU0JIaDkvdFJWbGFHSzFldW1GTEt5ZFhWMVh0VnoyUTF0dFlIVyt1RHJlMUI3ZVdrd3F5b3FDak82WFMrQXNEeDBFTVB4ZXd2RlFDa3BhV0Z6c0U1aEJBdloyZG54NnVleVVwc3JRKzIxZ2RiMjBkTUxRZW1hZjVVQ0RGdTlPalJlUERCQjFXUEUzRjMzWFVYeG8wYkJ3QmpldlRvOFMrcTU3RVNXK3VEcmZYQjF2WVJNOHZCc0dIREVvUVEvd1lBUzVjdVZYNk5iU3NZaG9FbFM1WUFBS1NVaTNKemN4TVZqMlFKdG1icldNYldiRzBITWZQVDc5dTM3OCtFRUlPS2k0dVJsNWVuZWh6TGpCdzVFdE9tVFlNUW9yOWhHRXRVejJNRnRtYnJXTWZXYksxYXJDd0hjVUtJSndIZ0Y3LzRoZXBaTExkdzRVSUFnR0VZLzJ5MzgxWVJ3TlpnYXgyd3RUN3MyRG9tbG9QQ3dzSTdBQXpNeWNsQmJtNnU2bkVzbDVXVmhlOTg1enNBMEQ4dUxxNU05VHlSeE5ac3JRdTIxb2NkVzhmRWNpQ2xuQThBTTJmT1ZEMktNbmZmZlRjQVFBanhVOFdqUkJSYnM3Vk8yRm9mZG1zZDljdkI2TkdqazRVUWMzcjA2SUhTMGxMVjR5Z3phZElrdUZ3dUNDRktpb3FLQnFpZUp4TFl1Z3RiNjRPdDlXRzMxbEcvSExoY3Jpa0E0b3FMaTlHclZ5L1Y0eWpqY3Jrd2JkbzBBSEFDbUsxNG5JaGc2eTVzclErMjFvZmRXa2Y5Y2lDRXVBTkE2TE9pV3J2dHR0c0FBTUZnOEE3Rm8wUUVXMS9EMXZwZ2EzM1lxWFhVTHdkU3lsa0FNSEhpUk5XaktCZDZJNDhRWW9MaVVTS0NyYTloYTMyd3RiV0N3YUN5WTl1cHRWUDFBRGVqb0tCZ3FCQmlXSEp5TW9ZTkcyYlpjWXVLaW03NDd4cUdnUU1IRGtSd21tc0dEQmlBOVBSMCtIeStnYm01dWFNOEhzOEpTdzVzQVZXdGdSdnIvZnJycjJQRWlCRVdUTk9GclNPanJxNE9temR2eHY3OSszSDI3RmtFQWdHa3BLU2d1TGdZOCtmUFYzSTVYN2FPckVBZ2dLcXFLbnp3d1Flb3FLakF6My8rYzN6Lys5OVhNb3VkV2tmMWNpQ2wvSllRQWxsWldaYmV6ak1qSStNYi80N2Y3MGNnRU1DVUtWTWlQOUJuaEJESXk4dUR6K2VEdytFb0JCQXoveEpSMWZwNi9mcjFROCtlUGIvMGExYmZOWTZ0SStPeHh4N0R5Wk1uNFhRNmtaeWNqTGEyTnZoOFByenh4aHZZdFdzWFZxNWNhZm5MMzJ3ZEdlWGw1YWlvcU1EKy9mdlIydHA2L1V5V3puRTlPN1dPNnVYQU1JeE1BQmc0Y0tDbHg5MjZkZXZYZnYzQ2hRdVlOV3NXQUdEdTNMbFdqTlJ0K1BEaEFBQXBaYmFsQjQ0d1ZhMnZ0MlRKRWt5ZlBsM1o4YitJcmNOdjRNQ0IrTWxQZm9LU2toSzRYQzRBd0VjZmZZUW5ubmdDWHE4WHk1WXR3N1p0Mnl4ZkJ0azYvSjU1NXBuUURNak56WVhINDdGOGhpOWpsOVpSdlJ3QUdBMEFRNGNPVlQzSDUyelpzZ1dkblowWVBudzR2djN0YjF0NjdNR0RCd01BaEJEV3ZjWnREVnUyVm9tdHcyLzU4dVYvZDAzL01XUEc0SWtubnNERER6K014c1pHZUR5ZWYralVZaml3ZGZoTm5Ub1ZreWRQeHFSSms1Q1VsR1I1MDY5aWw5YlJ2aHpjQ2dDWm1abXE1K2htbWlZMmI5NE1BQ2dycy81Q1Y2RU5YQWd4M1BLRFI1YnRXcXZHMXVIM1ZUZjd5Y25KNlg1ODZkSWxxOGJweHRiaDk5eHp6MWwrekJ0aGw5WlIvV2tGS2VVZ0FFaFBUMWM5U3JjOWUvYkE3L2VqWjgrZXVQUE9PeTAvZnI5Ky9VSVArMXQrOEFpeVkydlYyTm82TFMwdDNZOEhETEQrK2pSc3JRKzd0STdxNVFCQUNnQWtKU1dwbnFQYnhvMGJBUUN6WnMxQ1lxTDFkOS9zM2JzM0FFQkthWjhmU25qWXJyVnFiRzJkTjk1NEEwRFgrZURSbzBkYmZueTIxb2RkV2tmN2FZVmVBSlQ4Ui9qTDFOVFVvS3FxQ29EMWIwUU1TVWhJQUFBSUlWeEtCb2djNWEwZmYveHhQUDc0NDBoSVNFQmFXaG9LQ2dvd2I5NDhqQnc1VXNrOGJCMVo3ZTN0cUt1cnc0NGRPN0Jod3diMDdkc1h2L3JWcjVSOFdvYXQ5V0dYMWxHOUhBZ2hlZ0RXZjR6c3EyellzQUZBMStmaXJmek0rL1djenU2a3RyanRaN2lvYk8xME90R25UeCs0WEM0RUFnRTBOVFhCNi9YQzYvVmkyN1p0K09VdmY0bDU4K1lwbWVzemJCMUdpeFl0UWtWRlJmZWY0K1BqY2Q5OTkySEJnZ1hvMjdldmtwbllXaDkyYVIzVnl3RUFOUjk0L3hLWEwxL0cyMisvRFVEZHF3WUFsRjBEd0FMS3ZySEt5c3JQL1RrUUNLQ3lzaEl2dlBBQ1RwMDZoZVhMbHlNek14UEZ4Y1dXenNYV2tkRy9mMzlrWkdTZ3M3TVRUVTFONk96c3hPdXZ2dzZ2MTR0Rml4WWhLeXZMOHBuWVdoOTJhUjN0eTBFSGdKNkJRQUFPaDBQcElGdTNia1Y3ZXp2NjkrK1BrcElTWlhNRUFvSHVoOHFHaUF6YnRJNkxpOE9rU1pPUW41K1ArKysvSHcwTkRYanR0ZGNzWHc3WU9qS1dMVnZXL2RnMFRYZzhIcnowMGt2NDhNTVBVVjFkalpkZmZobWpSbzJ5ZENhMjFvZGRXa2YxR3hLbGxGY0FmTzdxVmlvRWcwRnMyclFKQURCbnpoeWx2K1FkSFIwQUFDbGxtN0loSXNBdXJhL1hxMWN2eko3ZGRmTzBvMGVQV241OHRvNDhoOE9CZ29JQ3JGcTFDbmw1ZVdocmE4UEtsU3N0bjRPdDlXR1gxbEc5SEFCb0JJQ0xGeThxSGVMOTk5L0gyYk5uNFhRNk1XZk9IS1d6TkRjM2h4NnEvYUdFbnkxYWYxRnFhaXFBcmpldldZMnRyV01ZUnZkVlQ5MXV0K1hIWjJ0OTJLVjFWQzhIUW9oelFOZDlERlFLZlh5eHBLUUVLU2twU21kcGFtb0tQZnhVNVJ6aFpwZldYM1RtekJrQTE1WUVLN0cxdFVMbmdxOTd3NWhsMkZvZmRta2QxY3VCbFBKdkFQRHh4eDhybTZHdXJnNzc5KzhIb1BhTmlDRU5EUTBBQUNGRW5kcEp3c3NPcmIrb3Fha0pXN1pzQVFCTW5qelo4dU96ZFhoMWRuWis1ZGVrbE5pNWN5ZUFhN2ZWdFJKYjY4TXVyYVA5RFlrZkFZRFg2MVUyd01hTkd5R2x4SWdSSTFCWVdLaHNqcEQ2K25vQWdKU3lWdkVvNGFhazlicDE2OURjM0l6UzB0THV1M0VHZzBGVVZsWmkrZkxsYUdwcVFsSlNFdWJQbjIvcFhBQmJoOXZhdFd2aDgvbHc3NzMzWXRTb1VkMlhVdlo2dlZpMWFoVU9IVG9Fd3pDd2NPRkNTK2NDMkZvbmRta2QxY3RCTUJqODJPRndkRzlhVnJ0eTVRcTJiOThPd0I2dkdnREE2ZE9uQVFCU3ltT0tSd2tyVmEyYm01dXhaczBhckZtekJuMzY5RUZpWWlJdVhMalEvUjZEdExRMC9QYTN2MFZ5Y3JLbGN3RnNIVzZtYWFLOHZCemw1ZVZ3dVZ4SVNrcENhMnRyOTcwVVhDNFhubnp5U2VUbDVWazZGOERXa1hEUFBmZDg2Zk1yVnF6QWl5KysyUDNuYjdvTGI3alpwWFcwTHdjMURvY0RwMDZkZ3BUUzhzK0hidHUyRGEydHJVaE1UT3grczVKS1Vrb2NPWElrOVBpdzRuSENTbFhyS1ZPbXdPdjE0dWpSbzJoc2JFUkxTd3Q2OSs2TlcyKzlGZC85N25jeGUvWnNKVmQzWSt2d0t5c3JRekFZeE42OWUrSDFldUgzKytGeXVUQnExQ2hNbURBQlpXVmxTdTRCd05hUkVmby85QzlxYW1xNi9yeS9wZXpVMmg1WFc3Z0pCUVVGWjRRUUdlWGw1Umd5WklqcWNaVHkrWHdvTFMyRmxQSjhkWFYxbXVwNXdvMnRyMkZyZmJDMVB1elVPcXJma0FnQVVzbzNBZURERHo5VVBZcHlvWTFUQ0JHVFB3eTJ2b2F0OWNIVytyQlQ2NmhmRGd6RDJBMEFCdzRjVUQyS2NxR2ZnUkRpWGJXVFJBWmJYOFBXK21CcmZkaXBkZFF2QngwZEhlOEJ1RnBaV1ltMnRwaTZlTmcvcEwyOVBmUlJLeE5BdWVKeElvS3R1N0MxUHRoYUgzWnJIZlhMd2JGangzd0F0clcxdGVHdHQ5NVNQWTR5ZS9mdVJVdExDNlNVRlljT0hmcEU5VHlSd05aZDJGb2ZiSzBQdTdXTyt1VUFBRXpUZkFXQTFyOVkyN1p0QXdBRWc4SC9VanhLUkxFMVcrdUVyZlZodDlZeHNSeGN2WHAxRjRER3Fxb3FuRGh4UXZVNGx2TjZ2WGp2dmZjZ3BieDQ2ZEtsOWFybmlTUzJabXRkc0xVKzdOZzZKcGFEWThlT2RRYUR3VjhEK056RkszVHh5aXV2aEI2dXJxdXJzLzRPUUJaaWE3YldCVnZydzQ2dFkySTVBSUJnTVBnU2dNYUtpZ29jUDM1YzlUaVc4WHE5Mkw1OU82U1VGNXFibTU5VlBZOFYySnF0WXgxYnM3VnFNYk1jZUR5ZUt3RCtIUUIrODV2ZlFFcXBlS0xJazFMaWQ3LzdYZWp4aTdXMXRaY1ZqMlFKdG1icldNYldiRzBIRHRVRGhGTmlZcUk3UGo1K2p0L3Y3NStVbElTeFk4ZXFIaW1pZHU3Y2lWZGZmUlZTeXRNWEwxNjg3K0xGaTFkVnoyUVZ0bWJyV01YV2JHMEhNZlBLQVFEVTF0WjJTQ2wvQnNEOC9lOS9ENS9QcDNxa2lHbHFhc0p6enowSEtXVVF3TU4yT1U5bEZiYldCMXZyZzYzdEk2WmVPUUFBbjgvWGtKYVdsbmoxNnRXSjFkWFZLQzB0aGRNWjFmZVgranVCUUFCTGxpekI2ZE9uSVlUNHorcnE2dWRWejZRQ1crdURyZlhCMXZZUWM4c0JBQ1FuSi8rdncrSDQzcWVmZmpxNG9hRUJKU1VsbHQreE1WSkM1NmgyN2RvRkFKNm1wcWJaZG5vcHltcHNyUSsyMWdkYnF4ZVR5MEZqWTZPWmtwS3l3K0Z3M0ZkYlczdUxZUmdvS2lwU1BWWlliTnk0RVd2V3JJR1UwaDhJQkVwT25qeXA1dDZpTnNIVyttQnJmYkMxZWpHNUhBREErZlBucjZTbHBlMFJRdHgvOE9EQkJDRkVWUDl5U1NteGZ2MTZyRml4QWxMS0ZpSEVEOXh1OXhIVmM5a0JXK3VEcmZYQjFtckY3SElBQUQ2Zno1ZWFtcnJiTUl5eVE0Y09KUVFDQVl3Yk55N3FYcDRLQm9OWXUzWXRubi8rZVVncFd3RDhvTHE2K2wzVmM5a0pXK3VEcmZYQjF1ckU5SElBQUg2Ly8yeDZldnBmQVpRZFBuellWVk5UZzRrVEp5SStQbDcxYURla3JhME5Uei85TlA3eWw3OEFRSE13R0x6bjhPSER1MVhQWlVkc3JRKzIxZ2RicXhIenl3SFE5ZTdYMU5UVS96RU1ZMXBkWFYzS3UrKytpOExDUWlRbko2c2U3V3Q1dlY0c1dyUUllL2Z1QlFDdmFab3ozRzczWHRWejJSbGI2NE90OWNIVzF0TmlPUUFBdjkvL2Y0bUppV3Q3OU9pUmUvSGl4VytWbDVjakdBd2lKeWZIZGgrVENRUUMrUE9mLzR5bFM1ZmkvUG56a0ZLKzI5blorYjBqUjQ2Y1ZqMWJOR0JyZmJDMVB0amFXdEYxNGlZOFJHRmg0U0owWGFhejk1QWhRN0I0OFdMY2Z2dnR5czlqU1NteGI5OCtyRnk1RWpVMU5RRFFDdURYVlZWVnp3SUlLaDB1T3JHMVB0aGFIMnh0QVIyWEF3QkFkbmIya1BqNCtKZUZFRk1CWVBUbzBYamtrVWN3ZnZ4NE9Celd2cUFTREFaeDhPQkJyRjY5R202M08vUjBoV21hQzl4dTkwbExoNGxCYkswUHR0WUhXMGVXdHN0QlNINStmcWxoR0U4REtBQ0E5UFIwekpzM0R6Tm16RUQvL3YwamV1eW1waWJzMnJVTEd6WnN3Smt6WndBQVVzcS9BWGlxdXJyNnZ5TjZjQTJ4dFQ3WVdoOXNIUm5hTHdjaGhZV0Y5d0ZZREdCODZMbmMzRnhNblRvVnhjWEZ5TXpNdk9sdDFEUk5lTDFlSERod0FPKzg4dzZxcTZ1dnYvTllsV21hcTl4dTk2c0FZdjkyWkFxeHRUN1lXaDlzSFY1Y0RyNmdvS0FnVHdpeENNQmRBRkpDenlja0pDQW5Kd2Y1K2ZuSXlNaEFhbW9xVWxOVDBhdFhMeVFrSktCSGp4NFFRcUM5dlIwZEhSMW9hV25CK2ZQbjBkallpUHI2ZXJqZGJuZzhIclMydG5ZZlMwcDVVUWl4d3pUTkY5eHU5MzRGMzY3VzJGb2ZiSzBQdGc0UExnZGZ6Y2pOelozaWNEaktBTnd1aEJpRm0vOTBod21nVmtwWklZVFlWRlZWOWM1bno1RmFiSzBQdHRZSFc5OEVMZ2MzS0RzN3UxZGNYTndFSWNRRUFKbENpTUZTeWd3aFJCOEFMZ0E5MGZYemJKVlN0Z0c0TElTb2wxTFdBemdOWUY5OGZQd0hsWldWbDlWOUYzUWoyRm9mYkswUHRpWWlJaUlpSWlJaUlpSWlJaUlpSWlJaUlpSWlJaUlpSWlJaUlpSWlJaUlpSWlJaUlpSWlJaUlpSWlJaUlpSWlJaUlpSWlJaUlpSWlJaUlpSWlJaUlpSWlJaUlpSWlJaUlpSWlJaUlpSWlJaUlpSWlJaUlpSWlJaUlpSWlJaUlpSWlJaUlpSWlJaUlpSWlJaUlpSWlJaUlpSWlJaUlpSWlJaUlpSWlLaUtQZi9Qb2tnMGduL0pLa0FBQUFBU1VWT1JLNUNZSUk9IiwKCSJUaGVtZSIgOiAiIiwKCSJUeXBlIiA6ICJmbG93IiwKCSJWZXJzaW9uIiA6ICIyIgp9Cg=="/>
    </extobj>
    <extobj name="ECB019B1-382A-4266-B25C-5B523AA43C14-21">
      <extobjdata type="ECB019B1-382A-4266-B25C-5B523AA43C14" data="ewoJIkZpbGVJZCIgOiAiMTkzNjI0MDIwNjA3IiwKCSJHcm91cElkIiA6ICIyNzQ0MTYyNjEiLAoJIkltYWdlIiA6ICJpVkJPUncwS0dnb0FBQUFOU1VoRVVnQUFBalFBQUFEL0NBWUFBQURtTzB4ZEFBQUFDWEJJV1hNQUFBc1RBQUFMRXdFQW1wd1lBQUFnQUVsRVFWUjRuTzNkZVhpVTliMDI4UHY3ekdRalFZRkFGa2hZWXBEUWtNbk1CQUVGTFZoNTJheldCZkJvVDJzcjlDMzIrR3FQSHF4VjY3RmFQWjVTdDlvV0Y2akZCWlJUVVZFUVZKWlRLaUJrSmpPUUZrd1VBcEhNSkRUczJaL245LzRSZ2t0ZFVNanptM25tL2x4WHIydWNBTDk3aHJ2TWQ1NFZJ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xS1RKTG9ERUJGUi9Nbkx5MHZMek13c01ReGpoSWljQldDb1VtcW9pUFJSU21VQXlFRG5aOHhSRVRtcWxEb0FvQnBBbFZMcWZSSFpicHBtT0J3T0g5UDVPc2c1T05BUUVkSEpNSHcrbngvQUZBQVhpNGdmZ1BzVS8wd1RRRWdwOWJwcG1pdkM0ZkNXNDg4UmZXVWNhSWlJNkhQNS9mNUNwZFFQUmVSYUFMbGR6eWNuSjZPd3NCQkRodzVGZm40Kzh2THlrSitmanpQUFBCTTlldlJBV2xvYVJBUk5UVTFvYm03R29VT0hVRnRiaTlyYVd1emR1eGRWVlZXb3JxNUdTMHZMeDVmYnI1UmFCR0JCTUJqOG04MHZsZUljQnhvaUl2b25YcTkzb21FWU53T1kxUFZjWVdFaHhvd1pnd3N2dkJERnhjVnd1MDl0QTQxcG10aXhZd2ZXckZtRFRaczJZY2VPSFNkK3BwUmFiMW5XdkZBbzlOb3BMVUlKZ3dNTkVSR2Q0UFY2eDRySWZTSnlBUUJrWm1aaXlwUXBtREZqQmdZTUdOQ3RhMGVqVVN4ZHVoUXJWcXhBTkJvRkFDaWx0cGltK2JOd09MeW1XeGVudU1lQmhvaUlNR0xFaU96azVPUkhBY3dBZ0VHREJ1RzY2NjdENU1tVDRYSzViTTFpbWliV3JsMkxwNTU2Q2xWVlZWMVB2OTdhMm5wOVpXWGxIbHZEVU56Z1FFTkVsTmlrdExUMEdzTXdmaXNpdlhKeWNqQjc5bXhjY3NrbE1BeERhekNsRk41NDR3MDgvdmpqMkx0M0x3QWNzU3pybG9xS2lpY0JLSzNoS09ad29DRWlTbEFlanlmZE1JejVobUY4MXpBTVhISEZGYmpwcHB1UW1wcXFPOW9udExhMjRnOS8rQU9lZi81NW1LWUpwZFFyUjQ0YytWNTFkZlZoM2Rrb2RuQ2dJU0pLUU1PSER4K1VscGIyRWdCL2JtNHU3cjMzWG5pOVh0Mnh2dERPblR0eDIyMjNvYWFtQmdCMm1LWjVhU2dVZWs5M0xvb045dTRZSlNJaTdmeCsvM0MzMi8xWEVTa2NPWElrNXMrZmo4R0RCK3VPOWFYNjl1MkxhZE9tb2JxNkdudjI3T2tySXQvTnpjMTlPeEtKN05PZGpmVGpRRU5FbEVCS1MwdUxEY05ZTHlMOXJyenlTdHgvLy8xSVMwdlRIZXVrSlNjblk5S2tTV2hyYTBNb0ZFb1RrUmxaV1Zscm85SG9oN3F6a1Y0Y2FJaUlFb1RINHhubWRydi9BcUR2MVZkZmpibHo1MElrL280OEVCR01IajBhSW9MeTh2SlV3ekJtREJnd1lOVytmZnNpdXJPUlBoeG9pSWdTUUhGeGNaK2twS1ExSXBKM3pUWFg0T2FiYjlZZDZaU1ZsWlhCTUF4czNibzFWU2sxTlRNejgvbjYrbnJlR3lwQmNhQWhJbksrcFB6OC9EK0x5S2p4NDhmanJydnVpc3N0TTUvRjcvZWpycTRPNzczMzNwa3VsMnRjbno1OW5tbG9hT0Q5b0JJUUJ4b2lJb2Z6K1h4M2lNaXNnb0lDUFBiWVkwaEtTdElkNmJRUkVaeDc3cm5ZdEdrVEdob2E4dHh1ZCsrNnVycVZ1bk9SL1p3eG9oTVIwV2NxS1NrcFNVcEtDcWFtcHJvV0wxNk1nUU1INm83VUxhTFJLS1pQbjQ1ang0NlpTcW56ZzhIZ1J0Mlp5RjU2THdOSlJFVGRwcXlzTE1udGRpOEU0Sm85ZTdaamh4a0F5TTdPN2pvdXlDVWlDNHFMaTVOMVp5SjdjYUFoSW5JbzB6Uy9MeUlqaTRxSzhMM3ZmVTkzbkc3MzdXOS9HeU5IamdTQTRTa3BLZitoT3cvWml3TU5FWkVERFI0OE9GVkUvaE1BNXM2ZHEvMitUSFl3REFPMzNISUxBRUFwZGFQSDQwblhISWxzNVB5R0V4RWxvTjY5ZTE4cklnTkdqUnFGMHRKUzNYRnNNM1RvVUV5Y09CRWkwczh3akZ0MDV5SDdjS0FoSW5LZUpCRzVFd0Rtekptak80dnRaczJhQlFBd0RPTW5QSlltY1hDZ0lTSnlHTC9mZnlHQS9pVWxKZkI0UExyajJLNndzQkRublhjZUFQUkxTa3FhcmpzUDJZTUREUkdSd3lpbGZnQUFVNlpNMFIxRm0wc3V1UVFBSUNMZjF4eUZiTUxyMEJBUk9VaFJVVkZtang0OTZsSlNVcEpXcjE2TmpJd00zWkcwYUc1dXhzU0pFOUhjM053aElnUEx5OHZyN002UWtwSnk5dkRod3lzTXcwZ0RnRUFnd00vY2JzUXRORVJFRHBLV2xqWWVRTktvVWFNU2RwZ0JnTFMwTkV5Y09CRUEzQUF1MHhEQkdEeDQ4Qis3aGhucWZoeG9pSWdjUkVRdUJOQjFQWmFFTm5yMGFBQ0FaVmtYMnIxMlZsYldUOVBUMDg5cmEydmJaZmZhaVlvRERSR1JneWlscGdMQTJMRmpkVWZScnV1QWFCRTUxODUxVTFKU3p1N2Z2Lzg5cG1rZWprYWpEOXU1ZGlMalFFTkU1QkErbjIrUWlBek96TXpFNE1HRGRjZlJMamMzRnprNU9RRFEzK1B4RExOcDJSTzdtajc4OE1PYk96bzY2bTFhTitGeG9DRWljZ2lsMU5sQTUybkxJanorVkVST1hGVFE1WEw1N1ZpemExZlQ0Y09IVisvZnYvOHBPOWFrVGh4b2lJZ2N3akNNQWdEbzM3Ky83aWd4WThpUUlRQUFwVlJ4ZDYvMXNWMU5Sejc4OE1QWjNiMGVmWkpiZHdBaUlqcHRpZ0JnMEtCQnVuUEVqUHo4ZkFDQWlKelZ6VXVkMk5XMFo4K2VIemMzTisvcDV2WG9VN2lGaG9qSU9iNEJBQVVGQmJwenhJeXVyVlVpTXFRNzErbmExWFRreUpHMzkrL2YvM2gzcmtXZmpRTU5FWkZES0tVR0FPZzZFSllBOU9uVHArdGh2KzVhbzJ0WGsyVlpSL2Z1M1R1cnU5YWhMOFpkVGtSRXp0RVhBSHIxNnFVN1I4em8yYk1uQUVBcDFWMXZ5b2xkVGJXMXRUOXBhV25aM1UzcjBKZmdGaG9pSXVmSUFJRDA5SFRkT1dKR2Ftb3FBRUJFdXVXS3ZSL2IxYlN1dnI3K0Q5MnhCcDBjYnFFaEluSUlFVWtCZ0tTa0pOMVJZb2JiZmVKakxyazcvdnorL2Z2ZkF3QTllL1ljNy9mN3JTLzZ0WDYvWHdHOHAxTjM0VUJEUk9RYy9LRDhsTzYrSGs5TFMwdjRpMzd1Y3JreVUxSlNDZ0dncWFscGM3ZUdTWEFjYUlpSW5LTVZRSS8yOW5hNFhDN2RXV0pDZTN2N2lZZmQ4ZWZ2MkxGanpCZjl2SGZ2M2xjTkdUSms4Y244V2pvMVBJYUdpTWdobEZMSEFLQ3BxVWwzbEpqUjJ0b0tBRkJLTld1T1F0Mk1BdzBSa1hNMEFNREJnd2QxNTRnWlI0NGM2WHJJTjhYaE9OQVFFVG1FaU5RQlFEUWExUjBsWmpRMk5uWTkzSzh6QjNVL0RqUkVSQTZobFBvYkFIend3UWU2bzhTTWZmdjJBUUJFWkxlTzlROGNPTEFrRUFnSXoyenFmaHhvaUlpYzQrOEFVRk5Ub3p0SHpLaXRyUVVBS0tXcU5VZWhic2FCaG9qSUlTekwrZ0Q0YUtzRUFidDI3UUlBS0tVcU5VZWhic2FCaG9qSUlTekxxZ0tBOTk5L0gwb3AzWEcwVTBwaDI3WnRYWThyTk1laGJzYUJob2pJSWJadDIvYUJVcXEydnI0ZWUvZnUxUjFIdTJnMGl0cmFXaWlsNmtPaEVMZlFPQndIR2lJaUIxRktyUUNBZDk1NVIzY1U3YnEyem9nSTM0d0V3SUdHaU1oQkRNTllBd0JidG16UkhVVzdydmRBUk5icFRVSjI0RUJEUk9RZ3JhMnQ2d0YwYk42OEdjM05pWHR4M0phV0ZxeGF0UW9BVEFETE5NY2hHM0NnSVNKeWtNckt5Z2lBNWMzTnpWaTVjcVh1T05wczNMZ1JSNDhlaFZKcVEzbDUrUjdkZWFqN2NhQWhJbklZMHpRWEFram9nV2I1OHVVQUFNdXkvcVE1Q3RtRWQ5cytTWGw1ZVdtWm1aa2xobUdNRUpHekFBeFZTZzBWa1Q1S3FRd0FHUUFFd0ZFUk9hcVVPZ0NnR2tDVlV1cDlFZGx1bW1ZNEhBNGYwL2s2NlBSZ0h5aVdkWFIwckhhNVhBMkJRS0RmenAwN01XellNTjJSYkZWVFU0UDE2OWRES1hYdzBLRkRpM1huSVh2d1VzeWZ6L0Q1Zkg0QVV3QmNMQ0orblBvQWFBSUlLYVZlTjAxelJUZ2Mzbkw4T1lwOTdBUEZGYS9YZTVOaEdBK05HemNPanp6eWlPNDR0cnJycnJ2dzJtdXZRU24xWDhGZzhEYmRlY2dlSEdnK3hlLzNGeXFsZmlnaTF3TEk3WG8rT1RrWmhZV0ZHRHAwS1BMejg1R1hsNGY4L0h5Y2VlYVo2TkdqQjlMUzBpQWlhR3BxUW5Oek13NGRPb1RhMmxyVTF0Wmk3OTY5cUtxcVFuVjFOVnBhV2o2KzNINmwxQ0lBQzRMQjROOXNmcWwwRXRnSGlsY2VqeWZkN1hidkF0RHZ1ZWVlUTFGUmtlNUl0cWlwcWNIbGwxOE9wZFNCSTBlT0RLNnVyajZzT3hQWmd3UE5jVjZ2ZDZKaEdEY0RtTlQxWEdGaEljYU1HWU1MTDd3UXhjWEZjTHRQN1F1NWFacllzV01IMXF4WmcwMmJObUhIamgwbmZxYVVXbTlaMXJ4UUtQVGFLUzFDcHdYN1FFN2c5L3YvRGNCdlMwdExzV0RCQW9nNCs1OThwUlJ1dXVrbWJOaXdBWlpsL2FxaW91SU8zWm5JUHM1dTkwbndlcjFqUmVRK0Via0FBREl6TXpGbHloVE1tREVEQXdZTTZOYTFvOUVvbGk1ZGloVXJWaUFhalFJQWxGSmJUTlA4V1RnY1h0T3RpOU5uWWgvSVNmcjM3OThqT3p1N0NrRC9XMis5RlRObnp0UWRxVnU5OGNZYnVQMzIyNkdVMm5YZ3dJRnY3TjY5dStYTGZ4YzVSY0lPTkNOR2pNaE9UazUrRk1BTUFCZzBhQkN1dSs0NlRKNDhHUzZYeTlZc3BtbGk3ZHExZU9xcHAxQlZWZFgxOU91dHJhM1hWMVpXOG5SREc3QVA1RURpOVhwL2F4akdUd0NvOVBSMGVmSEZGNUdUazZNN1Y3ZG9iR3pFRlZkY2dVT0hEbGtBSmdXRHdiZDBaeUo3SmVKQUk2V2xwZGNZaHZGYkVlbVZrNU9EMmJObjQ1SkxMb0ZoNkQyTFhTbUZOOTU0QTQ4Ly9ualhmVmlPV0paMVMwVkZ4Wk1BZUtlNTdzRStrQ1A1L2Y1ZkFmaTVVdXFZWlZuTFhTN1hWY09IRDhlQ0JRdVFrcEtpTzk1cDFkN2VqaHR1dUtIcnlzQXZCd0tCeTNSbkl2dlorOVZUTTQvSGs1NmJtN3ZBNVhMOXA4dmxTcjN5eWl2eDBFTVBZY1NJRVRHeGIxbEVNSFRvVUZ4MjJXVm9hMnREWldWbENvQnY1K1RrZURNeU1sWTBOamEyNnM3b0pPd0RPWlhmNzU4TDRKZEtxVllSbWRIZTN2NGJsOHYxcmYzNzkrZnYyN2NQRXlaTWlJbU9udzVLS1R6NDRJTll2WHAxMTFNRCsvYnR1N3krdnI1ZVp5NnlYOElNTk1PSER4K1VrcEx5aG9oTXlzM054Y01QUDR3cnI3enlsQS9zN0E1dXR4dGp4b3pCQlJkY2dLMWJ0K0xRb1VORktTa3BsMlZsWmIwWmpVYi9vVHVmRTdBUDVGUit2Ly8vQW5nRVFEdUFhNFBCNEVzTkRRMW0zNzU5WDNlNVhET3JxNnZQTkF3RFpXVmxtcE9lSGkrODhBS2VlT0lKS0tYcWxWSnJSYVRZNVhKOUx6czdlMFVrRW9ub3prZjJTWWlCeHUvM0QzZTczWDhWa2NLUkkwZGkvdno1R0R4NHNPNVlYNnB2Mzc2WU5tMGFxcXVyc1dmUG5yNGk4dDNjM055M0k1SElQdDNaNGhuN1FFN2w4L211QXZCSEFFcEUvaTBZREQ3ZDliUDYrdnBqMmRuWmEwWGtYN1p1M1pvcUluRTkxQ2lsc0hqeFlzeWJOdzlLcWFNaWNtbGJXOXVEYnJkN0NJQ1JBSDdRdjMvL1YrdnE2cUs2czVJOUhEL1FsSmFXRmh1R3NWNUUrbDE1NVpXNC8vNzdrWmFXcGp2V1NVdE9Uc2FrU1pQUTF0YUdVQ2lVSmlJenNyS3kxa2FqMFE5MVo0dEg3QU01bGRmcm5Xb1l4bElBSWlJL0N3UUNqMzc2MTBRaWtVaFdWdFlhd3pDbWw1ZVhwN2EzdDJQa3lKRnh0L3ZKc2l3c1dyUUlEei84TUpSU1J3RjhKeGdNcm10b2FERHI2dXBlemNuSkdTQWk1eWlscnN2SnlWbkZvVDh4T0hxZzhYZzh3OXh1OTE4QTlMMzY2cXN4ZCs3Y3VQcy9MdEI1TE1YbzBhTWhJaWd2TDA4MURHUEdnQUVEVnUzYnQ0K2JVNzhDOW9HY3l1ZnpYU0FpcjRtSVcwVHVEd1FDOTN6ZXI0MUdveC9tNU9TOERXQjZSVVZGV2xWVkZjYU9IWXZrNUdRYkUzOTl6YzNOdU9lZWUvRGNjODhCblFmS1gxcFJVZkh4eXhxb1NDVHllazVPVGo4UkdTTWlQOHpKeVZuQm9jYjVIRHZRRkJjWDkwbEtTbG9qSW5uWFhITU5icjc1WnQyUlRsbFpXUmtNdzhEV3JWdFRsVkpUTXpNem42K3ZyK2U5Z0U0QyswQk81ZmY3eXdDOEpTSnBBUDRRQ0FTK3ROeVJTR1JmVmxiV3k0WmhUTnk5ZTNmZmRldld3ZS8zSXpNenMvc0RuNEthbWhyY2VPT04yTGh4SXdEVW1LWTVPUlFLYmZ5TVg2b2lrY2lLM056Y1hBRG5pTWgxQXdZTWVIdmZ2bjE3N1UxTWRuTHFRSk9VbjUvL1p4RVpOWDc4ZU54MTExMXgrVTM4cy9qOWZ0VFYxZUc5OTk0NzArVnlqZXZUcDg4ekRRME52UC9QRjJNZnlKSDhmdjl3cGRRNkVUa0R3TE9CUUdEV3lmN2VhRFQ2ai9UMDlFVXBLU21lZ3djUG5yMXMyVEpZbG9XU2twS1lPemkrdmIwZHp6NzdMT2JPbll2Nitub29wZGExdGJWOWE5dTJiYnUrNlBmVjFkVzlucHVibXdsZ2pGTHErOW5aMlc5RkloRU9OUTdseUlIRzUvUGRJU0t6Q2dvSzhOaGpqeUVwS1VsM3BOTkdSSER1dWVkaTA2Wk5hR2hveUhPNzNiM3I2dXBXNnM0Vnk5Z0hjaUtQeHpPazYzZ3dwZFNyd1dEd0tuekY2eE0xTmphMjF0WFZMYzdOelQyb2xCcGJYbDZlOHVhYmJ5STNOeGVEQmczU1B2Z3JwYkJwMHliY2V1dXRXTGx5SlN6TGFnSndkekFZbk4zUTBOQjBNbjlHWFYzZHl0emMzQXdBWTlGNW9QRG11cnE2OTdzMU9HbmhqSytwSDFOU1VsS1NsSlFVVEUxTmRTMWV2QmdEQnc3VUhhbGJSS05SVEo4K0hjZU9IVE9WVXVjSGc4SFAydXlhOE5nSGNpS2Z6OWNmd0FZUkdRSmdiU0FRbUlUTzA3Uy90dUxpNG9ISnlja0xST1FpQUNncUtzTDExMStQTVdQRzJINjFiTXV5c0hYclZzeWZQeCtoVUtqcjZRMm1hVjRYQ29YZSt6cC9wcy9udTA5RWZxWTZUYTZvcUhqejlDV21XT0NvTFRSbFpXVkpJdktxaU9UTm1UTUgzL3ptTjNWSDZqWVpHUm5vMDZjUDFxOWZiNGpJZVgzNjlIbVN1eG8raVgxZ0g1eW9yS3lzcjFMcWJSRTVXeW4xYmtORHcvODVmUGp3S1Y5a3NhR2g0VkFrRW5rbU96dDdxNGdNMzc5L2YrN0tsU3V4ZlBseVdKYUYvdjM3SXowOS9YUzhoTS9WMk5pSVYxNTVCWGZlZVNlZWYvNTVSS05SS0tYK0J1RDZZREQ0SDZkeTNhVklKUEoyVGs1T21vaU1FNUZyY25OemczVjFkVjlyT0tMWTVLZ3RORjZ2ZDVaaEdFOFdGUlhobVdlZTBYN3ArdTVtV1JibXpKbURyVnUzQXNBZGdVRGdWN296eFJMMmdYMXdtc0xDd2pONjl1ejVwb2lNQXJCZFJNYVZsNWNmNm82MS9INy9UQUEzQVJqVDlaekg0OEZGRjEyRVVhTkdvYUNnNEpTMzNKaW1pWnFhR216WnNnVnZ2ZlVXZ3NFZ2xEcXgxeXhnbXVaam9WRG9hWnpHVzMzNGZMNWZpc2dkQUN3QTN3a0VBcnlqdlVNNFpxQVpQSGh3YXUvZXZhdEZaTURDaFF0UldscXFPNUl0cXFxcWNOVlZWMEVwMVdDYTVwQndPTXl6WE1BK3NBL09VMVpXMWtNcDlScUFDUURlNytqb09DOGNEbmY3NWYxOVBsK3BpTndJNE5zQStuWTluNXFhaXBLU0VuaTlYdVRsNVNFckt3dFpXVm5JeU1oQWFtb3FVbEpTSUNKb2FXbEJhMnNyamg0OWl2cjZlalEwTktDMnRoYWhVQWpoY0JoTlRSOGRDcU9VT2lnaXI1dW0rV2dvRkhxM3UxNlQzKysvSGNBOXgzYy8vV3RGUmNYejNiVVcyU2UyRG1VL0JiMTc5NzVXUkFhTUdqVXFZVDY4QUdEbzBLR1lPSEVpM256enpYNkdZZHdDNEc3ZG1XSUIrOEErT0VseGNYR3laVm1MUldTQ1Vxb1d3TGZzR0dZQUlCZ01oZ0Q4RUlEaDhYakd1MXl1NlFBdWFHbHBHYlpseXhiWDhSdENmbDBtZ0dxbDFBWVJXWHI4RHRuZHZxczBFQWo4eXV2MXRobUc4UUNBWjN3K253b0dnNHU3ZTEzcVhrN1pRcFBrOS90M0Erai94ei8rRVI2UFIzY2VXMVZYVjJQbXpKa0EwTkRhMnBwWFdWblpwanVUWnV3RCsrQWtMci9mL3ljQTF5aWw2anM2T3I2NWJkdTJIYnBERlJjWFp5UWxKWjBySXVjQ0tCQ1JmS1ZVM3ZGVHlOTUE5RURuWjB5VFVxb1p3R0VScVQwK2tPMENzQ2s1T2Ztdm16ZHZQcXpyTmZoOHZsdEY1SDZsbEJLUldZRkE0SSs2c3RDcGM4UVdHci9mZnlHQS9pVWxKUW4zNFFVQWhZV0ZPTys4OC9ET08rLzBTMHBLbWc3Z09kMlpkR0lmMkFjSEVaL1A5MXQwRGpNSFJXUnFMQXd6QUZCWldYa1V3SnZIL3hlWGdzSGdBMzYvdjAxRWZxT1Vlc3JyOWFxS2lvcW5kZWVpcjhjUlIwa3FwWDRBQUZPbVRORWRSWnRMTHJrRUFDQWkzOWNjUlR2MmdYMXdDcC9QZDcrSXpEbCt2NkpMQTRGQXVlNU1UaE1JQkI0U2tYK1RUZ3U4WHU5czNabm82NG43Z2Fhb3FDaFRSQzVQU1VuQnRHblRkTWZSWnR5NGNVaExTNE9JVENncks4dlZuVWNYOXFFVCt4RC9mRDdmejBUa1ZnQXRTcW1ad1dEd2YzVm5jcXJ5OHZMZlc1YjFmNDhQTmZOOVB0Ly8wNTJKdnJxNEgyalMwdExHQTBnYU5Xb1VNakl5ZE1mUkppMHREUk1uVGdRNmR5TmVwam1PTnV4REovWWh2dmw4dmpraWNqODZMNVozYlVWRnhRcmRtWnl1b3FMaVNRQS9GaEVEd0VNK24rOEczWm5vcTRuN2dVWkVMZ1NBa1NOSDZvNmkzZWpSb3dFQWxtVmRxRG1LTnV6RFI5aUgrT1QxZXE4V2tkOEJNQzNMK2trZ0VIaEJkNlpFRVFnRW5sQkt6VGsrMUR6czgvbHUxWjJKVGw3Y0R6UktxYWtBTUhic1dOMVJ0T3M2QVBiNFdRY0ppWDM0Q1BzUWYveCsvOFdHWVN4U1NrRXBkZXZ4clFaa28yQXdPRjhwZGZYeG9lWituODkzaCs1TWRITGkrclJ0bjg4M1NFUjJaMlptWXRXcVZiYmRTSzJzck95a2Y2MWhHRGpGNnpTY05LVVVMcjc0WWtRaUVYUjBkQlNGdytHZHRpd2NJM1QxQVRpNVRyejQ0b3M0NjZ5emJFalRLZEg3RUcrOFh1OTRFVmtsSWtsS3FYdUR3ZUF2ZEdkS1pGNnY5MnJETUo1VG5aY3UvcTlnTVBoejNabm9pOFgxYWR0S3FiTkZCSVdGaGJaK2VPWGw1WDNwcjRsR28yaHZiOGY0OGVPN1A5QnhJb0xTMGxKRUloRzRYQzQvZ0lUNkFOUFZoNC9yMDZjUGV2VG84Wmsvcy9zdTM0bmVoM2ppOVhyUE1RempOUURKU3FuZmNwalJyNktpNG5tZno5Y21Ja3VWVWoveisvMHFFQWpjcmpzWGZiNjRIbWdNd3lnQWdQNzkrOXU2N2l1dnZQS0ZQejl3NEFDbVRwMEtBSmd4WTRZZGtVNFlNbVFJQUVBcFZXenJ3akZBVng4KzdwWmJic0drU1pPMHJmOXBpZHlIZUZGYVdsb3NJcXNCcEN1bEZnV0RRWjVoRXlPQ3dlRC9lTDNlR1laaHZLaVV1czN2OS9jSUJBSS8xWjJMUGx1OEgwTlRCQUNEQmczU25lTVRYbnJwSmJTMXRXSElrQ0U0NTV4emJGMDdQejhmQUNBaTl1M2JpQjB4MlFlZEVyd1BNYStrcEtUQU1JeTNSYVFYZ0plRHdlQzF1alBSSjFWVVZDeFZTbDBxSXFLVXV0SHI5VDZvT3hOOXRuZ2ZhTDRCQUFVRkJicHpuR0NhSnY3ODV6OERBS1pQbjI3NytsMWJKMFJraU8yTDZ4ZHpmZEF0d2ZzUTAwcExTd2U0M2U2M1JTUmJLZlYySUJDWWp0TjRWMms2ZllMQjRLc0FKb3VJR0lieFU1L1A5N1R1VFBUUDRucWdVVW9OQUlDY25CemRVVTVZdTNZdG90RW9ldlRvZ1lzdnZ0ajI5ZnYwNmRQMXNKL3RpMnNXaTMzUUxaSDdFTXQ4UGw4L2w4dTFXa1FHQTloMDRNQ0Jpd0YwNkUxRlh5UVFDS3hTU28wSE9xL0E3ZmY3ZWQrbkdCUFhBdzJPMzhxK1Y2OWV1bk9jOE1JTG5aZU1tRHAxS3RMVDAyMWZ2MmZQbmdBQXBWVHN2Q24yaWJrKzZKYmdmWWhKWldWbFp3SjRIWjFiRk1PSER4K2V0SHYzN2hiTnNlZ2tCSVBCOVpabFRUaituOWY2L2Y0WHRRYWlUNGozZ1NZRGdKYkI0Yk5VVlZVaEVBZ0FzUDlnNEM2cHFha0FBQkZKMHhKQUwrMTkrUG5QZjQ2eXNqS01IVHNXbDE5K09lNjU1eDVVVlZWcHk1UGdmWWc1SG84bjNiS3NsMFhrSEtWVWxWTHFvdXJxYW0xM202YXZycUtpWWwxSFIwZlh0WjJtKy8xK1h2Z3dSc1QxUUNNaUtZRDlwOE4rbmlWTGxnRG92Q2FKbmRjYitUaTMrOFNKYThsYUFtaWtzdzl1dHh0OSt2VEJnQUVEa0pXVmhZNk9EdFRVMU9EbGwxL0dOZGRjYzZJYk9uSWRsM0I5aURXRmhZVXBicmQ3aVlpTUI3QzN2YjM5VzhGZ3NFRjNMdnJxd3VId0p0TTBSNlB6MWhRei9INy9Tc1Q1ZGQyY0lLNVAyMFlNRmVqdzRjTjQ0NDAzQU9qYk9nTkEyL1ZYWW9TMkY3OTU4K1pQL0hkN2V6czJiOTZNUng5OUZPKy8vejUrL2V0Zm82Q2dBS05HamJJMVY0TDNJWmE0ZS9icytVY0FGeXVsb3FacFR0eStmZnRlM2FIbzZ3dUZRdStPR0RGaVpISnk4bFlBazMwKzMrdkJZSEFhZUdDM05uRzloUVpBSzlENTRhSGJLNis4Z3BhV0Z2VHIxdzhUSmt6NDh0L1FUVDcyWHVoL1Urd1hNMzFJU2tyQ3VISGpzSERod2hObkdqM3p6RE8yNTBqd1BzUUs4WHE5dnhPUmYxRktIYkFzYXdxdjJ1d00yN2R2RHdNWUNhQmRSS2I0Zkw2MWlLRXYyb2ttcmdjYXBkUXhBR2hxYXRLYXc3SXNMRjI2RkFCdytlV1h3K1Z5YWN2UzJ0b0tBRkJLTldzTG9VbXM5T0hqTWpJeWNObGxuVGU3M3I1OXUrM3JKM0lmWW9YZjczL0FNSXdmS2FXT1dwWjFTU2dVQ3VyT1JLZFBJQkFJbTZZNUFwMUR6VGQ5UHQ4YWNLalJJcTRIR2dBTkFIRHc0RUd0SWY3eWw3L2d3dzgvaE52dHh1V1hYNjQxeTVFalI3b2U2bjFUOUlpSlBueGFWbFlXQUtDbHhmNFRXUks4RDlyNS9mN2JBZndIZ0JZUm1SNEtoVGJvemtTblh5Z1VlZytkWjYwMWljaDR2OSsvSG9DK2I3WUpLcTRIR2hHcEF6cnZtNlJUMTZuYUV5Wk1RTisrZmJWbWFXeHM3SHE0WDJjT0hXS2xENSsyZDIvbm9SSmRnNDJkRXJrUHV2bjkvcDhBdUJkQXUyVlozd3NFQW0vb3prVGRKeEFJVkhkMGRBd0QwQVRnZkovUHR3a2NhbXdWMXdPTlV1cHZBUERCQng5b3k3Qjc5MjY4Kys2N0FQUWVETnhsMzc1OUFBQVIyYTAzaWYxaW9RK2YxdGpZaUpkZWVna0FjUDc1NTl1K2ZpTDNRYWZTMHRMdkF2Z3RBRk1wTmFlaW9tS3A3a3pVL2NMaGNHMWJXMXNST3JmVWpQVDVmQnZCb2NZMmNUM1FBUGc3QU5UVTFHZ0w4TUlMTDBBcGhiUE9PZ3QrdjE5YmppNjF0YlVBQUtWVXRlWW9PbWpwdy9QUFA0L0hIMy84eEhzUGRCNVh0WEhqUnN5YU5RdU5qWTNvMWFzWGZ2Q0RIOWlhQzBqNFBtamg4L2t1Y2JsY1R5dWxBT0EvZ3NIZ0F0Mlp5RDdidDIvZjYzSzV1b2FhYzN3K1h3Z2NhbXdSMTZkdFc1YjFnY3ZsT3ZFdDFHN0hqaDNEYTYrOUJpQTJ0czRBd0s1ZHV3QUFTcWxLelZGc3A2c1BSNDRjd1JOUFBJRW5ubmdDWjV4eEJ0TFQwM0hnd0lFVHg4eGtaMmZqTjcvNURUSXpNMjNOQlNSMkgzVHcrLzBYQWxnS3dCQ1JYd1lDZ1lkMFp5TDdiZG15Wlc5Wldka2dwZFQ3SWxMczkvdkRnVUNnRkx5OVJiZUs2eTAwbG1WVkFjRDc3NytQNDkrR2JMVjgrWEkwTlRVaFBUMGRVNmRPdFgzOVQxTktZZHUyYlYyUEt6VEhzWjJ1UG93ZlB4NlRKazNDZ0FFRDBOTFNnbWcwaXBTVUZQajlmdnowcHovRjBxVkxNWHo0Y052eWRFbjBQdGpONC9HTUJyQWNuUmN4ZkRRUUNQeW4za1NrVTNsNStmN2pkN2svQk9BYlBwK3ZDbkcrRVNIV3hmMnBaVDZmYjYrSTVDMWJ0Z3dEQnc3VUhVZXJTQ1NDYWRPbVFTbFZId3dHczNYbjBZRjkrQWo3WUIrUHh6UEM3WFp2QUhBbWdLY0RnWUQ5K3hjcEpoVVhGMmVrcEtUVUFqaFRLYlhyeUpFanc2dXJxMXQxNTNLaXVONUNBd0JLcVJVQThNNDc3K2lPb2wzWHQzRVJTZGczZzMzNENQdGdqN0t5c3JOY0x0ZmI2UHpBZWlrUUNQeFFkeWFLSFpXVmxVZGJXMXZ6QUJ3U2tTRTllL2JjVVZoWW1LSTdseFBGL1VCakdNWWFBTml5Wll2dUtOcDF2YnBCTlJjQUFCYm9TVVJCVkFjaXNrNXZFbjNZaDQrd0Q5M1A0L0hrS2FYV2lFaVdVdXJOWURBNEU3ejBQWDFLWldYbDBVQWcwQmZBUDBSazhCbG5uTEZ6MkxCaFBYWG5jcHE0SDJoYVcxdlhBK2pZdkhrem1wc1Q5MktvTFMwdFdMVnFGUUNZQUpacGpxTU4rOUNKZmVoK0hvOG55KzEydndsZ29GTHFuUU1IRGx3Q0h2UkpuNjhqRUFqa0FLZ0RNQ2c5UFgxN2NYRnhodTVRVGhMM0EwMWxaV1VFd1BMbTVtYXNYTGxTZHh4dE5tN2NpS05IajBJcHRhRzh2SHlQN2p5NnNBK2QySWZ1NWZWNmU3bmQ3aFVBaXBSU29hYW1wc203ZCsrMi8xTFFGRzg2QW9IQVFIUU9OUU5UVWxLMmU3M2VYcnBET1VYY0R6UUFZSnJtUWdBSi9RRzJmUGx5QUlCbFdYL1NIRVU3OW9GOTZFNGVqeWRkUkY0QlVLYVVlczh3akl0Mjd0eDU1RXQvSTFHbkRoRVpCR0FQZ0VHR1lZVEt5c3JPMUIzS0NSd3gwSFIwZEt3RzBCQUlCTEJ6WitMZHhMYW1wZ2JyMTYrSFV1cmdvVU9IRnV2T294djd3RDUwbDhMQ3doU1h5L1dpaUZ3QW9NWTB6VytWbDVmenRoTDBsWlNYbDdlZmNjWVpad0Y0SDhCQXk3SzJqeGd4Z21jaW5pSkhERFNWbFpWdGxtWGRCd0MvLy8zdmRjZXgzY0tGQzdzZXp1ZG1iL2FCZmVnMjdqUE9PT05QSWpKVktSVzFMR3RpT0J5dS9mTGZSdlRQMXExYjF5RWl3d0g4WFVUeWtwS1N5ajBlai8wM2ZITVFSd3cwQUdCWjFwTUFHalpzMklBZE8zYm9qbU9ibXBvYXZQYmFhMUJLSFRoeTVNajl1dlBFQ3ZhQmZUamRmRDdmSEFBemxWS05BQ1pWVkZSVTZjNUU4YTI4dkx4ZFJFb0I3QkNSQVM2WDYyVTQ0UHB3dWpqcWpmUDcvZjhHNExlbHBhVllzR0FCUkJ6MTh2NkpVZ28zM1hRVE5tellBTXV5ZmxWUlVYR0g3a3l4aEgxZ0g3Nkt2THk4dE16TXpCTERNRVljdjhMclVLWFVVQkhwbzVUS0FKQUJ3QzBpeHdBY1ZFb2RBRkFOb09yNEplNjNtNllaRG9mRHgzUytEb3BkWDlDeFRLVlVEanBQK1JjQVIwWGtLRHYyMVRqcVgvakN3c0tVbmoxN0JrVGtHM1BuenNYTW1UTjFSK3BXYjd6eEJtNi8vWFlvcFhZZE9IRGdHOXk5OEVuc0EvdndKUXlmeitjSE1BWEF4U0xpeDZsZm10NEVFRkpLdlc2YTVvcHdPTHpsK0hPVW1OZ3hHemxxb0FFQXI5ZDdqbUVZRzlQVDAxMHZ2dmdpY25KeWRFZnFGbzJOamJqaWlpdHc2TkFoQzhDa1lERDRsdTVNc1loOW9FL3orLzJGU3FrZmlzaTFBSEs3bms5T1RrWmhZU0dHRGgySy9QeDg1T1hsSVQ4L0gyZWVlU1o2OU9pQnRMUTBpQWlhbXByUTNOeU1RNGNPb2JhMkZyVzF0ZGk3ZHkrcXFxcFFYVjE5NHFha3grMVhTaTBDc0NBWURQN041cGRLbXJCamVqaHVvQUVBcjlmN2dHRVljNGNQSDQ0RkN4WWdKY1ZaVjVsdWIyL0hEVGZjMEhVbDJJV0JRT0E2M1psaUdmdEFBT0QxZWljYWhuRXpnRWxkenhVV0ZtTE1tREc0OE1JTFVWeGNETGY3MUw0OG02YUpIVHQyWU0yYU5kaTBhZE1uanQ5U1NxMjNMR3RlS0JSNjdaUVdvWmpGanVubHlJR211TGc0T1RrNWVhMkluRGRseWhUY2M4ODlqamwrUWltRmVmUG1ZY21TSlFBUWJteHNITTFkQzErTWZVaHNYcTkzcklqY2QveFVhMlJtWm1MS2xDbVlNV01HQmd3WTBLMXJSNk5STEYyNkZDdFdyRUEwR2dVQUtLVzJtS2I1czNBNHZLWmJGeWZic0dPeHdSbi9xbitHRVNOR1pDY25KMjhCa1AvakgvOFlzMmZQMWgzcHRGaXlaQWwrL2V0ZlF5a1ZiVzl2UDJmNzl1MTdkV2VLQit4RDRqbitkLzRvZ0JrQU1HalFJRngzM1hXWVBIa3lYQzZYclZsTTA4VGF0V3Z4MUZOUG9hcnF4TWxScjdlMnRsNWZXVm5KS3puSEtYWXN0dGo3anR1b3ZyNytXSFoyOWxvUitaZXRXN2VtaWdqS3lzcDB4L3JhbEZKWXZIZ3g1czJiQjZYVVVSSDVUaWdVMnFZN1Y3eGdIeEtLbEphV2Z0ZnRkcThRa2JLY25Cejg5S2MveFoxMzNvbGh3NGJCTU95L1dvVmhHQ2dvS01BVlYxeUJnUU1Ib3FxcUNvY1BIejdiN1hiUHlzN08va2NrRWduWUhvcE9CVHNXZ3h3NzBBQkFKQktKWkdWbHJURU1ZM3A1ZVhscWUzczdSbzRjR1hlN0d5ekx3cUpGaS9Ed3d3OURLWFVVd0hlQ3dlQTYzYm5pRGZ2Z2ZCNlBKejAzTjNlQnkrWDZUNWZMbFhybGxWZmlvWWNld29nUkkyTGk3MWxFTUhUb1VGeDIyV1ZvYTJ0RFpXVmxDb0J2NStUa2VETXlNbFkwTmphMjZzNUlYNHdkaTEzNjMzMGIrSHkra1FCV2kwanY4ZVBINCs2NzcwWkdSbnpjNUxTNXVSbjMzWGNmVnF4WUFRQkhUTk84TkJRS3JkV2RLNTZ4RDg0MGZQandRV2xwYVM4QjhPZm01dUxlZSsrRjErdlZIZXNMN2R5NUU3ZmRkaHRxYW1vQVlNZnh2OC8zZE9laXo4YU94VFpIYjZIcEVvbEU5bVZsWmIxc0dNYkUzYnQzOTEyM2JoMzhmajh5TXpOMVIvdENOVFUxdVBIR0c3Rng0MGFnODc0eGswT2gwRWJkdWVJZCsrQThmcjkvdU52dC9xdUlGSTRjT1JMejU4L0g0TUdEZGNmNlVuMzc5c1cwYWROUVhWMk5QWHYyOUJXUjcrYm01cjRkaVVUMjZjNUduOFNPeGI2RUdHZ0FJQnFOL2lNOVBYMVJTa3FLNStEQmcyY3ZXN1lNbG1XaHBLVGtsRStqTzkzYTI5dng3TFBQWXU3Y3VhaXZyNGRTYWwxYlc5dTN0bTNidGt0M05xZGdINXlqdExTMDJEQ005U0xTNzhvcnI4VDk5OStQdExRMDNiRk9Xbkp5TWlaTm1vUzJ0amFFUXFFMEVabVJsWlcxTmhxTmZxZzdHM1ZpeCtKRHdndzBBTkRZMk5oYVYxZTNPRGMzOTZCU2FteDVlWG5LbTIrK2lkemNYQXdhTkVqNy9rK2xGRFp0Mm9SYmI3MFZLMWV1aEdWWlRRRHVEZ2FEc3hzYUdwcTBobk1nOWlIK2VUeWVZVzYzK3k4QStsNTk5ZFdZTzNldTlyKzNyME5FTUhyMGFJZ0l5c3ZMVXczRG1ERmd3SUJWKy9idGkrak9sdWpZc2ZnUmYzOHJwMGx4Y2ZIQTVPVGtCU0p5RVFBVUZSWGgrdXV2eDVneFkydy8zYzZ5TEd6ZHVoWHo1ODlIS0JUcWVucURhWnJYT1hWZlo2eGhIK0pQY1hGeG4rVGs1RTBpTXZTYWE2N0J2Ly83dit1T2RGbzgrZVNUbUQ5L1BnRHNiV3RyTzJmNzl1MVIzWmtTRlRzV1h4SjJvT25pOVhxbkdZWnhEd0FmQU9UazVPQ3FxNjdDNU1tVDBhOWZ2MjVkdTdHeEVhdFhyOGFTSlV1d2QyL241VU9VVW44RGNGY3dHUHlmYmwyY1BoUDdFRGVTL0g3L2NnQ1R4bzhmajNuejVzWGx0K2JQb3BUQzNYZmZqZVhMbHdQQXB0YlcxbTlXVmxhMjZjNlZnTml4T09PTXY1M1R3Ty8zendSd0U0QXhYYzk1UEI1Y2RORkZHRFZxRkFvS0NrNzVtN3BwbXFpcHFjR1dMVnZ3MWx0dklSZ01RaW5WOWVPQWFacVBoVUtocDlGNXgxWFNpSDJJYlQ2Zjd4Y2ljbmRCUVFHZWVlWVpwS2FtNm81MFdyVzJ0bUwyN05tb3JLd0VnTWNDZ2NBTnVqTWxHbllzL25DZytSU2Z6MWNxSWpjQytEYUF2bDNQcDZhbW9xU2tCRjZ2RjNsNWVjakt5a0pXVmhZeU1qS1FtcHFLbEpRVWlBaGFXbHJRMnRxS28wZVBvcjYrSGcwTkRhaXRyVVVvRkVJNEhFWlQwMGVIUGlpbERvckk2NlpwUGhvS2hkN1Y4SExwUzdBUHNhZWtwS1FrS1NrcG1KcWE2bHE4ZURFR0RoeW9PMUszaUVham1ENTlPbzRkTzJZcXBjNFBCb004bzgwbTdGaDg0a0R6K1F5UHh6UGU1WEpOQjNDQmlBekRxUjlFYlFLb1ZrcHRFSkdsZ1VEZ0xmQzI3L0dDZllnQlpXVmxTWlpsdlNNaUkyKzQ0UVpjZSsyMXVpTjFxMWRlZVFXLy9PVXZBZUR2cmEydFhpZnNGb2gxN0ZqOGRvd0R6VWtxTGk3T1NFcEtPbGRFemdWUUlDTDVTcWs4RVRrRFFCcUFIdWg4UDV1VVVzMEFEb3RJclZLcUZzQXVBSnVTazVQL3Vubno1c1A2WGdXZEx1eURIbDZ2ZDVaaEdFOFdGUlhobVdlZTBYS0plVHRabG9VNWMrWmc2OWF0QUhCSElCRDRsZTVNVHNlT3hXL0hPTkFRVVZ3WVBIaHdhdS9ldmF0RlpNRENoUXRSV2xxcU81SXRxcXFxY05WVlYwRXAxV0NhNXBCd09IeE1keWFuWXNmaXUyUE9IajJKeURGNjkrNTlyWWdNR0RWcVZNSjgwQURBMEtGRE1YSGlSSWhJUDhNd2J0R2R4OG5Zc2ZqdUdBY2FJb29IU1NKeUp3RE1tVE5IZHhiYnpabzFDd0JnR01aUGlvdUxrelhIY1NwMkRQSGRNUTQwUkJUei9INy9oUUQ2bDVTVXdPUHg2STVqdThMQ1FweDMzbmtBMEM4cEtXbTY3anhPeEk3RmY4YzQwQkJSekZOSy9RQUFwa3lab2p1S05wZGNjZ2tBUUVTK3J6bUtJN0ZqOGQ4eERqUkVGTk9LaW9veVJlVHlsSlFVVEpzMlRYY2NiY2FORzRlMHREU0l5SVN5c3JKYzNYbWNoQjNyRk84ZDQwQkRSREV0TFMxdFBJQ2tVYU5HSVNNalEzY2NiZExTMGpCeDRrUUFjQU80VEhNY1IySEhPc1Y3eHpqUUVGRk1FNUVMQVdEa3lKRzZvMmczZXZSb0FJQmxXUmRxanVJbzdOaEg0cmxqSEdpSUtLWXBwYVlDd05peFkzVkgwYTdyWU5YakYzU2sweVRXT21aWmxyYTE0N2xqSEdpSUtHYjVmTDVCSWpJNE16TVRnd2NQdG5YdDNidDM0emUvK1ExbXpweUpjZVBHWWZUbzBaZzJiUnJ1dnZ0dTdObXp4OVlzWFhKemM1R1Rrd01BL1QwZXp6QXRJUnhHWjhlNnRMZTNZL1Btelhqd3dRZHgrZVdYNDYyMzN0S1NBNGp2anJsMUJ5QWkranhLcWJORkJJV0ZoUkN4OThMbXQ5MTJHOTU3N3oyNDNXNWtabWFpdWJrWmtVZ0VyNzc2S2xhdlhvMUhIbm5FOWwwVUlvTFMwbEpFSWhHNFhDNC9nSjIyQm5BZ25SMWJ0bXdaTm16WWdIZmZmZmZUTjZxMU5jZkh4WFBIT05BUVVjd3lES01BQVByMzcyLzcydjM3OThlLy91dS9Zc0tFQ1VoTFN3TUEvUDN2ZjhmdHQ5K09tcG9hM0hISEhWaStmRG1Ta3BKc3pUVmt5QkFBZ0ZLcTJOYUZIVXBueCs2OTk5NnVEUEI0UEFpSHc3Wm4rQ3p4MmpFT05FUVV5NG9BWU5DZ1FiWXYvT3RmLy9xZmJrdzRmUGh3M0g3NzdmalJqMzZFaG9ZR2hNTmhsSldWMlpvclB6OGZBQ0FpWjltNnNITnA2OWhGRjEyRTg4OC9IK1BHalVPdlhyMXM3OUxuaWRlT2NhQWhvbGoyRFFBb0tDaXdmZUhQdTh0eVNVbkppY2VIRGgyeUs4NEpYVnNTUkdTSTdZczdrN2FPUGZEQUE3YXZlVExpdFdNOEtKaUlZcFpTYWdDQXJvTVVZOExSbzBkUFBNN050Zi9hWTMzNjlPbDYyTS8yeFIwb0ZqdW1XN3gyakFNTkVjV3l2Z0RRcTFjdjNUbE9lUFhWVndGMEhtZFFWRlJrKy9vOWUvWUVBQ2lsWXVkTmlXOHgxekhkNHJWajNPVkVSTEVzQXdEUzA5TzFobWhwYWNIdTNidngrdXV2WThtU0plamR1emQrOWF0ZjJYNVdEQUNrcHFZQ0FFUWt6ZmJGblNrbU9oWkw0clZqSEdpSUtHYUpTQW9BMjg4azZuTGpqVGRpdzRZTkovNDdPVGtaTTJmT3hIWFhYWWZldlh0cnllUjJuL2huTzFsTEFJZlIzYkZZRks4ZDR5NG5Jb3BsOW04QytaaCsvZm9oTHk4UFdWbFpjTHZkYUd0cnc0c3Z2b2hmL09JWHFLNnUxcEpKeDFZaGgrTWIraW54MmpGdW9TR2lXTllLb0VkN2V6dGNMcGZ0aTk5eHh4MG5IcHVtaVhBNGpDZWZmQkx2dlBNT2dzRWdGaXhZZ0dIRDdMMllhbnQ3KzRtSHRpN3NYRm83Rm92aXRXUGNRa05FTVVzcGRRekFKNjZpcW92TDVZTFA1OE5qanoyRzB0SlNORGMzNDVGSEhyRTlSMnRyS3dCQUtkVnMrK0lPRkVzZGl4WHgyakVPTkVRVXl4b0E0T0RCZzdwem5HQVlCcVpPblFvQUNJVkN0cTkvNU1pUnJvZXg4NmJFdDVqcm1HN3gyakVPTkVRVXMwU2tEZ0NpMGFqdUtKL1FkWXpCeHc2ZXRFMWpZMlBYdy8yMkwrNUFzZG94bmVLMVl4eG9pQ2htS2FYK0JnQWZmUENCcmV1MnRiVjk3cytVVWxpMWFoVUF3T1B4MkJYcGhIMzc5Z0VBUkdTMzdZczdrSzZPeGJKNDdSZ1BDaWFpV1BaM0FLaXBxYkYxMFVXTEZpRVNpZUNLSzY3QXNHSERUdHdHb2FhbUJvODk5aGpLeTh0aEdBWm16WnBsYXk0QXFLMnRCUUFvcGZTY1p1VThXam9XeStLMVl4eG9pQ2htV1piMWdjdmxPdkdOMFM2bWFXTFpzbVZZdG13WjB0TFMwS3RYTHpRMU5aMjRkMU5hV2hydXZQTk9sSmFXMnBvTEFIYnQyZ1VBVUVwVjJyNjRBK25xR0FCY2V1bWxuL244dkhuejhQdmYvLzdFZjcveXlpdDJSUUlRdngzalFFTkVNY3V5ckNxWHk0WDMzMzhmU2luYnJvOHhmZnAwV0phRmpSczNvcWFtQnRGb0ZHbHBhUmcyYkJqT1BmZGNUSjgrWGN1OWY1UlMyTFp0VzlmakN0c0RPSkN1amdFZmJRbjV0TWJHeG84ZngyS3JlTzVZZkY0OWg0Z1Nocy9uMnlzaWVjdVdMY1BBZ1FOMXg5RXFFb2xnMnJScFVFclZCNFBCYk4xNW5JSWQrMGc4ZDR3SEJSTlJURk5LclFDQWQ5NTVSM2NVN2JxK09Zc0kzNHpUaUIzN1NEeDNqQU1ORWNVMHd6RFdBTUNXTFZ0MFI5R3U2ejBRa1hWNmt6Z0xPL2FSZU80WUJ4b2lpbW10cmEzckFYUnMzcndaemMxeGRlSFMwNnFscGFYcmRIRVR3RExOY1J5Rkhlc1U3eDNqUUVORU1hMnlzaklDWUhsemN6TldybHlwTzQ0Mkd6ZHV4TkdqUjZHVTJsQmVYcjVIZHg0blljYzZ4WHZIT05BUVVjd3pUWE1oZ0lUK3NGbStmRGtBd0xLc1AybU80a2pzV1B4M2pBTU5FY1c4am82TzFRQWFBb0VBZHU3Y3FUdU83V3BxYXJCKy9Yb29wUTRlT25Sb3NlNDhUc1NPeFgvSE9OQVFVY3lyckt4c3N5enJQZ0NmdU9CWW9saTRjR0hYdy9tN2QrOXUwWm5GcWRpeCtPOFlCeG9paWd1V1pUMEpvR0hEaGczWXNXT0g3amkycWFtcHdXdXZ2UWFsMUlFalI0N2NyenVQazdGajhkMHhEalJFRkJmQzRmQXhBTDhFZ1AvKzcvK0dVa3B6b3U2bmxNS0REejdZOWZqMzFkWFZoelZIY2pSMkxMNDc1dElkZ0lqb1pLV25wNGVTazVNdmowYWovWHIxNm9VUkkwYm9qdFN0VnExYWhhZWZmaHBLcVYwSER4NmNlZkRnd1E3ZG1aeU9IWXZmam5FTERSSEZqZXJxNmxhbDFMVUF6Ti85N25lSVJDSzZJM1dieHNaR1BQREFBMUJLV1FCK0ZLL0hOY1FiZGl4K2NRc05FY1dWU0NTeUx6czdPNzJqbzJOc01CakV0R25UNEhZNzZ6Njc3ZTN0dU9XV1c3QnIxeTZJeUIrRHdlRER1ak1sRW5Zc1BuR2dJYUs0azVtWitiOHVsK3RiKy9mdno5KzNieDhtVEpoZzYxMlN1MVBYTVEyclY2OEdnSEJqWStObDhid2JJRjZ4WS9HSEF3MFJ4WjJHaGdhemI5KytyN3RjcnBuVjFkVm5Hb2FCc3JJeTNiRk9peGRlZUFGUFBQRUVsRkxSOXZiMkNlKzk5MTZqN2t5SmlCMkxQeHhvaUNndTFkZlhIOHZPemw0ckl2K3lkZXZXVkJHSjZ3OGNwUlFXTDE2TWVmUG1RU2wxVkVTK0V3cUZ0dW5PbGNqWXNmakNnWWFJNGxZa0VvbGtaV1d0TVF4amVubDVlV3A3ZXp0R2pod1pkN3NHTE12Q29rV0w4UERERDBNcGRSVEFkNExCNERyZHVZZ2RpeWNjYUlnb3JrV2owUTl6Y25MZUJqQzlvcUlpcmFxcUNtUEhqa1Z5Y3JMdWFDZWx1YmtaOTl4ekQ1NTc3amtBT0dKWjFxVVZGUlZyZE9laWo3Qmo4WUVERFJIRnZVZ2tzaThySyt0bHd6QW03dDY5dSsrNmRldmc5L3VSbVptcE85b1hxcW1wd1kwMzNvaU5HemNDUUkxcG1wTkRvZEJHM2Jub243RmpzWThERFJFNVFqUWEvVWQ2ZXZxaWxKUVV6OEdEQjg5ZXRtd1pMTXRDU1VsSnpKMXkyOTdlam1lZmZSWno1ODVGZlgwOWxGTHIydHJhdnJWdDI3WmR1clBSNTJQSFlsdDg3UVFrSXZweTR2ZjdiMFRuSmV4N0RodzRFRGZkZEJNdXVPQUM3Y2M5S0tXd2FkTW1QUExJSTZpcXFnS0FKZ0QzQlFLQit3RllXc1BSVjhHT3hTQU9ORVRrU01YRnhRT1RrNU1YaU1oRkFGQlVWSVRycjc4ZVk4YU1nY3RsNzhacHk3S3dkZXRXeko4L0g2RlFxT3ZwRGFacFhoY0toZDZ6TlF5ZE51eFliT0ZBUTBTTzV2VjZweG1HY1E4QUh3RGs1T1RncXF1dXd1VEprOUd2WDc5dVhidXhzUkdyVjYvR2tpVkxzSGZ2WGdDQVV1cHZBTzRLQm9QLzA2MkxrMjNZc2RqQWdZYUlFb0xmNzU4SjRDWUFZN3FlODNnOHVPaWlpekJxMUNnVUZCU2M4cmRxMHpSUlUxT0RMVnUyNEsyMzNrSXdHUHo0SFpzRHBtaytGZ3FGbmdiZy9OczRKeUIyVEM4T05FU1VVSHcrWDZtSTNBamcyd0Q2ZGoyZm1wcUtrcElTZUwxZTVPWGxJU3NyQzFsWldjakl5RUJxYWlwU1VsSWdJbWhwYVVGcmF5dU9IajJLK3ZwNk5EUTBvTGEyRnFGUUNPRndHRTFOVFNmV1Vrb2RGSkhYVGROOE5CUUt2YXZoNVpJRzdKZ2VIR2lJS0ZFWkhvOW52TXZsbWc3Z0FoRVpobE0vODlNRVVLMlUyaUFpU3dPQndGdkhuNlBFeEk3WmlBTU5FUkdBNHVMaWpLU2twSE5GNUZ3QUJTS1NyNVRLRTVFekFLUUI2SUhPZnpPYmxGTE5BQTZMU0sxU3FoYkFMZ0Nia3BPVC83cDU4K2JEK2w0RnhUSjJqSWlJaUlpSWlJaUlpSWlJaUlpSWlJaUlpSWlJaUlpSWlJaUlpSWlJaUlpSWlJaUlpSWlJaUlpSWlJaUlpSWlJaUlpSWlJaUlpSWlJaUlpSWlJaUlpSWlJaUlpSWlJaUlpSWlJaUlpSWlJaUlpSWlJaUlpSWlJaUlpSWlJaUlpSWlJaUlpSWlJaUlpSWlJaUlpSWlJaUlpSWlJaUlpSWlJaUlpSWlJaUlpSWlJaUlpSWlJaUlpR0xNL3dlQlB6ZmNMNUs1SkFBQUFBQkpSVTVFcmtKZ2dnPT0iLAoJIlRoZW1lIiA6ICIiLAoJIlR5cGUiIDogImZsb3ciLAoJIlZlcnNpb24iIDogIjQiCn0K"/>
    </extobj>
    <extobj name="ECB019B1-382A-4266-B25C-5B523AA43C14-22">
      <extobjdata type="ECB019B1-382A-4266-B25C-5B523AA43C14" data="ewoJIkZpbGVJZCIgOiAiMTkzNjI1NjQ1MDU0IiwKCSJHcm91cElkIiA6ICIyNzQ0MTYyNjEiLAoJIkltYWdlIiA6ICJpVkJPUncwS0dnb0FBQUFOU1VoRVVnQUFBaWdBQUFGK0NBWUFBQUNvTXVIeUFBQUFDWEJJV1hNQUFBc1RBQUFMRXdFQW1wd1lBQUFnQUVsRVFWUjRuT3pkZTNoVTViaysvdnRaTTVuSmdYTWdtWVFBTVNZRm10UE1oQ0tJQjdSU0JZWFdBOVF0L1hxb1lxdmR2NnFWMG1vUDdtNnQ5cURXV3F0ZzFhcXRxSFczMXFJbzFJSmFLbERJVENZUURTUUNnVWhtRW94QUlHR1NyUFgrL2doQnRCNkF6TXc3aC90elhWN1hPQW56M3N3S3laUDFQT3RkQ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lVjeUk3Z0JFUk5GV1VGQ1FrWjJkWFc0WVJwbUluQXlnUkNsVklpSWpsRktEQUF4QzMvZkRBeUp5UUNuMVBvQkdBQTFLcVhkRVpMTnBtclcxdGJVSGRmNDlpRklKQ3hRaVNrYUd4K1B4QXBnSjRBSVI4UUt3RC9BMVRRQUJwZFJMcG1rdXI2MnQzWEQ0T1NLS0FoWW9SSlEwdkY1dnNWTHE2eUp5SllDOC91Y2REZ2VLaTR0UlVsS0NNV1BHb0tDZ0FHUEdqTUhRb1VPUm1abUpqSXdNaUFnNk96dlIxZFdGZmZ2Mm9ibTVHYzNOemRpMWF4Y2FHaHJRMk5pSVE0Y09IYjNjSHFYVWt3QWU5ZnY5YjhYNHIwcVU5RmlnRUZIQ2M3dmRNd3pEdUJuQXVmM1BGUmNYWThxVUtUajc3TE5SV2xvS3UzMWdKMUJNMDBSOWZUMVdyVnFGZGV2V29iNisvc2pIbEZLdlc1WjFkeUFRZUhGQWl4RFJFU3hRaUNoaHVkM3VhU0p5cDRpY0FRRFoyZG1ZT1hNbTVzMmJoOUdqUjBkMTdWQW9oT2VlZXc3TGx5OUhLQlFDQUNpbE5waW0rZjNhMnRwVlVWMmNLQVd3UUNHaWhGTldWcGJyY0RqdUJ6QVBBTWFORzRlcnI3NGE1NTEzSG13MlcweXptS2FKMWF0WDQ1RkhIa0ZEUTBQLzB5K0Z3K0hyNitycWRzWTBERkVTWVlGQ1JJbEVLaXNyNXh1RzhSc1JHZVp5dWJCZ3dRTE1tVE1IaG1Gb0RhYVV3aXV2dklJbFM1WmcxNjVkQU5CaFdkYkNtcHFhM3dGUVdzTVJKU0FXS0VTVUVDb3FLcklNdzFoc0dNYlhETVBBeFJkZmpCdHZ2QkhwNmVtNm8zMUlPQnpHUXc4OWhLVkxsOEkwVFNpbFh1am82TGk4c2JGeHYrNXNSSW1FQlFvUnhiMkpFeWVPeThqSStBc0FiMTVlSHU2NDR3NjQzVzdkc1Q3VmxpMWJjTXN0dDZDcHFRa0E2azNUL0hJZ0VOaXFPeGRSb29odHM1YUk2RGg1dmQ2SmRydjlYeUpTUEduU0pDeGV2QmlGaFlXNlkzMm1rU05INHZ6enowZGpZeU4yN3R3NVVrUytscGVYOTQ5Z01MaGJkemFpUk1BQ2hZamlWbVZsWmFsaEdLK0x5S2hMTHJrRWQ5MTFGekl5TW5USE9tWU9od1Bubm5zdXVydTdFUWdFTWtSa1hrNU96dXBRS1BTdTdteEU4WTRGQ2hIRnBZcUtpdkYydS8yZkFFWmVkdGxsV0xSb0VVUVNyeXN0SWpqbGxGTWdJcWl1cms0M0RHUGU2TkdqVit6ZXZUdW9PeHRSUEdPQlFrUnhwN1MwZEVSYVd0b3FFU21ZUDM4K2JyNzVadDJSQnF5cXFncUdZV0RqeG8zcFNxbFoyZG5aUzF0YlczbHZINkpQd0FLRmlPSk4ycGd4WS80c0lwT25UNStPMjI2N0xTSFBuSHdjcjllTGxwWVdiTjI2ZGFqTlpqdHR4SWdSZjJocmErUDlmSWcrQmdzVUlvb3JIby9uaHlKeVRWRlJFUjU0NEFHa3BhWHBqaFF4SW9LcFU2ZGkzYnAxYUd0cks3RGI3Y05iV2xwZTFwMkxLQjRseDY4bFJKUVV5c3ZMeTlQUzB2enA2ZW0ycDU5K0dtUEhqdFVkS1NwQ29SRG16cDJMZ3djUG1rcXAwLzErLzFyZG1ZamlqZDZ0RjRtSURxdXFxa3F6MisyUEFiQXRXTEFnYVlzVEFNak56ZTJmcTdHSnlLT2xwYVVPM1ptSTRnMExGQ0tLQzZacFhpRWlreVpNbUlETEw3OWNkNXlvbXoxN05pWk5tZ1FBRTUxTzUzZDE1eUdLTnl4UWlFaTd3c0xDZEJINUh3Qll0R2lSOXZ2cXhJSmhHRmk0Y0NFQVFDbDFRMFZGUlpibVNFUnhKZm0vQ3hCUjNCcytmUGlWSWpKNjh1VEpxS3lzMUIwblprcEtTakJqeGd5SXlDakRNQmJxemtNVVQxaWdFSkZ1YVNMeUl3QzQ3cnJyZEdlSnVXdXV1UVlBWUJqR3R6aUxRdlFCRmloRXBKWFg2ejBiUUg1NWVUa3FLaXAweDRtNTR1SmluSHJxcVFBd0tpMHRiYTd1UEVUeHdxNDdBQkdsTnFYVVZTS0NtVE5uNm82aXpadzVjL0RtbTI5Q1JLNEE4RlNVbGhtVmw1ZDN3N0JodzJZN25jNlRSU1F0SEE0M3RMZTNQeHNNQnU4RndGMXRLYTV3SHhRaTBtYkNoQW5abVptWkxVNm5NMjNseXBVWU5HaVE3a2hhZEhWMVljYU1HZWpxNnVvVmtiSFYxZFV0a1h6OWpJeU1xU1VsSlgrMTIrMDVBTkRUMDlNaUltbDJ1MzNrNGZVM3YvMzIyMmNEYUl2a3VrUUR3UllQRVdtVGtaRXhIVURhNU1tVFU3WTRBWUNNakF6TW1ERUQ2RHVyZldHRVgzdDBTVW5KaTNhN1BlZkFnUVAvckt1cm03QnAwNmI4MnRyYVVXKy8vZmFVY0RpOEpTTWpvNnlvcU9qUlNLNUxORkFzVUloSUd4RTVHMEQvZmlBcDdaUlRUZ0VBV0paMWRpUmZkOVNvVWQrejIrMGp3dUh3dHExYnQ4NE1oOE5iK2ovVzFkVzFmdHUyYlYreUxPdkFzR0hEWm1ka1pFeUo1TnBFQThFQ2hZaTBVVXJOQW9CcDA2YnBqcUpkLzRDd2lFeU41T3NPR1RMa0FnRFlzMmZQby9pWU9aT3VycTZkN2UzdGZ3U0E3T3pzLzRyazJrUUR3UUtGaUxUd2VEempSS1F3T3pzYmhZV0Z1dU5vbDVlWEI1ZkxCUUQ1RlJVVjR5UDF1bWxwYWFNQm9MdTdlK2NuZmM2QkF3YzJBa0JtWnVia1NLMUxORkFzVUloSUM2WFU1NEMreTJ4Rk9LOHZJa2MycWJQWmJONUl2YTVsV1FjQndPbDBqdjZrenpFTXd3NEE2ZW5wSjBkcVhhS0JZb0ZDUkZvWWhsRUVBUG41K2JxanhJMlRUam9KQUtDVUtvM1VheDQ0Y0dBdEFJd1lNZUp5QUIrM0Vad3RPenY3Y2dDdzJXeERJN1V1MFVDeFFDRWlYU1lBd0xoeDQzVG5pQnRqeG93QkFJaEl4TTVraEVLaHV3R285UFQwejU5ODhzblBPNTNPSTYrZG5wNCtycWlvNlA4eU16TlBPZndVZnlaUTNPQkdiVVNreStjQm9LaW9TSGVPdU5GL05rbEVUb3JVYXg0NGNHRDF1KysrZS9QbzBhUHZIanAwNkt5aFE0Zk82dW5wQ1FLdzB0TFM4azNUM0w5bno1N2ZqQm8xNmtiTHNnNUVhbDJpZ1dLMVRFUmFLS1ZHQStnZkRDVUFJMGFNNkg4NEtwS3ZHd3FGZnRYUTBIRDYzcjE3LzlMYjI5dG10OXRIaVlpOXZiMTlhWDE5L2FSd09Md0xBSHA2ZXQ2TjVMcEVBOEV6S0VTa3kwZ0FHRFpzbU80Y2NXUHc0TUVBQUtWVXhOK1VqbzZPTnpzNk90Nzh1STlsWkdSOEh1amJVVGJTNnhLZEtKNUJJU0pkQmdGQVZsYVc3aHh4SXowOUhRQWdJaGt4WEZZR0R4NDhBd0E2T2pwZWkrRzZSSitLQlFvUmFTRWlUZ0JJUzB2VEhTVnUyTzFIVG1wLzNOVTJVVEZzMkxEWkRvZGpyRklxdkdmUG5qL0hhbDJpejhJQ2hZaDA0ZVluSDZGaFA1aThnb0tDK3dGZ3o1NDlENEUzQzZRNHdnS0ZpSFFKQTBCUFQ0L3VISEhqcVBjaW9tK0t5K1g2Y1hwNit0SFhjenVHRGgxNmNWbFoyVnFId3pHdXE2dHI4NjVkdTM0WXlUV0pCb3BEc2tTa2hWTHFvSWhrZG5aMkhwbTlTSFhoY0JnQW9KVHFpdVRyNXVmbi95US9QLzhudmIyOTcxbVcxWm1XbHBiVDMySTdlUERnMmkxYnRseUlqN2xQRDVGT1BJTkNSTHEwQWNEZXZYdDE1NGdiSFIwZC9ROGorcWJzMmJQbk40Y09IYW96RENQVDRYQ01OazF6Ly83OSsxL1p2bjM3L0MxYnRwd0dJQlRKOVlnaWdXZFFpRWdMRVdrQjhQbFFLTVROMmc1cmIyL3ZmN2dua3ErN2MrZk9iMGZ5OVloaWdXZFFpRWdMcGRSYkFMQnQyemJkVWVMRzd0MjdBUUFpc2tOdkVpTDlXS0FRa1M1dkEwQlRVNVB1SEhHanVia1pBS0NVYXRRY2hVZzdGaWhFcElWbFdkdUFEODRhRUxCOSszWUFnRktxVG5NVUl1MVlvQkNSRnBabE5RREFPKys4QTZXVTdqamFLYVd3YWRPbS9zYzFtdU1RYWNjQ2hZaTAyTFJwMHphbFZITnJheXQyN2RxbE80NTJvVkFJemMzTlVFcTFCZ0lCbmtHaGxNY0NoWWkwVVVvdEI0QTMzL3pZZTlpbGxQNnpKeUxDTjRNSUxGQ0lTQ1BETUZZQndJWU5HM1JIMGE3L1BSQ1IxL1FtSVlvUExGQ0lTSnR3T1B3NmdONzE2OWVqcXl1aW02Y21sRU9IRG1IRmloVUFZQUo0WG5NY29yakFBb1dJdEttcnF3c0NXTmJWMVlXWFgzNVpkeHh0MXE1ZGl3TUhEa0FwdGFhNnVucW43anhFOFlBRkNoRnBaWnJtWXdCU3VrQlp0bXdaQU1DeXJDYzBSeUdLR3l4UWlFaXIzdDdlbFFEYWZENGZ0bXpab2p0T3pEVTFOZUgxMTErSFVtcnZ2bjM3bnRhZGh5aGVzRUFoSXEzcTZ1cTZMY3U2RXdBZWZQQkIzWEZpN3JISEh1dC91SGpIamgySGRHWWhpaWNzVUloSU84dXlmZ2VnYmMyYU5haXZyOWNkSjJhYW1wcnc0b3N2UWluMWZrZEh4MTI2OHhERkV4WW9SS1JkYlczdFFRRC9Dd0MvK01VdlVtSm5XYVVVN3IzMzN2N0hEelkyTnU3WEhJa29ydGgwQnlBaUFvQ3NyS3lBdytHNEtCUUtqUm8yYkJqS3lzcDBSNHFxRlN0VzRQSEhINGRTYXZ2ZXZYdS91bmZ2M2w3ZG1ZamlDYytnRUZGY2FHeHNEQ3VscmdSZy92YTN2MFV3R05RZEtXcmEyOXZ4ODUvL0hFb3BDOEMxbkQwaCtrODhnMEpFY1NNWURPN096YzNONnUzdG5lYjMrM0grK2VmRGJyZnJqaFZSUFQwOVdMaHdJYlp2M3c0UitiM2Y3NzlQZHlhaWVNUUNoWWppU25aMjloczJtKzJMZS9ic0diTjc5MjZjZGRaWkVCSGRzU0tpZis1azVjcVZBRkRiM3Q1K0lWczdSQitQQlFvUnhaVzJ0alp6NU1pUkw5bHN0cTgyTmpZT05Rd0RWVlZWdW1ORnhMUFBQb3VISDM0WVNxbDlsbVZkdUdYTGxtYmRtWWppRlFzVUlvbzdyYTJ0QjNOemMxZUx5SDl0M0xneFhVUVN1a2hSU3VIcHA1L0czWGZmRFFDSFJHU1FpSnlWazVQejExQW94S3QzaUQ0R0N4UWlpa3ZCWURDVW01dGJCS0M0dXJvNnZhZW5CNU1tVFVxNGRvOWxXWGp5eVNkeDMzMzNRU2wxd0xLc3J4bUdVU0lpWlNKeW9jdmxlaUVZRE83Vm5aTW8zckJBSWFLNDVQVjZmeVVpM3dMd0ZvRDBtcHFhaklhR0JreWJOZzBPaDBOM3ZHUFMxZFdGMjIrL0hVODk5UlFBZEZpVzllVkFJUEJ5Zm43K3MwcXA2U0pTRHVBU2w4djFZakFZYk5jY2x5aXVKTmF2SWtTVUVyeGU3MDBBN2xGS2RTdWx6cllzNnoyNzNmNENnUEdGaFlYNDJjOStocEtTRXQweFAxVlRVeE51dmZYVy9wMXhtMHpUdkRBUUNQajdQMTVhV2pySTRYQzhLQ0puQWdpYXBubE9JQkNvMHhhWUtNN3dEQW9SeFpYS3lzcDVobUVzVVVwQlJDNzErLzByUTZIUWUxbFpXVTg2bmM2S3ZYdjNmdTc1NTUrSFpWa29MeStQdTh1UWUzcDY4TWMvL2hHTEZpMUNhMnNybEZLdmRYZDNmM0hUcGszYmovNjh0cmEyYnJ2ZC9teFdWdFlYQUZRYWhqRXZKeWZuMVZBb2xMd2J3QkFkQjU1QklhSzQ0WGE3WjRqSWl5TGlVRXBkNS9mN0YzL2tVOFRyOWQ2QXZtM3hCNDhkT3hZMzNuZ2p6ampqRE8yektVb3ByRnUzRHIvKzlhL1IwTkFBQUowQTd2VDVmSGNCc0Q3cHp4VVhGenNIRHg3OEp4R1pBMkJ2YjIvdmViVzF0ZXRqRkpzb2JyRkFJYUs0NEhhNzNZWmh2QUZnTVBwK3NQL2drejYzdExSMHJNUGhlRlJFemdHQUNSTW00UHJycjhlVUtWTmdzOFgyeExCbFdkaTRjU01XTDE2TVFDRFEvL1FhMHpTdkRnUUNXNC94WmV4ZXIvY3BBUE1BZENpbEx2RDcvVzlFSlRCUmdtQ0JRa1RhVlZWVmpiVXM2OThpa3F1VWV0THY5MThKNERQdkdPaDJ1ODgzRE9OMkFCNEFjTGxjdVBUU1MzSGVlZWRoMUtoUlVjM2MzdDZPbFN0WDRwbG5uc0d1WGJzQUFFcXB0d0RjNXZmNy8rOEVYdExtOFhnZUU1SExBWFJhbHZXVm1wcWF2MGN5TTFFaVlZRkNSRnE1M2U1aEl2SnZFU2tCc0ZKRUxxaXVydTQ1bnRmd2VyMWZCWEFqZ0NuOXoxVlVWT0NjYzg3QjVNbVRVVlJVTk9Beks2WnBvcW1wQ1JzMmJNQ3JyNzRLdjk5LzlGMlhmYVpwUGhBSUJCN0hNUlJXbjBJOEhzOURJdklOcFZSWVJPYjZmTDVsQXdwT2xLQllvQkNSTm9mbkw5YUppRnNwOWUrMnRyYnB6YzNOWFNmNmVoNlBwMUpFYmdBd0c4REkvdWZUMDlOUlhsNE90OXVOZ29JQzVPVGtJQ2NuQjRNR0RVSjZlanFjVGlkRUJJY09IVUk0SE1hQkF3ZlEydHFLdHJZMk5EYzNJeEFJb0xhMkZwMmRuVWZXVWtydEZaR1hUTk84UHhBSS9IdEFiOFJIZUwzZVg2R3Y0T3F4TEd0K1RVM05jNUY4ZmFKRXdBS0ZpSFFSajhlelhFVE9BN0N0cDZkbjBxWk5tOTZQMEdzYkZSVVYwMjAyMjF3QVo0akllQXo4cWtVVFFLTlNhbzJJUE9meitWNDkvRnhVZUwzZW53SzRGVUN2VXVwcXY5Ly9aTFRXSW9wSExGQ0lTQXV2MS9zd2dBVUEzdXZ1N3ZaczNyeDVWN1RXS2kwdEhaU1dsalpWUktZQ0tCS1JNVXFwQWhFWkFpQURRQ2I2dmg5MktxVzZBT3dYa1dhbFZET0E3UURXT1J5T2Y2MWZ2ejZtMjlKN3ZkNGZBTGhkS2FWRTVIcWZ6N2NrbHVzVDZjUUNoWWhpenVQeC9GQkUvaGRBV0NrMXhlLzNCejd6RDZVb3I5ZDdrMUxxSGdBUWtlLzRmTDc3ZEdjaWlnVnUxRVpFTWVYMWVyOEI0TzdEL3p2RDcvZHp6NDlQMGRMU3NpNHZMeThFWUphSW5KZWJtOXNkREFiWDZNNUZGRzBzVUlnb1pyeGU3MndBVDRpSVRVUXU5L3Y5dkVMbEdBU0R3WTB1bDZ0SlJPYUl5SXpjM055MFlEQzRTbmN1b21oaWdVSkVNVkZaV1RuWk1JeVhBRGdCL05EbjgvMVdkNlpFRWd3R0F6azVPZldHWVh4RlJLYTdYSzRod1dCd3BlNWNSTkhDQW9XSW9xNjh2THpJYnJldkFUQklLYlhZNy9kL1gzZW1SQlFLaGVwY0xsY0F3RVVpY3JyTDVjb05Cb1BMZGVjaWlnWVdLRVFVVmFXbHBTTWNEc2NHQUtPVVVuL3orLzFYNEZQdVRVT2ZMaGdNYnNuUHo5K0F2aUxsMUx5OHZIRXRMUzNMTUxBTjRvamlqcUU3QUJFbHIrTGlZcWZUNlZ3UElCL0FHc013TGtFVTl3NUpGVDZmYjRWU2FoYUFEZ0JYZXIzZXBRRGk2N2JPUkFQRXk0eUpLRnJFNC9IOFUwU21LYVcydHJXMXVRZXlTeXo5SjYvWE93WEF5d0NHS2FWZTZPN3VubGRYVjlldE94ZFJKUEFNQ2hGRmhjZmplVXBFcGdIWTA5M2RQWlhGU2VUNWZMNTF2YjI5WHdUd25vaDgyZWwwL3EyZ29DQkRkeTZpU09BWkZDS0tPSS9IYzVlSWZBOUF1THU3dTJ6ejVzM3Y2TTZVekNvckswc053L2pINGJ0QnY5YmQzVDI3cnE3dWdPNWNSQVBCTXloRUZGRnV0L3RHQU45VFNxbWVucDdUV0p4RVh5QVFxTE1zNnd5bFZMT0lUSGM0SEN1TGlvcUc2czVGTkJBOGcwSkVFZVAxZXVjcHBaNFdFUVBBUlQ2ZjczbmRtVkpKUlVYRlNUYWI3UjhpY2hLQTZzN096blByNit2ZjA1Mkw2RVR3REFvUlJVUkZSY1hwQUpZZUxrNXVZbkVTZTdXMXRkdE4wenhES2JVVlFGVm1adVpyWldWbHVicHpFWjBJbmtFaG9nR3JyS3o4bk0xbTJ3VEFBZUJYUHAvdk83b3pwYkt5c3JKY2g4UHhLb0F5QUZ0TTAveGlJQkI0VjNjdW91UEJBb1dJQnFTNHVIalVrQ0ZEZGdKSUIvQ1V6K2Y3bXU1TUJFeVlNQ0U3TXpQejd3QThBTFpabHZYRm1wcWFIWnBqRVIwenRuaUk2SVFWRnhjN2h3d1pVb3UrNG1RMWk1UDRVVjlmLzU2SW5BVmdIWUFpd3pEZWNMdmRKYnB6RVIwckZpaEVkTUtHREJteUhvQUxRTDNQNXp0YmR4NzZzT3JxNm4zaGNIaUdVdXAxQUdNTXczaWpzckt5VkhjdW9tUEJBb1dJVG9qSDQza0JRQ1dBdHYzNzk3dDE1NkdQVjFkWGQ2Q3RyVzBtZ0pVQVhEYWI3YlhLeWtxUDdseEVuNFVGQ2hFZEwvRjRQQStKeUJ3QUhiMjl2V1dOalkxaDNhSG9relUzTjNmdDM3OS9Eb0JsQUVZYWhyR3FvcUxpRk4yNWlENE5oMlNKNkxoNHZkNGZBTGhES2RWdG1tWlZiVzN0WnQyWjZKalpEOTlZY0M2QURxWFVCWDYvL3czZG9ZZytEcytnRU5FeGM3dmRWd0M0QTMxM0pQNEtpNU9FMCt2eitmNUxLZlVrZ01FaThyTGI3WjZoT3hUUng3SHBEa0JFaWFHeXN2SkxOcHZ0ejBvcFMwUys1ZmY3bjlHZGlVNklDZ2FETCtUbDVlVUJtQ0lpYzBlTkdsVWJDb1cyNmc1R2REUVdLRVQwbWNyTHk4dnRkdnNhcFJRQTNPbjMrMytwT3hNTlRFdEx5NHQ1ZVhuREFKeG1HTVlsTHBmcjdXQXcrSmJ1WEVUOVdLQVEwYWZ5ZUR6amJEWmJBSUFkd0JLLzMzK3o3a3dVR1MwdExTdGNMcGRUUk00VWtZdGNMdGVPWURCWXF6c1hFY0FDaFlnK1JYbDUrWERETUFJaU1oVEFTMzYvZjc3dVRCUlp3V0R3SHk2WHl4U1JMd0w0U241K2ZyQ2xwYVZhZHk0aUZpaEU5TEVLQ3d2VHM3S3kxb25JU1VxcGFyL2ZmNWJ1VEJRZHdXRHdEWmZMMVFIZ1hBQVh1Rnl1dmNGZ2NMM3VYSlRhV0tBUTBjZXhGeFVWL1UxRXBnSm82dWpvOExTM3Q1dTZRMUgwQklQQnRYbDVlYTBBWmhtR2NWNXVibTUzTUJoY296c1hwUzRXS0VUMFVUYVB4L043RWJsSUtkVnFHSWE3cnE2dVEzY29pcjVnTUxqUjVYTHRGSkhaSWpMRDVYTFpnOEhnYXQyNUtEV3hRQ0dpbzRuSDQvbXBpSHdMZmJ2RVRxdXBxZG1wT3hURlRqQVlyTW5MeTlzQzRNc2ljcGJMNVJvY0RBWlg2czVGcVljRkNoRWQ0ZlY2LzF0RTdsUktoVTNUbkwxcDA2WU51ak5SN0xXMHROVGw1dWJXQXJoUVJFNTN1Vnk1d1dCd3VlNWNsRnBZb0JBUkFNRHI5VjRJNEFrQXZRQ3VDUVFDTDJpT1JCb0ZnOEV0K2ZuNUd3QmNKQ0tuNXVYbGpXdHBhVmtHUU9uT1JxbUI5K0loSW5nOG5qTUFyQVlBRVZubzgvbCtwVGtTeFFtMzJ6MWRSSmFKeUNBQXovaDh2ditIdmlLV0tLcFlvQkNsT0svWE94R0FENEJUS1hXdjMrOWZxRHNUeFJlUHh6TlZSSllER0thVWVxRzd1M3RlWFYxZHQrNWNsTng0czBDaUZGWlZWWlVINEhVQTZRQ2VaWEZDSDhmdjk2ODl2SkhiZXlMeVpZZkQ4WlR1VEpUOGVBYUZLRVVWRlJVTkhUWnMySG9BNDVWU2Ivajkvak4xWjZMNFVGQlFrSkdkblYxdUdFYVppSndNb0VRcFZRSWc5L0IvRnZwbVVRNkl5QUdsMVBzQUdnRTBLS1hlRVpITnBtblcxdGJXSHRUM3Q2QkV4d0tGS0FWVlZGUmsyV3kyRlNJeVRTa1Y2T2pvT0tXeHNUR3NPeGRwWTNnOEhpK0FtUUF1RUJFdit1Njk5QitVVWhBNXBoOGRKb0NBVXVvbDB6U1gxOWJXYmpqOEhORXhZWUZDbEdLcXFxclNMTXQ2V2tRdUJ0QVVEb2U5ZFhWMTdicHpVZXg1dmQ1aXBkVFhSZVJLQUhuOXp6c2NEaFFYRjZPa3BBUmp4b3hCUVVFQnhvd1pnNkZEaHlJek14TVpHUmtRRVhSMmRxS3Jxd3Y3OXUxRGMzTXptcHVic1d2WExqUTBOS0N4c1JHSERoMDZlcms5U3FrbkFUenE5L3Q1MTJUNlRDeFFpRktNMSt1OUNjQzlBTjRETU1Ybjh6VnFqa1F4NW5hN1p4aUdjVFA2N3IwREFDZ3VMc2FVS1ZOdzl0bG5vN1MwRkhiN3g1NUFPV2FtYWFLK3ZoNnJWcTNDdW5YclVGOWZmK1JqU3FuWExjdTZPeEFJdkRpZ1JTaXBzVUFoU2lLZk5Ec2dJaU9VVW9NQURNSUgvKzdmQnhBRVp3ZFNodHZ0bmlZaWQ0cklHUUNRbloyTm1UTm5ZdDY4ZVJnOWVuUlUxdzZGUW5qdXVlZXdmUGx5aEVJaEFJQlNhb05wbXQrdnJhMWRGZFhGS1NHeFFDRktiTWM4TzNBY09EdVFaTXJLeW5JZERzZjlBT1lCd0xoeDQzRDExVmZqdlBQT2c4MFcyLzA2VGRQRTZ0V3I4Y2dqajZDaG9hSC82WmZDNGZEMWRYVjF2SzBDSGNFQ2hTZ0JjWGFBanBGVVZsYk9Od3pqTnlJeXpPVnlZY0dDQlpnelp3NE1RKzh1RTBvcHZQTEtLMWl5WkFsMjdkb0ZBQjJXWlMyc3FhbjVIYmhiTFlFRkNsRkM0ZXdBSGF1S2lvb3N3ekFXRzRieE5jTXdjUEhGRitQR0cyOUVlbnE2N21nZkVnNkg4ZEJERDJIcDBxVXdUUk5LcVJjNk9qb3ViMnhzM0s4N0crbkZBdVVZSFVkdm4vc0NVTVJ4ZG9DT3g4U0pFOGRsWkdUOEJZQTNMeThQZDl4eEI5eHV0KzVZbjJyTGxpMjQ1WlpiME5UVUJBRDFwbWwrT1JBSWJOV2RpL1JoZ2ZMSjJOc243VGc3UU1mTDYvVk9WRXE5SmlJNWt5Wk53aTkrOFFzTUhUcFVkNnhqY3VEQUFmemdCei9BbWpWcmNQaVh2Qy81L2Y2TnVuT1JIaXhRUG9LOWZZb1RuQjJnNDFaWldWbHFzOWxlQXpEeWtrc3V3ZmUrOXozdFh5L0h5N0lzUFBEQUEzamlpU2NBWUs5cG11Y0dBb0YvNjg1RnNjY0M1VEQyOWlsZWNIYUFUa1JGUmNWNHU5MytMd0RabDExMkdXNisrV2Jka1FiazRZY2Z4cElsU3dCZ24yRVlaMjNjdU5Hdk94UEZWc29YS096dFV6emg3QUNkaU5MUzBoRU9oMk9kaUpUTW56OGYzL25PZDNSSGlvamYvZTUzV0x4NE1RRHM2dTd1L3NMbXpadER1ak5SN0tSc2djTGVQc1Viemc3UUNVcnplcjNMQUp3N2ZmcDAzSDMzM2NkNnI1eTRwNVRDVDM3eUV5eGJ0Z3dBMW9YRDRUUHI2dXE2ZGVlaTJJanRUK0w0SUpXVmxWK3oyKzNMUmFUSzVYTGhwcHR1d285KzlDT01IejllUzcvV01Bd1VGUlhoNG9zdnh0aXhZOUhRMElEOSsvZC96bTYzWDVPYm0vdGVNQmoweFR3VXhWUmxaV1dwWVJpdmk4aW9TeTY1QkhmZGRSY3lNakoweHpwbURvY0Q1NTU3THJxN3V4RUlCREpFWkY1T1RzN3FVQ2owcnU1c3ljN2o4ZnhRUks0cEtpckNBdzg4Z0xTME5OMlJJa1pFTUhYcVZLeGJ0dzV0YlcwRmRydDllRXRMeTh1NmMxRnNKRWVaZll6WTI2ZDR4TmtCT2xIbDVlWGxhV2xwL3ZUMGROdlRUeitOc1dQSDZvNFVGYUZRQ0hQbnpzWEJnd2ROcGRUcGZyOS9yZTVNRkgwcGN3Wmw0c1NKNDV4TzV5c2ljbTVlWGg3dXUrOCtYSExKSlFNZWZJMEd1OTJPS1ZPbTRJd3p6c0RHalJ1eGI5KytDVTZuODhLY25KeS9oMEtoOTNUbm84Z3BMUzBka1phV3RrcEVDdWJQbjUvd3hRa0FWRlZWd1RBTWJOeTRNVjBwTlNzN08zdHBhMnNyOS8rSnNLcXFxalFSK1p1SUZGeDMzWFU0ODh3emRVZUtta0dEQm1IRWlCRjQvZlhYRFJFNWRjU0lFYjlyYTJ2VHNrV0QwK244WEhsNSthNzgvUHc3OHZMeS9xZWxwZVVuT25La2dzUzYvdXdFZWIzZWllbnA2ZjhHNEowMGFSS2VldXFwdUI4OEJJRHg0OGZqeVNlZnhHbW5uUVlBRXd6RFdPZnhlQ2JwemtVUmsrWjBPcGVLU01uMDZkTngwMDAzNmM0VE1kZGNjdzFtejU0TkFHTWNEc2RmUzB0TEhib3pKUnZUTks4UWtVa1RKa3pBNVpkZnJqdE8xTTJlUFJ1VEprMENnSWxPcC9PN21tSVloWVdGdnpjTUkzSDZyd2tzNlF1VXlzcktVZ0J2aUVqT0paZGNnb2NlZWloaEJnK0J2dDhjZnZXclgrR0tLNjZBaUF3WGtiOVhWbFpPMXAyTEJzN2o4ZHdDNE55aW9pTDg5S2MvVFpyQlJxQnZkdUNXVzI1QmFXa3BBRXh4T3AzMzZNNlVUQW9MQzlORjVIOEFZTkdpUlFtMzE4bUpNQXdEQ3hjdUJBQW9wVzZvcUtqSWluV0duSnljbTdLeXNrN3Q3dTdlSHV1MVUxRlNmMVZYVkZTTXQ5bHNyd01ZZWRsbGwrR1dXMjVKeUgvSWhtSGcyOS8rTnI3eGpXOEF3RENiemJaeTBxUkpIdDI1Nk1TVmw1ZVhpOGlQMDlQVGNjODk5OFRkSEZRa09KMU8vUEtYdjBSV1ZoWUFYT2Z4ZUticXpwUXNoZzhmZnFXSWpKNDhlVElxS3l0MXg0bVprcElTekpneEF5SXl5akNNaGJGYzIrbDBmaTQvUC85MjB6VDNoMEtoKzJLNWRxcEt2Si9XeDZpMHRIU0V6V1piQmlBN1dYcjcxMTU3TGI3NXpXOEN3RkRMc2w0b0t5dkwxWjJKamw5VlZWV2EzVzUvRElCdHdZSUZTVHZZQ0FDNXVibjkvL1pzSXZJb1d6MFJrU1lpUHdLQTY2NjdUbmVXbUx2bW1tc0FBTm85V0lFQUFDQUFTVVJCVklaaGZDdUdYMDlIV2p2dnZ2dnV6YjI5dmEweFdqZWxKV3VCd3Q0K3hTM09EdEJBZUwzZXN3SGtsNWVYbzZLaVFuZWNtQ3N1THNhcHA1NEtBS1BTMHRMbXhtTE4vdGJPL3YzN1YrN1pzK2VSV0t4SlNWcWdzTGRQOFlxekEzcG1CNUtKVXVvcUFKZzVjNmJ1S05yTW1UTUhBQ0FpVjBSN3JhTmFPeDN2dnZ2dWdtaXZSeDlJdXUrTzdPMVRQT1BzUU94bkI1TEpoQWtUc2tYa0lxZlRpZlBQUDE5M0hHMU9PKzIwL2h1MG5sVlZWWlgzMlgvaWhCM2Qydmx1VjFjWGQvYU9vYVFxVU5qYnB6akgyUUhFZkhZZ3FXUmtaRXdIa0RaNThtUU1HalJJZHh4dE1qSXlNR1BHREFDd0E3Z3dXdXYwdDNZNk9qcitzV2ZQbmlYUldvYytYbElWS096dFV6emo3RURzWndlU2pZaWNEYUQvMzMxS08rV1VVd0FBbG1XZEhZM1g3Mi90V0paMVlOZXVYZGRFWXczNmRFbFRvTEMzejk1K3ZPUHNRR3huQjVLUlVtb1dBRXliTmsxM0ZPMzZpM3dSaVVhTCswaHJaL2Z1M2Q4N2RPalFqaWlzUVo4aGFYNktzN2ZQM240ODQreEFueGpPRGlRZGo4Y3pUa1FLczdPelVWaFlxRHVPZG5sNWVYQzVYQUNRWDFGUk1UNlNyMzFVYStlMTF0YldoeUw1Mm5Uc2txVkFZVzhmN08zSE04NE85SW5WN0VBeVVrcDlEdWhybFNYVGxZa25Ta1NPL0RKcXM5bThrWHp0L1B6ODJ3Rmc4T0RCMDcxZXIrWDFldFhSLzUxMDBrbFA5Mzl1LzNPUlhKLzZ4TitkOGs0QWUvdDl2ZjAzMzN5enY3Zi9sTzVNOUdHY0hmakFLYWVjZ3IvOTdXLzlzd01QNnM2VEtBekRLQUtBL1B4ODNWSGl4a2tublFRQVVFcVZSdkoxRHgwNlZQdHBIN2ZaYk5sT3A3TVlBRG83TzlkSGNtMzZRRklVS0VxcHEwUWs1WHY3Yjc3NVpuOXZud1ZLbkZGS3pSSVJ6ZzRnNnJNRHlXd0NBSXdiTjA1M2pyZ3hac3dZQUlDSW5CekoxNjJ2cjUveWFSOGZQbno0cGYxblVUN3JjK25FSlh5Qnd0NStuLzdlZmxkWDExbFZWVlY1MWRYVkxib3pVUitkc3dOVlZWV2YrVGwvK3RPZmNQTEpFZjMrL3FuNlp3ZUN3V0IrUlVYRitOcmEyaTB4V3p5eGZSNEFpb3FLZE9lSUcvMW5rMFRrSk0xUktBb1N2a0JoYjc5UGYyLy9iMy83VzM5dm42Zk80NFJTNm5NaW9uVjJZTVNJRWNqTXpQellqNldscGNVMFMvL3NRREFZN0o4ZFlJRnlESlJTbzBXa2Z6Q1UwUGQxZmRnb25Ua29PaEsrUUdGdi93UHM3Y2VuZUpnZFdMaHdJYzQ5OTF4dDYzOVV0R1lIa3R4SUFCZzJiSmp1SEhGajhPREJBQUNsRk4rVUpKVHdCUXA3K3g5Z2J6OXVjWGJnSTZJMU81RGtCZ0hvdjhVRkFVZHVaU0lpR2JGYzkvMzMzMy9tL2ZmZmZ5YVdhNmFpaEM1UWRQWDJqNld2Mzg4d0RHellzQ0dLYVQ3QTNuN2M0dXpBUjNCMjRQaUppQk9JZlVzdW50bnRSMzZFY1h1RkpKVFFCWXF1M241QlFjRm5mazRvRkVKUFR3K21UNThlL1VDSHNiY2Zuemc3OEo4NE8zQkN1UG5KUjNBL21PU1cwQVdLcnQ3K0N5Kzg4S2tmZi8vOTl6RnIxaXdBd0x4NTgySVI2UWoyOXVNU1p3Yytnck1ESnlRTUlMT25wd2MybTAxM2xyalEwOU56NUtIT0hCUWRDVjJnSUU1NyszLzV5MS9RM2QyTmswNDZDVi80d2hkaXVqWjcrM0ZKKyt6QXJiZmVpbHR2dlJYcDZlbkl6YzJGeCtQQnBaZGVpcEtTRWkxNWRNME9KREtsMUVFUnllenM3RHp5L3FXNmNEZ01BRkJLZFdtT1FsR1E2RnZkeDExdjN6Uk4vUG5QZndZQXpKMGIreHUyc3JjZmYzVE9EdGp0ZG93WU1RS2pSNDlHVGs0T2VudDcwZFRVaEwvKzlhK1lQMzgrbm5sR3o1d2Zad2RPU0JzQTdOMjdWM2VPdU5IUjBkSC9rRzlLRWtyb015angyTnRmdlhvMVFxRVFNak16Y2NFRkY4UjhmZmIyNDVLMlJ2bjY5Ui9laGJ1bnB3ZnIxNi9IL2ZmZmozZmVlUWUvL09VdlVWUlVoTW1USjhjMEYyY0hqcCtJdEFENGZDZ1VpcXRmeW5ScWIyL3ZmN2hIWnc2S2prUS9neEozdmYxbm4zMFdBREJyMWl3dHAvVFoyNDlMWWVCRC9YSnQwdExTY05wcHArR3h4eDQ3Y3JidEQzLzRROHh6Y0hiZytDbWwzZ0tBYmR1MjZZNFNOM2J2M2cwQUVKRWRlcE5RTkNSNmdhSzl0MyswaG9ZRytIdytBTEVmanUzSDNuNzhVVW9kQklET3prN2RVWTRZTkdnUUxyeXc3MmJDbXpkdmp2bjZuQjA0SVc4RFFGTlRrKzRjY2FPNXVSa0FvSlJxMUJ5Rm9pQ2hDNVI0MnhlZ3Y1OWZWVlVWMDN1YkhJMjkvYmdVbDdNRE9UazVBSUJEaHc3RmZHM09EaHcveTdLMkFSK2NOU0JnKy9idEFBQ2xWSjNtS0JRRkNWMmdJSTcyQmRpL2Z6OWVlZVVWQVByT25nRHM3Y2VqdzdNRENJVkN1cU44eUs1ZHV3QjhVS2pFRW1jSGpwOWxXUTBBOE00NzcwQXBwVHVPZGtvcGJOcTBxZjl4amVZNEZBV0pYcURFVFcvL2hSZGV3S0ZEaHpCcTFDaWNkZFpaMm5Ld3R4OS80bkYyb0wyOUhYLzV5MThBQUtlZmZuck0xK2Zzd1BIYnRHblROcVZVYzJ0cjY1SGlNcFdGUWlFME56ZERLZFVhQ0FSNEJpVUpKWFNCRWkrOWZjdXk4Tnh6endFQUxycm9JcTJiS0xHM0g1ZTB6QTRzWGJvVVM1WXNPZEtuQi9xK1Z0ZXVYWXRycnJrRzdlM3RHRFpzR0s2NjZxcVk1Z0k0TzNDaWxGTExBZUROTjkvVUhVVzcvck1uSXNJM0kwa2w5R1hHNk92dGo5cTdkKy9SbDlmRzNELy8rVSs4Kys2N3NOdnR1T2lpaTdUbEFOamJqMGVXWlcyejJXd3hueDNvNk9qQXd3OC9qSWNmZmhoRGhneEJWbFlXM24vLy9TTXpKN201dWJqbm5udVFuWjBkMDF3QVp3ZE9sR0VZcXdCY3UySERCbHg2NmFXNjQyalZmNDh6RVhsTmJ4S0tsb1F1VU9KbFg0RCtTNHZQT3Vzc2pCdzVVbHNPZ0wzOWVHUlpWb1BOWmpzeU94Q3JPYUhwMDZlanFha0ptemR2Umx0Ykd3NGNPSURCZ3dmajg1Ly9QTTQ4ODB4Y2VPR0ZXcTZBNCt6QWlRdUh3Njg3bmM3ZTlldlgyN3U2dXBDUmtab1g2eDA2ZEFnclZxd0FBQlBBODVyalVKUWtkSUdpbEhwTFJMNjRiZHMyVEowNlZVdUdIVHQyNE4vLy9qY0F2Y094L2RqYmp6K2JObTNhNXZGNG1sdGJXd3QyN2RxRnNXUEh4bVRkOGVQSDQ4NDc3NHpKV3NlRHN3TW5ycTZ1THVqMWVwZDFkWFZkK1BMTEwycy9ZNnZMMnJWcmNlREFBU2lsMXZoOHZwMjY4MUIwSlBRTUN1SmdYNEJubjMwV1NpbWNmUExKOEhxOTJuTDBZMjgvUG5GMjRBT2NIUmdZMHpRZkE0Q1hYMzVaZHhSdGxpMWJCZ0N3TE9zSnpWRW9paEs2UU5HOUw4REJnd2Z4NG9zdkFvaVBzeWNBZS92eDZ2RHN3SkcrZVNyajdNREE5UGIycmdUUTV2UDVzR1hMRnQxeFlxNnBxUW12di80NmxGSjc5KzNiOTdUdVBCUTlpVjZnYU4wWFlObXlaZWpzN0VSV1ZoWm16Wm9WOC9VL2lyMzkrQlVPaDE4SDBMdCsvWHAwZGFYdUJWYWNIUmk0dXJxNmJzdXk3Z1NBQng5OFVIZWNtSHZzc2NmNkh5N2VzV05IN0hjWnBKaEo2QUpGOTc0QWwxNTZLYXFycS9IR0cyOGdNek16NXV0L0ZIdjc4YXV1cmk0SVlGbFhWMWRLbjVvL2VuYWd1cnFhc3dNbnlMS3Mzd0ZvVzdObURlcnI2M1hIaVptbXBpYTgrT0tMVUVxOTM5SFJjWmZ1UEJSZENWMmdBT3p0SDQyOS9makcyUUhPRGtSS2JXM3RRUUQvQ3dDLytNVXZVbUpuV2FVVTdyMzMzdjdIRHpZMk51N1hISW1pTE9FTEZQYjJQOERlZm56ajdBQm5CeUpwLy83OXYxTkt2UlVJQlBDblAvMUpkNXlvVzdGaUJkYXNXUU9sMVBhOWUvZmVvVHNQUlYvQ0Z5anM3ZmRoYnovK2NYYUFzd09SMU5qWUdGWktYUW5BL08xdmY0dGdNS2c3VXRTMHQ3Zmo1ei8vT1pSU0ZvQnIrZldUR2hLK1FHRnZ2dzk3KzRtQnN3T2NIWWlrbXBxYURaWmwzWFB3NEVFc1hMand5SzB1a2tsUFR3OXV2ZlZXN04rL0h5THl1Ti92ZjFWM0pvcU5oQzlRQVBiMkFmYjJFd1ZuQnpnN0VHazlQVDAvVWtxOStmYmJiK1AyMjI5UHFxOHBwUlR1dSsrKy92WjFiWHQ3KzdkMFo2TFlTWW9DaGIxOTl2WVRDV2NIS0pMcTZ1cTZlM3A2TGdLdzYrV1hYOFlqanp5aU8xTEVQUHZzczNqbW1XZWdsQXAxZDNkZndOWk9ha21LQW9XOWZmYjJFd2xuQnlqU05tL2VITElzYXc2QWZZc1hMOGJERHorc085S0FLS1d3ZE9sUy9QS1h2NFJTNm9DSXpOMjhlWFBzOTVJZ3JaS2lRQUhZMjJkdlA3Rndkb0FpcmFhbXBzWTB6UzhCMkx0a3lSSTg4TUFEc0N4TGQ2empabGtXbm5qaUNkeHp6ejFRU2gwQThCV2Z6L2RQM2JrbzlteTZBMFJLS0JUcXljdkw2d0l3NjUxMzNzR2NPWE5pZHRkWVhaUlN1TzIyMjdCejUwNG9wZTU5NjYyM1VuY0lKd0ZsWjJlL1liUFp2cmhuejU0eHUzZnZ4bGxublpVMFg3UDljeWNyVjY0RSttWUhMdHk3ZDIrdjdsekpMaFFLdmV0eXVmNEJZRzVOVFUxR1EwTURwazJiQm9mRG9UdmFNZW5xNnNMdHQ5K09wNTU2Q2dBNkxNdjZjazFOelNyZHVVaVBwQ2xRQUNBckt5dmdjRGd1Q29WQ280WU5HNGF5c2pMZGthSnF4WW9WZVB6eHgvdDcrMS9sRDRERTB0YldabzRjT2ZJbG04MzIxY2JHeHFHR1lhQ3Fxa3AzckloNDl0bG44ZkRERDBNcEZlcnA2VGxyNjlhdDdib3pwWXBnTUxnN0p5Zm5yNFpoek5peFk4ZkkxMTU3RFY2dkY5bloyYnFqZmFxbXBpYmNjTU1OV0x0MkxRRHNORTN6dkVBZ3NGWjNMdElucVFxVTl2WjIwK1Z5YlJDUnI5ZlUxQmd6Wjg3RW9FR0RkTWVLaXZiMmRuejcyOS9Hb1VPSExBQmZyYSt2MzZvN0V4Mi8xdGJXZzdtNXVhdEY1TDgyYnR5WUxpSUpYYVFvcGZEMDAwL2o3cnZ2N3A4ZCtFb2dFTmlrTzFlcUNZVkM3MlZsWlQzcGREb3I5dTdkKzdubm4zOGVsbVdodkx3Y2RydGRkN3dQNmVucHdSLy8rRWNzV3JRSXJhMnQvVTgvVUZOVHMxUm5MdEl2cVFvVW9PKzNoOXpjM0t6ZTN0NXBmcjhmNTU5L2Z0ejlneHlvbnA0ZUxGeTRFTnUzYjRlSS9ON3Y5OStuT3hPZHVHQXdHTXpKeVZsbEdNYmM2dXJxOUo2ZUhreWFOQ25oMmoyV1plSEpKNS9FZmZmZGQyUjJ3Ty8zdjZZN1Y2cHFiMjhQdDdTMFBKMlhsN2RYS1RXdHVycmErZmUvL3gxNWVYa1lOMjZjOXE4dnBSVFdyVnVINzMzdmUzajU1WmRoV1ZhblpWbC9CT0FXa1MvazUrZi9vYVdsWlovV2tLUlYwaFVvQUh2N2xIZzRPMERSMHRMU3NtN0VpQkZQMld5Mjh2Mzc5eGV0V0xFQ2I3enhCbHd1RjBhUEhnM0RpTzIxRXBabFljT0dEZmp4ajMrTTMvLys5Mmh2YndlQU5hWnB6Z29FQW8vbDVlV2RKQ0tUbEZMbHdXRHdEekVOUjNFbE9YNXFmNHl5c3JKY2g4T3hBY0NZYjM3em0xaXdZSUh1U0JIeHpEUFA5Rjk2RitycDZma0NMNzFMTGhVVkZlUHRkdnNMQU1ZWEZoYmlaei83R1VwS1NuVEgrbFJOVFUyNDlkWmIrNitlYXpKTjg4SkFJT0RYbll2K2s5dnRQaC9BL1NKU0pDSnd1Vnk0OU5KTGNkNTU1MkhVcUZGUlhidTl2UjByVjY3RU04ODhjK1R1ODBxcHR3RGM1dmY3LzYvLzg2cXFxa1phbHJWVlJJWXJwYTd3Ky8xUFJqVVl4YTJrTFZBQXdPMTJ1dzNEZUEzQTBHOTg0eHU0OXRwcmRVYzZZZjI5L2Y1TDcwUmtGaSs5UzA3RnhjVkRoZ3dac2hUQStUYWJEVmRmZlRXdXZQSktPSjFPM2RFK3BLZW5CMHVYTHNXRER6NkkzdDVlS0tWZTYrN3V2cml1cm80RHNYSEs3WFovUVVUK0tTTHRTcWxtRWZsQy84Y3FLaXB3empubllQTGt5U2dxS29MTk5yQVQ3S1pwb3FtcENSczJiTUNycjc0S3Y5OS85QzYzUHRNMEh3Z0VBbzhEK0krdGI5MXU5M3pETVA2b2xHcFRTbjJ1cHFabTc0RENVRUpLNmdJRkFDb3JLeWZiYkxZVkFJWmRkZFZWdVA3NjYyTitTbk9nK252N3Yvbk5iNDd1N2Y5RGR5NktLdkY2dlRlZ2Ixdjh3V1BIanNXTk45NklNODQ0UTN1N3NuOTI0TmUvL2pVYUdob0FvQlBBblQ2Zjd5NEFpYmZ4Um9vb0x5OGZicmZiL1NJeURzRGRQcC92dXg2UHAxSkViZ0F3RzhESS9zOU5UMDlIZVhrNTNHNDNDZ29La0pPVGc1eWNIQXdhTkFqcDZlbHdPcDBRRVJ3NmRBamhjQmdIRGh4QWEyc3IydHJhME56Y2pFQWdnTnJhV25SMmRoNVpYeW0xVjBSZU1rM3ova0FnOE8vUHl1djFldjhKNERRQXYvZjVmRitQL0R0QzhTN3BDeFFBOEhnOGt3Q3NGSkhoMDZkUHgwOSs4cE9FdWJxbnE2c0xkOTU1SjVZdlh3NEFIYVpwZmprUUNLelduWXRpbzdTMGRLekQ0WGhVUk00QmdBa1RKdUQ2NjYvSGxDbFRCdndiN3ZHeUxBc2JOMjdFNHNXTEVRZ0UrcDllWTVybTFZRkFnRmVSeFRtUHg3TmFSS1lEV0JjT2g4K3NxNnZyUHVyRFJrVkZ4WFNielRZWHdCa2lNaDREbjFFMEFUUXFwZGFJeUhNK24rL1Z3ODhkay9MeThnbDJ1NzFHUkJ5V1paMWVVMVB6cndIbW9RU1RFZ1VLd040K0pUYTMyMzIrWVJpM0EvQUFpTXZaQVlwZkhvL25KeUx5WTZYVSt6MDlQWldmTmJ0V1dsbzZLQzB0YmFxSVRBVlFKQ0pqbEZJRklqSUVRQWFBVFBUOS9PaFVTblVCMkM4aXpVcXBaZ0RiQWF4ek9Cei9XcjkrL1lCdURPbjFlbjhBNEE0QWI0WERZYzlIaWlwS2NpbFRvQURzN1ZQaTgzcTlYd1Z3STRBcC9jL0YwK3dBeFIrMzJ6M2RNSXlWQU95bWFjNE1CQUlyZEdjNkRuYXYxL3MyZ0dLbDFPMSt2Ly9IdWdOUjdLUlVnWElZZS91VThPSjVkb0RpeDRRSkU3SXpNek0zQTNBQitLSFA1L3VwN2t6SHkrdjFucTZVZWsxRXpPN3U3b21iTjI5K1IzY21pbzFVTEZBQXNMZFBTU1B1Wmdjb2ZuZzhualVpTWswcHRjcnY5NThMSUNIM1RQSjZ2WThDK0RxQVZUNmY3eHp3N0YxS1NOa0NwUjk3KzVSTTRtVjJnUFR6ZUR5L0ZwRnZBMmpyN2UwdHE2MnRiZjNNUHhTbjNHNzNNTU13ZGdBWWFwcm0xd09Cd085MVo2TG9TL2tDcFI5NyswU1VMQTcvNHZWWHBaU2hsRHE5cHFibVRkMlpCc3JqOFZ3cUlrdVZVbnM3T2pvS0d4c2JXVVFuT1JZb0g4SGVQaEVsc3RMU1VwZkQ0WGhMUklaYmxyV29wcWJtbDdvelJZckg0L203aUp5amxIcmE3L2RmcGpzUFJSY0xsRS9HM2o0UkpScnhlRHcxSWxJQllKblA1N3NRU2ZROXByeTh2TWh1dDc4bElrNmwxRG5jc0RLNXNVQTVSdXp0RTFHODgzZzhENG5JTndHMFdKYjErV1RjSXQ3ajhkd3NJbmNEZUNjY0RuK2VlNk1rTHhZb1JFUko0UEFjM1ZOS0tURU13MTFkWGIxSmQ2WW9FYS9YdXhWOWU2UGM1ZmY3YjlVZGlLSWpzVzVLUTBSRS82R3NyR3lNVXVvUkFEWVJ1UzZKaXhNQVVKWmxYYUdVc2tSa1VWbFoyY202QTFGMHNFQWhJa3BzaHNQaGVFMUVCaW1sL3V6eitSN1JIU2phYW1wcTNsUktQUVRBbHBhVzlnVFlEVWhLTEZDSWlCS1l4K041Q2tDUlVxcHAzNzU5VnlORmRwMjJMT3Q3U3FuM1JXUmFWVlhWZGJyelVPU3hRQ0VpU2xBZWorZi9BWmdIb0ZjcE5YM2J0bTM3ZEdlS2xkcmEyb05LcWE4cnBaUmxXVDh2TEN3Y3Bqc1RSUllMRkNLaUJPVDFlb3NCUENRaUJvRDVOVFUxT3pSSGlybWFtcHEvQWxnaElvT0dEeCsrV0hjZWlpd1dLRVJFaWNkK2VEK2xMS1hVRXo2Zjd6bmRnWFRwNmVtNUZrQ3ZpSHkxc3JMeVhOMTVLSEpZb0JBUkpSaVB4N05NUkhJQnZHTVl4dlZJNGR0amJONjhlWmRsV1FzQndHYXpQWXlCYjZoSmNZSUhrb2dvZ1ZSVlZWMnZsUHEyaVBTR3crR3FRQ0N3UjNjbTNZTEI0SHFYeXpWUFJJcHpjM01IQjRQQkZib3owY0R4REFvUlVZS29xcXFhWUZuV3ZTSWlBR2JYMWRYdDFKMHBYb2pJNVVvcHl6Q01HOHZLeWlicXprTUR4d0tGaUNnQmxKYVdPaXpMZXVQd2ZXZ2U4UGw4UEV0d0ZKL1BWeTBpOXdNUWg4UHhtTzQ4TkhBc1VJaUlFb0RUNlh4TlJFWXBwZDR5RE9NN3V2UEVvLzM3OTM4ZndENEFVendlejdkMTU2R0JZWUZDUkJUblBCN1A5NVZTVTVSUzRhNnVyak9xcTZ0N2RHZUtSNDJOaldHbDFPVUFJQ0kvSHo5Ky9HRGRtZWpFc1VBaElvcGpicmZiTFNKM2lJaFlsald6dnI3K1BkMlo0cG5mNy84YmdPY0JwR2RsWlQycE93K2RPQllvUkVSeHFyQ3dNRjFFMXFEdmlzdWZCZ0tCMWJvekpRS2wxRGNBbUFDKzRuYTd2Nnc3RDUwWUZpaEVSSEZxeElnUmEwUWtDNERQNS9QOVdIZWVST0gzKzlzQTNBZ0FJdkpiOEdhQ0NZa0ZDaEZSSFBKNFBIY3BwYndBdXB4TzUybElrWnNBUm9yUDUvc3RnSUNJalBaNFBQZnB6a1BIandVS0VWR2NxYWlvbUNJaTN4Y1JNVTF6MnRxMWE3dDBaMHBBU2lsMXhlSEgvMTFXVmxhaE5RMGROeFlvUkVSeHBLcXFLdE5tcy8wTEFKUlNQdzRFQW43ZG1SS1YzKzhQS0tWK0ppS0d3K0Y0WEhjZU9qNHNVSWlJNG9oU0tpQWlobExxWDM2Ly82ZTY4eVE2d3pCK3JKUUtvZStDcUVXNjg5Q3hZNEZDUkJRbnZGN3Z2UUNLbFZJSC9INy82ZURjeVlCVlYxZjNpTWcxQU1Rd2pOc21USmlRclRzVEhSc1dLRVJFY2NEcjlaNEg0Q1lBNk8zdHJVUUszNkU0MG53KzM0c0FuZ09RbVpHUndXM3dFd1FMRkNJaXpUd2V6eWdBTHdHQVV1cUdUWnMyYmRNY0tla29wYjRGb0J2QWJJL0hjNG51UFBUWldLQVFFZWxsRjVHTjZQdCt2TnJ2OTkrdk8xQXlPcnczeW44ZnZoUDBBd0RTTkVlaXoyRFRIWUNJS0pWNVBKN2ZpY2gwcFZUSTcvZVg2ODZUekZwYVdtcGNMdGVYUkdTQ3krWEtDUWFETCtyT1JKK01aMUNJaURUeGVEeHpST1RyQUhwTTA1eWtPMDhLc0hwN2U3OEJRSW5JMTcxZWI1WHVRUFRKV0tBUUVXbFFVVkZ4a29qOFZTbWxBRnhiVzF2YnJEdFRLdGkwYWRNbUFIY0JTRk5LUGFvN0QzMHl0bmlJaUdLc3NMQXdQU3NyYXhPQXdTTHlncy9udTBWM3BsVGlkRHJmek1qSXVFSkVQdWR5dWNMQllIQ043a3owbjNnR2hZZ290b3dSSTBZOENjQ2xsTnJ0OC9rdTFCMG8xZXpZc2VPUVpWbFhBNENJL0tpeXNuSzA3a3owbjFpZ0VCSEZrTnZ0L244QTVnTG83Tzd1NWd5RUpqVTFOWDlYU2owSklOTm1zN0hWRTRkWW9CQVJ4WWpiN1M0eERPTnhBS1pTNnZLNnVycWc3a3lwekRUTjd5cWxEaXFsdnVUMWV1ZnB6a01meGdLRmlDZ0dpb3VMaHhpRzhTYjZkb2o5Zzkvdi83UHVUS211dHJhMkZjQU5JaUpLcWZzTENnb3lkR2VpRDdCQUlTS0tQdHZnd1lPZkFUQVN3RmFmejNlVjdrRFV4Ky8zUDY2VWVrTkVjbk55Y242dE93OTlnQVVLRVZHVWVUeWViNG5JVEtYVXdjN096bW02ODlDSG1LWnBYcXVVc2dCY1ZWbFplWnJ1UU5TSEJRb1JVUlJWVkZSNFJlVFhBSHBFNUwvcTYrdmYwNTJKUHF5MnRuWUxnUDhCWUxmWmJBOERFTDJKQ0dDQlFrUVVOVzYzZTVqZGJ2OEhBR1ZaMW05OVB0OHkzWm5vNHhtR2NRK0FiUUFtdXQxdTdrc1RCMWdsRWhGRlFXbHBxY1BoY0N3WGtTOHFwVGI2L2Y0djZNNUVuODdqOFh4UlJGNDlmR1ZQV1UxTnpRN2RtVklaejZBUUVVV0J3K0g0L3VIaTVQMk9qbzR2NnM1RG44M3Y5LzhEd09NaWtpVWlEK3ZPaytwWW9CQVJSWmpiN1o0dUlqOEIwR05aMXNXTmpZMzdkV2VpWTlQWjJibFFLYlZYUk03eGVEeVg2ODZUeWxpZ0VCRkZVRmxaV2E2SUxBT2dsRkwzQmdLQjFib3owYkdycjY5L3o3S3Mvdzk5SXhCM0Z4Y1hEOUdkS1ZXeFFDRWlpcERpNG1KbldscmE4eUl5Q01CcmZyLy8rN296MGZFTEJBSkxsVkovRjVGUmd3Y1AvbzN1UEttS0JRb1JVWVFNR1RMa1J5SXlGVUNMaUZ5Z093K2RNTXV5clA4RzBDc2lsM2s4bmpOMEIwcEZMRkNJaUNMQTQvSE1BZkFEQUlkNmUzc3ZySzZ1N3RTZGlVNWNJQkRZaXNON280aklFZ0EydllsU0Q5OXdJcUlCY3J2ZGhZWmhyRlpLMlpWU3R3VUNnV2QwWjZLQmN6cWRHekl5TWk0R01OSGxjaUVZREw2bU8xTXE0VDRvUkVRRFVGVlZsV2xaMXI5RXhBMWdwYy9uTzFkM0pvcWN5c3JLMDJ3MjJ4dm9PelBtT2J6ckxNVUFXenhFUkFOZ1dkWVZJdUpXU20xdmIyLy9zdTQ4RkZtQlFHQ05VbW9KZ0F5NzNjNjlVV0tJWjFDSWlENUZRVUZCUm5aMmRybGhHR1VpY2pLQUVxVlVpWWlNVUVvTkFqQUlnQjNBQVJIWnA1UjZIMEFqZ0FhbDFEc2lzdGswemRyYTJ0cURPdjhlOU5rKzZWaWo3eTdVcnNPZnB0QjNyQS93V0VjWEN4UWlvZzh6UEI2UEY4Qk1BQmVJaUJkOUJjaEFtQUFDU3FtWFROTmNYbHRidStId2M2UVhqM1VjWTRGQ1JBVEE2L1VXSzZXK0xpSlhBc2pyZjk3aGNLQzR1QmdsSlNVWU0yWU1DZ29LTUdiTUdBd2RPaFNabVpuSXlNaUFpS0N6c3hOZFhWM1l0MjhmbXB1YjBkemNqRjI3ZHFHaG9RR05qWTA0ZE9qUTBjdnRVVW85Q2VCUnY5Ly9Wb3ovcWltUHh6b3hzRUFob3BUbWRydG5HSVp4TTRBanc2M0Z4Y1dZTW1VS3pqNzdiSlNXbHNKdUg5Z3YxYVpwb3I2K0hxdFdyY0s2ZGV0UVgxOS81R05LcWRjdHk3bzdFQWk4T0tCRjZEUHhXQ2NXRmloRWxKTGNidmMwRWJsVFJNNEFnT3pzYk15Y09SUHo1czNENk5Ham83cDJLQlRDYzg4OWgrWExseU1VQ2dFQWxGSWJUTlA4Zm0xdDdhcW9McDZDZUt3VEV3c1VJa29wWldWbHVRNkg0MzRBOHdCZzNMaHh1UHJxcTNIZWVlZkJab3Z0MWxDbWFXTDE2dFY0NUpGSDBORFEwUC8wUytGdytQcTZ1cnFkTVEyVGhIaXNFeHNMRkNKS0ZWSlpXVG5mTUl6ZmlNZ3dsOHVGQlFzV1lNNmNPVEFNdlRzdUtLWHd5aXV2WU1tU0pkaTFheGNBZEZpV3RiQ21wdVozNkx0cWhJNFBqM1VTWUlGQ1JFbXZvcUlpeXpDTXhZWmhmTTB3REZ4ODhjVzQ4Y1lia1o2ZXJqdmFoNFREWVR6MDBFTll1blFwVE5PRVV1cUZqbzZPeXhzYkcvZnJ6cFlvZUt5VEJ3c1VJa3BxRXlkT0hKZVJrZkVYQU42OHZEemNjY2NkY0x2ZHVtTjlxaTFidHVDV1cyNUJVMU1UQU5TYnB2bmx3L2VHb1UvQlk1MWNlQzhlSWtwYVhxOTNvdDF1LzVlSUZFK2FOQW1MRnk5R1lXR2g3bGlmYWVUSWtUai8vUFBSMk5pSW5UdDNqaFNScitYbDVmMGpHQXp1MXAwdFh2RllKeDhXS0VTVWxDb3JLMHNOdzNoZFJFWmRjc2tsdU91dXU1Q1JrYUU3MWpGek9CdzQ5OXh6MGQzZGpVQWdrQ0VpODNKeWNsYUhRcUYzZFdlTE56eld5WWtGQ2hFbG5ZcUtpdkYydS8yZkFFWmVkdGxsV0xSb0VVUVNyNk10SWpqbGxGTWdJcWl1cms0M0RHUGU2TkdqVit6ZXZUdW9PMXU4NExGT1hpeFFpQ2lwbEphV2praExTMXNsSWdYejU4L0h6VGZmckR2U2dGVlZWY0V3REd6Y3VERmRLVFVyT3p0N2FXdHJhOHJmNzRYSE9ybXhRQ0dpWkpJMlpzeVlQNHZJNU9uVHArTzIyMjVMeU4rbVA0N1g2MFZMU3d1MmJ0MDYxR2F6blRaaXhJZy90TFcxcGZJOVhuaXNreHdMRkNKS0doNlA1NGNpY2sxUlVSRWVlT0FCcEtXbDZZNFVNU0tDcVZPbll0MjZkV2hyYXl1dzIrM0RXMXBhWHRhZFN4Y2U2K1NYSE9VbUVhVzg4dkx5OHJTME5IOTZlcnJ0NmFlZnh0aXhZM1ZIaW9wUUtJUzVjK2ZpNE1HRHBsTHFkTC9mdjFaM3BsampzVTROZXJmVUl5S0tnS3FxcWpTNzNmNFlBTnVDQlF1UzlnY1dBT1RtNXZiUFd0aEU1TkhTMGxLSDdreXh4R09kT2xpZ0VGSENNMDN6Q2hHWk5HSENCRngrK2VXNjQwVGQ3Tm16TVduU0pBQ1k2SFE2djZzN1R5enhXS2NPRmloRWxOQUtDd3ZUUmVSL0FHRFJva1hhNzdVU0M0WmhZT0hDaFFBQXBkUU5GUlVWV1pvanhRU1BkZW9jYTRBRkNoRWx1T0hEaDE4cElxTW5UNTZNeXNwSzNYRmlwcVNrQkRObXpJQ0lqRElNWTZIdVBMSEFZNTA2eHhwZ2dVSkVpUzFOUkg0RUFOZGRkNTN1TERGM3pUWFhBQUFNdy9oV0Nzd244RmdqWlk0MUFCWW9SSlRBdkY3djJRRHl5OHZMVVZGUm9UdE96QlVYRitQVVUwOEZnRkZwYVdsemRlZUpKaDdyMURuVy9WaWdFRkhDVWtwZEJRQXpaODdVSFVXYk9YUG1BQUJFNUFyTlVhS0t4enAxam5VL2xxWEJUUUFBQys5SlJFRlVGaWhFbEpBbVRKaVFMU0lYT1oxT25ILysrYnJqYUhQYWFhY2hJeU1ESW5KV1ZWVlZudTQ4MGNCajNTY1ZqdlhSV0tBUVVVTEt5TWlZRGlCdDh1VEpHRFJva080NDJtUmtaR0RHakJrQVlBZncvN2QzL3pGUjNuY2N3Ti9mT3p5NG9oc1dPWkRoTDlZVU9zb2gyRlNOMW95V0pVYXkyTm9RdWorYUxMSHhqLzZEZnpSTkdtMlh6djZJclRXeVVHTnFkSTYwMGJaTGJwVzZSc0k2WFppSUNzY2RvVmFnd2lsamQrQnVXQ2tISFBkODk0ZTdFMWpiZEszUDg3M251ZmZycjRmamorLzc3cDNBNTU3NzN2TThvVGlPTHRqMWJhblE5V3djVUlqSWxJUVFqd0tJWHlNaXBhMWR1eFlBb0duYW80cWo2SUpkMzJIMXJtZmpnRUpFcGlTbDNBSUFHelpzVUIxRnVmaW1VU0hFZXNWUmRKRnNYV3VhcG14dHEzYzlHd2NVSWpLZDh2THlGVUtJbGRuWjJWaTVjcVdoYXc4T0R1S3R0OTVDYlcwdE5tN2NpTFZyMTZLNnVob3Z2L3d5cmwyN1ptaVd1S1ZMbHlJdkx3OEE4dDF1ZDVHU0VEcFIyWFZjTkJwRmUzczc5dS9majIzYnRxR2xwVVZKRHNEYVhjK1hwam9BRWRIL1MwcDV2eEFDOTkxM0g0UXc5cDZuTDd6d0FucDdlNUdXbG9iczdHeEVJaEVFZzBHY1BIa1N6YzNOcUsrdk4veWpDQ0VFeXNyS0VBd0dZYmZiS3dCY01UU0FqbFIyN2ZGNDBOcmFpZ3NYTG1CaVltSjJKa056ekdibHJ1ZmpnRUpFcG1PejJRb0JJRDgvMy9DMTgvUHo4ZlRUVDZPeXNoSk9weE1BY1BueVplemF0UXVCUUFDN2QrOUdVMU1URml4WVlHaXVWYXRXQVFDa2xDV0dMcXd6bFYyLzhzb3I4UXh3dTkzdysvMkdaL2c2VnUxNlBnNG9SR1JHeFFDd1lzVUt3eGQrODgwMy8rY2VNQTg4OEFCMjdkcUZIVHQyWUhSMEZINi9IMnZXckRFMDE3Smx5d0FBUW9pZkdycXcvcFIxWFZWVmhVY2VlUVFiTjI1RVZsYVc0WjErRXd0M1BRY0hGQ0l5bzU4QlFHRmhvZUVMZjlNTjZrcExTeFBITjIvZU5DcE9RdndNZ3hCaWxlR0w2MHRaMTN2MzdqVjh6ZS9Dd2wzUHdVMnlSR1E2VXNxZkFJaHZGa3dLNCtQamllT2xTNDIvaHRhOTk5NGJQOHd4ZkhFZEpXUFhxbG0xNi9rNG9CQ1JHUzBCZ0t5c0xOVTVFazZlUEFuZzl2NkE0dUppdzlkZnRHZ1JBRUJLbVR3dnl0MlJkRjJyWnVHdTUrQkhQRVJrUmdzQklETXpVMm1JeWNsSkRBNE80dFNwVXpoeDRnUVdMMTZNVjE5OTFmQnZtd0JBUmtZR0FFQUk0VFI4Y1gwbFJkZkp4TUpkejhFQmhZaE1Sd2lSRHNEd2I4ckUxZFhWb2JXMU5mR3p3K0ZBYlcwdHRtL2Zqc1dMRnl2SmxKYVcrSFB1VUJKQUo2cTdUa1pXN1hvK2ZzUkRSR1prL0NtS1dYSnljbEJRVUFDWHk0VzB0RFJNVDAvamd3OCt3RXN2dllUKy9uNGxtVlNjdFRHSVpaL1k5MlhocnVmZ0dSUWlNcU1wQVBkRW8xSFk3WGJERjkrOWUzZmlPQmFMd2UvMzQvRGh3emgzN2h5OFhpK09IRG1Db2lKakwvSVpqVVlUaDRZdXJEK2xYU2NqQzNjOUI4K2dFSkhwU0NtL0FqRG42cDZxMk8xMmxKZVhvNkdoQVdWbFpZaEVJcWl2cnpjOHg5VFVGQUJBU2hreGZIRWRKVlBYeWNLcVhjL0hBWVdJekdnVUFNYkd4bFRuU0xEWmJOaXlaUXNBd09mekdiNytyVnUzNG9mSjg2TGNIVW5YdFdvVzdub09EaWhFWkRwQ2lIOENRQ2dVVWgxbGp2amVnRm1iR0EwVERvZmpoemNNWDF4SHlkcTFTbGJ0ZWo0T0tFUmtPbExLendEZzZ0V3JocTQ3UFQzOWpiK1RVdUwwNmRNQUFMZmJiVlNraE9IaFlRQ0FFR0xROE1WMXBLcnJaR2JWcnVmakpsa2lNcVBMQUJBSUJBeGR0TEd4RWNGZ0VFOCsrU1NLaW9vU2w3MFBCQUpvYUdoQVIwY0hiRFlibm5ubUdVTnpBY0RRMEJBQVFFcXA1bXRFK2xIU2RUS3pjTmR6Y0VBaEl0UFJOTzJxM1c1UHZKTTBTaXdXZzhmamdjZmpnZFBwUkZaV0ZpWW1KaEwzM25FNm5Yanh4UmRSVmxabWFDNEFHQmdZQUFCSUtYc01YMXhIcXJvR2dLMWJ0Mzd0NC92MjdjUEJnd2NUUDMvMDBVZEdSUUpnM2E3bjQ0QkNSS2FqYVZxZjNXN0hGMTk4QVNtbFlkZUZxS21wZ2FacGFHdHJReUFRUUNnVWd0UHBSRkZSRWRhdlg0K2FtaG9sOTR5UlVxSzd1enQrM0dWNEFCMnA2aHE0YzZaaXZuQTRQSHNmaUtHczNQVjhxWEcxRnlLeW5QTHk4dXRDaUFLUHg0UGx5NWVyanFOVU1CaEVkWFUxcEpRalhxODNWM1dldTQxZDMySDFybWZqSmxraU1pVXA1WjhCNE55NWM2cWpLQmQvUnkyRXNPU0x3YTd2c0hyWHMzRkFJU0pUc3Rsc253TEF4WXNYVlVkUkx2NGFDQ0hPcUUyaUQzWjloOVc3bm8wRENoR1owdFRVMUZrQU0rM3Q3WWhFTEgxQnpXODFPVGtaLzNwekRJQkhjUnhkc092YlVxSHIyVGlnRUpFcDlmVDBCQUUwUlNJUmZQTEpKNnJqS05QVzFvYng4WEZJS1ZzN09qcXVxYzZqQjNaOVd5cDBQUnNIRkNJeXJWZ3NkaFJBU3YvVGFtcHFBZ0JvbXZZSHhWRjB4YTVUcCtzNERpaEVaRm96TXpQTkFFWTdPenR4NWNvVjFYRU1Gd2dFY1Bic1dVZ3B4MjdldkhsY2RSNDlzZXZVNlRxT0F3b1JtVlpQVDgrMHBtbXZBWmh6NGF4VWNmVG8wZmpob2NIQndVbVZXZlRHcmxPbjZ6Z09LRVJrYXBxbUhRWXcydHJhaXM4Ly8xeDFITU1FQWdGOC9QSEhrRkwrKzlhdFc2K3J6bU1FZHAwNlhRTWNVSWpJNVB4Ky8xY0FmZ3NBYjd6eEJxU1VpaFBwVDBxSi9mdjN4NDhQOXZmM2Y2azRraUhZZGVwMERRQjIxUUdJaUg2b3pNeE1uOFBoMkJZS2hYS3lzckx3NElNUHFvNmtxOU9uVCtQWXNXT1FVZzZNalkzVmpvMk56YWpPWkJSMm5UcGQ4d3dLRVpsZWYzLy9sSlR5MXdCaWI3LzlOb0xCb09wSXVnbUh3OWk3ZHkra2xCcUFIYW15SHlHT1hhY09ua0VoSWtzSUJvUER1Ym01bVRNek14dThYaStxcTZ1UmxtYXQrNkZHbzFFODk5eHpHQmdZZ0JEaTkxNnY5NERxVENxdzY5VEFBWVdJTENNN08vdHZkcnY5c1JzM2Jpd2JIaDVHWldXbG9YZS8xVk44TDBKemN6TUErTVBoOEJPcGRMcC9Qblp0ZlJ4UWlNZ3lSa2RIWTB1V0xEbGx0OXRyKy92N2YyeXoyYkJtelJyVnNlNks5OTkvSCsrODh3NmtsS0ZvTkZyWjI5c2JWcDFKSlhadGZSeFFpTWhTUmtaR3Zzck56ZjJyRU9KWGx5NWR5aEJDbVBvZmw1UVN4NDhmeDc1OSt5Q2xIQmRDUE83eiticFY1MG9HN05yYU9LQVFrZVVFZzhHZ3krWDYxR2F6MVhSMGRHUkVvMUU4OU5CRHB2c0lRTk0wTkRZMjRzQ0JBNUJTamdONDNPdjFubEdkSzVtd2ErdmlnRUpFbGhRS2hmNlJsNWYzRndBMVhWMWR6cjYrUG16WXNBRU9oME4xdE84a0VvbGd6NTQ5ZU8rOTl3RGdscVpwVzd1NnVqNVZuU3Nac1d0cjRvQkNSSllWREFhSFhTN1huMncyMnk4R0J3ZVhuRGx6QmhVVkZjak96bFlkN1ZzRkFnSFUxZFdocmEwTkFBS3hXR3l6eitkclU1MHJtYkZyNitHQVFrU1dGZ3FGL3BXWm1kbVlucDd1SGhzYnU5L2o4VURUTkpTV2xpYmRWMU9qMFNqZWZmZGRQUC84OHhnWkdZR1U4c3owOVBSajNkM2RBNnF6bVFHN3RoWnpmVWhIUlBUOWlZcUtpanJjdmxUNm91WExsMlBuenAzWXRHbVQ4djBLVWtxY1AzOGU5ZlgxNk92ckE0QUpBSzkxZG5hK0RrQlRHczZjMkxVRmNFQWhvcFJTVWxLeTNPRndIQkZDVkFGQWNYRXhubjMyV2F4YnR3NTJ1N0VubFRWTnc2VkxsM0RvMENINGZMNzR3NjJ4V0d5N3orZnJOVFNNQmJGcmMrT0FRa1FwYWZYcTFkVTJtMjBQZ0hJQXlNdkx3MU5QUFlYTm16Y2pKeWRIMTdYRDRUQ2FtNXR4NHNRSlhMOStIUUFncGZ3TXdHKzhYdThmZFYwOEJiRnJjK0tBUWtRcHJhS2lvaGJBVGdEcjRvKzUzVzVVVlZYaDRZY2ZSbUZoNFE5K3R4Mkx4UkFJQkhEeDRrVzB0TFRBNi9YT3ZoTnZaeXdXYS9ENWZNY0FXUC8ydkFxeGEzUGhnRUpFQktDOHZMeE1DRkVINEpjQWxzUWZ6OGpJUUdscEtWYXZYbzJDZ2dLNFhDNjRYQzRzWExnUUdSa1pTRTlQaHhBQ2s1T1RtSnFhd3ZqNE9FWkdSakE2T29xaG9TSDRmRDc0L1g1TVRFd2sxcEpTamdraFRzVmlzZC81Zkw0TENwNXVTbVBYNXNBQmhZaG9McHZiN2Y2NTNXNnZBYkJKQ0ZHRUgvNk54eGlBZmlsbHF4RGl3ODdPenBiL1BrWnFzZXNreGdHRmlPaGJsSlNVTEZ5d1lNRjZJY1I2QUlWQ2lHVlN5Z0loeEk4QU9BSGNnOXQvU3lla2xCRUFYd29oaHFTVVF3QUdBSngzT0J4L2IyOXYvMUxkczZEdmdsMFRFUkVSRVJFUkVSRVJFUkVSRVJFUkVSRVJFUkVSRVJFUkVSRVJFUkVSRVJFUkVSRVJFUkVSRVJFUkVSRVJFUkVSRVJFUkVSRVJFUkVSRVJFUkVSRVJFUkVSRVJFUkVSRVJFUkVSRVJFUkVSRVJFUkVSRVJFUkVSRVJFUkVSRVJFUkVSRVJFUkVSRVJFUkVSRVJFUkVSRVJFUkVSRVJFUkVSRVJFUkVSRVJFUkVSRVJGUkN2c1BvYThvUXM2NFJVb0FBQUFBU1VWT1JLNUNZSUk9IiwKCSJUaGVtZSIgOiAiIiwKCSJUeXBlIiA6ICJmbG93IiwKCSJWZXJzaW9uIiA6ICI1Igp9Cg=="/>
    </extobj>
    <extobj name="ECB019B1-382A-4266-B25C-5B523AA43C14-23">
      <extobjdata type="ECB019B1-382A-4266-B25C-5B523AA43C14" data="ewoJIkZpbGVJZCIgOiAiMTkzNjI1Mzc0MzAxIiwKCSJHcm91cElkIiA6ICIyNzQ0MTYyNjEiLAoJIkltYWdlIiA6ICJpVkJPUncwS0dnb0FBQUFOU1VoRVVnQUFBZHNBQUFIZENBWUFBQUJWSTlNcEFBQUFDWEJJV1hNQUFBc1RBQUFMRXdFQW1wd1lBQUFnQUVsRVFWUjRuT3pkZVh6VTFiMC8vdGY3TTB0V0ZyTk9Rb0FRZ3daREpqTVRDaWhXd1VvQnFiUnVhTld2M2ZUZWF2dTk5WDdsMHVxajk3YjMxbCs5OWJhOVhtdmRxdDVXNjFhcjFnMkZLcWkxQW9YTVpBWlNnWVFsSkpJWmdpRmtuMlRtYzM1L1FGQ1JQY21jV1Y3UHY0YkpaTTRyNDl1OGN6N0xPU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MFlnUzNRRW9kWldVbEdUazV1WldHWVl4WFVUT0JEQlZLVFZWUkhLVVV0a0Fzbkd3UnJ0RnBGc3B0UjlBSTRBR3BkUjJFZGtjalVZRGdVQ2dSK2ZQUVVSMElteTJGRXVHMiszMkFGZ0U0RXNpNGdGZ0hlWjdSZ0g0bFZLdlJhUFJGWUZBWU1PaDU0aUk0Z2FiTFkwNmo4ZFRycFQ2cG9oOEhVRFIwUE4ydXgzbDVlV1lPblVxSms2Y2lKS1NFa3ljT0JIanhvMURabVltTWpJeUlDTG83ZTFGWDE4ZkRodzRnSmFXRnJTMHRLQzV1UmtORFExb2JHeEVmMy8vSjRmYnA1UjZITUNqUHAvdjd6SCtVWW1Jam9yTmxrYU55K1dhYnhqR2JRQVdERDFYWGw2TzJiTm40NktMTGtKbFpTV3MxdUZOYktQUktMWnMyWUxWcTFkajNicDEyTEpseStHdkthWGVNVTN6NTM2Ly85VmhEVUpFTkV4c3RqVGlYQzdYSEJINXFZaGNBQUM1dWJsWXRHZ1JsaTVkaWdrVEpvenEyS0ZRQ004OTl4eFdyRmlCVUNnRUFGQktiWWhHb3o4SUJBS3JSM1Z3SXFKallMT2xFVE45K3ZSQ3U5MStMNENsQURCNThtUjg2MXZmd3NLRkMyR3hXR0thSlJxTllzMmFOWGpra1VmUTBOQXc5UFJyNFhENGx2cjYrdDB4RFVORUtZL05sa2FDVkZkWFgyY1l4cTlFWkx6RDRjQk5OOTJFSlV1V3dEQU1yY0dVVW5qampUZncwRU1Qb2JtNUdRQzZUTk5jVmxkWDl4c0FTbXM0SWtvWmJMWTBMRTZuTThzd2pBY053N2plTUF4Y2NjVVZ1UFhXVzVHZW5xNDcycWVFdzJFODhNQURlT3FwcHhDTlJxR1VlcW1ycSt1R3hzYkdUdDNaaUNqNXNkblNhWnMyYmRya2pJeU1Gd0I0aW9xS2NPZWRkOExsY3VtT2RWeGJ0MjdGN2JmZmpxYW1KZ0RZRW8xR3YrejMrN2ZwemtWRXlTMjJKOUlvYVhnOG5tbFdxL1d2SWxJK1k4WU1QUGpnZ3lndExkVWQ2NFR5OHZLd2VQRmlORFkyWXZmdTNYa2ljbjFSVWRGYndXQndqKzVzUkpTODJHenBsRlZYVjFjYWh2R09pT1JmZWVXVnVPdXV1NUNSa2FFNzFrbXoyKzFZc0dBQkJnWUc0UGY3TTBSa2FVRkJ3WnBRS1BTaDdteEVsSnpZYk9tVU9KM09zNjFXNjE4QTVGMTc3YlZZdm53NVJCTHZiSVNJWU5hc1dSQVIxTmJXcGh1R3NYVENoQWtyOSt6WkU5U2RqWWlTRDVzdG5iVEt5c29jbTgyMldrUktycnZ1T3R4MjIyMjZJdzFiVFUwTkRNUEF4bzBiMDVWU2wrVG01ajYxZCs5ZXJyVk1SQ09LelpaT2xtM2l4SW5QaThqTXVYUG40a2MvK2xGQ3ptaVB4dVB4b0xXMUZkdTJiUnRuc1ZqT3o4bkplYUt0clkzckt4UFJpR0d6cFpQaWRydC9LQ0kzbHBXVjRiNzc3b1BOWnRNZGFjU0lDTTQ5OTF5c1c3Y09iVzF0SlZhcjlZelcxdGJYZGVjaW91U1JIRk1UR2xWVlZWVlZOcHZObDU2ZWJubjY2YWN4YWRJazNaRkdSU2dVd2xWWFhZV2VucDZvVXVyelBwOXZyZTVNUkpRYzlDN3ZRM0d2cHFiR1pyVmFId05ndWVtbW01SzIwUUpBWVdIaDBIbG9pNGc4V2xsWmFkZWRpWWlTQTVzdEhWYzBHdjJhaU15b3FLakFEVGZjb0R2T3FMdjAwa3N4WThZTUFKaVdscGIyTDdyekVGRnlZTE9sWXlvdExVMFhrUjhEd1BMbHk3V3ZjeHdMaG1GZzJiSmxBQUNsMVBlY1RtZVc1a2hFbEFTUy83Y25uYll6empqajZ5SXlZZWJNbWFpdXJ0WWRKMmFtVHAySytmUG5RMFR5RGNOWXBqc1BFU1UrTmxzNkZwdUkvQ3NBM0h6enpicXp4TnlOTjk0SUFEQU00enM4ZDB0RXc4Vm1TMGZsOFhndUFsQmNWVlVGcDlPcE8wN01sWmVYNDd6enpnT0FmSnZOZHBYdVBFU1UyTmhzNmFpVVV0OEFnRVdMRnVtT29zMlNKVXNBQUNMeXRSZ014M3ZlaVpJWTc3T2x6NmlvcU1qTnpNeHNUVXRMczYxYXRRcloyZG02STJuUjE5ZUgrZlBubzYrdkx5SWlrMnByYTF0SDhPM3RXVmxaRitUazVGd3lkdXpZeGEydHJmL1czdDcrN0ltK0tUczdlMTUrZnY2M3M3T3p6N2RhclFXbWFVWWlrVWhMWjJmbks4M056Zjl2QlBNUjBRaXk2ZzVBOFNjakkyTXVBTnZNbVROVHR0RUNRRVpHQnViUG40K1hYMzdaQ3VBeUFQY1A5ejN6OHZKdUdqdDI3Q1ZqeDQ2OTJEQ013eCt1VXVwRWYvamFTMHRMZjVPVGszUERvZGRISXBGSUNJQWxMUzN0ekhIanhsM09aa3NVdjloczZUTkU1Q0lBUS9lYnByUlpzMmJoNVpkZmhtbWFGMkVFbXUya1NaTWVQdlRRN09ucFdadVZsWFh1eVh4ZldWblpVK1BIajc5aWNIQXc5T0dISDk3ZTN0NytCd0JER3lhTUd6ZHUzS3poWmlPaTBjTm1TNStobExwRVJEQm56aHpkVWJRYnVqaE1SRTZxS1o3SS92MzduK3ZzN0h6MW80OCtXZ0ZnbjhmalVTZjZucnk4dkg4ODFHZy9iR2hvK0h4L2YvL09JMTV5NE1DQkE2dEdJaDhSalE1ZUlFV2Y0bmE3SjR0SWFXNXVMa3BMUzNYSDBhNm9xQWdPaHdNQWlwMU81OW5EZmIrZE8zY3UvZWlqang0SHNPOGt2eVd0cUtqbzN3R2dxYW5wSDQvU2FJa29BYkRaMHFjb3BjNENEdDc2a2l4YjZBMkhpQnhlME1OaXNYaGlQWDVPVHM0U204MVcyTi9mLzBGblorZHJzUjZmaUVZR0R5UFRweGlHVVFZQXhjWEZ1cVBFalNsVHBnQUFsRktWc1I1N3pKZ3hDd0dnczdOekZRQnJRVUhCVGVQR2pidmNack9WbUtaNW9MdTdlMTFiVzl1dnd1SHc5bGhuSTZLVHgyWkxSNm9BZ01tVEordk9FVGNtVHB3SUFCQ1JNMk05ZG1abXBnY0FCZ2NIbTg0NjY2eFYyZG5aODQ3NCtxejgvUHh2NzlpeDQ3b0RCdzQ4SCt0OFJIUnllQmlaam5RT0FKU1ZsZW5PRVRlR1p2a2lNaVhXWTl0c3Rra0FrSmVYOTEyNzNYN205dTNici9SNnZlTzhYbS9XOXUzYnY5algxN2RaUk5LbVRKbnlSRnBhMmxteHprZEVKNGZObGo1RktUVUJ3TkJGUVFRZ0p5ZG42R0Yrck1lMldDempBTUJxdGVZME5qWmVjR2oyMmdtZzk4Q0JBMy8rNElNUExvcEVJdnNNdzhnb0xDemtwZ2xFY1lyTmxvNlVCd0RqeDQvWG5TTnVqQmt6QmdDZ2xOTHhvVVFCNEtPUFB2cE5mMzkvMDFHKzNyWi8vLzdmQThDWU1XTytFTk5rUkhUUzJHenBTTmtBa0pYRmJWeUhwS2VuQXdCRUpDUFdZMGVqMFU0QTZPdnIyM1NzMS9UMDlHd0NBTHZkUGlGV3VZam8xTERaMHFlSVNCb0EyR3cyM1ZIaWh0VjYrRHJDbUcrMTE5L2Yzd2dBaG1HTVBkWnJSTVFFQU5NMHc3SEtSVVNuaHMyV2pzU2JhNCtnODM3anZyNit0UUNRbloxOXdiRmVrNTZlWGdVQTRYQjRhNnh5RWRHcFliT2xJNFVCWUhCd1VIZU91UEdKenlMbUg4cEhIMzMwSkFDTUh6LytzdXpzN09sSGVVbHVibTd1RFFEUTBkSHh4NWlHSTZLVHhtWkxuNktVNmdHQTN0NWUzVkhpUmpoODhPaXNVcW92MW1QMzl2Ylc3dCsvL3c4aVlpc3RMWDN0a3pOY3U5MWVXVkZSOFliVmFzMExoOFBiZzhIZ3NEZEtJS0xSd1VVdDZFaHRBUEk3T2pvK2VjdExTdXZxNmhwNjJESGM5NnFzckd3ODJ2TWxKU1gzRkJjWDN6bjA3L3I2K3ZLaHh6dDM3dnpIdExTMEtabVptWjg3NjZ5ejNvbEVJaDhwcFFadE5wc0RBQVlHQm5ZM05EUmNDcUI3dVBtSWFIU3cyZEtuaUVncmdITkNvUkFYdGppa3ZiMTk2T0hKYmg1d1RHbHBhVWRkaGNwbXN4VUNLRHpHdDNWczJiTGw4d1VGQmQvTnljbTVMaTB0YlpwaEdLcS92NysrbzZQamhUMTc5dndTSS9DSEFCR05IalpiK2hTbDFOOUY1QXM3ZHV6QXVlZU95SzV5Q1cvUG5qMEFBQkhaTmR6MzhucTlwM3UxVlhqdjNyMi8yTHQzN3krR200R0lZby9uYk9sSUh3QkFVOVBSMWs5SVRTMHRMUUFBcGRSUkR3RVRFWjBJbXkxOWltbWFPNENQWjNNRTdOeDVjQXRacFZTOTVpaEVsS0RZYk9sVFROTnNBSUR0MjdkREthVTdqblpLS1d6YXRHbm9jWjNtT0VTVW9OaHM2Vk0yYmRxMFF5blZzbmZ2WGpRM04rdU9vMTBvRkVKTFN3dVVVbnY5Zmo5bnRrUjBXdGhzNlRPVVVpc0E0UDMzMzljZFJidWhXYTJJOE1NZ290UEdaa3VmWVJqR2FnRFlzR0dEN2lqYURYMEdJdksyM2lSRWxNalliT2t6d3VId093QWk2OWV2UjE5ZnpCZE5paHY5L2YxWXVYSWxjSENidXhjMXh5R2lCTVptUzU5UlgxOGZCUEJLWDE4ZlhuLzlkZDF4dEZtN2RpMjZ1N3VobEhxdnRyWjJ0KzQ4UkpTNDJHenBxS0xSNkdNQVVyclp2dkxLS3dBQTB6Ui9wemtLRVNVNE5sczZxa2drc2dwQW05ZnJ4ZGF0cWJkelcxTlRFOTU1NXgwb3BUb09IRGp3dE80OFJKVFkyR3pwcU9ycjZ3ZE0wL3dwQU54L2YrcHRKdlBZWTQ4TlBYeHcxNjVkL1RxekVGSGlZN09sWXpKTjh6Y0EydDU3N3oxczJiSkZkNXlZYVdwcXdxdXZ2Z3FsMVA2dXJxNjdkT2Nob3NUSFprdkhGQWdFZWdEOEJ3RGNmZmZkS2JHaWxGSUt2L3psTDRjZTM5L1kyTmlwT1JJUkpRR0w3Z0FVMzdLeXN2eDJ1LzN5VUNpVVAzNzhlRXlmUGwxM3BGRzFjdVZLL1BhM3Y0VlNhbWRIUjhmVkhSMGRFZDJaaUNqeGNXWkx4OVhZMkJoV1NuMGRRUFRYdi80MWdzR2c3a2lqcHIyOUhULzcyYytnbERJQi9BUFAxUkxSU0dHenBST3FxNnZiQU9DTm5wNGVMRnUyRE9Gd1dIZWtFVGM0T0lnNzdyZ0RuWjJkRUpIZitueStOM1ZuSXFMa3djUElkRUp1dC92N0luSUxnSzU5Ky9hbDdkbXpCL1BtellQSTZlNkRIbCtHenRPdVdyVUtBQUx0N2UyWDhmQXhFWTBrTmxzNkxyZmJmWnVJM0ExZzBEVE5aU0xpYkd4c0hHY1lCbXBxYW5USEd4SFBQdnNzSG43NFlTaWxRb09EZy9PMmJkdldyanNURVNVWE5sczZKcGZMOVQzRE1INEpJR0thNWsxMWRYV1BGQllXcmhHUnIyN2N1REZkUkJLNjRTcWw4UFRUVCtQblAvODVsRkk5SXZKbHY5Ky9TWGN1SWtvK2JMWjBWRFUxTmJlSXlMMEFva3FwYjlmVjFmMHZBQVNEd1dCQlFjRnF3ekN1cXEydFRSOGNITVNNR1RNUzdwQ3lhWnA0L1BISGNjODk5d0FBUktSRFJIN2QydHE2VDNNMElrcENiTGIwR1I2UDV4OEEzQS9BQlBBZG44LzN5Q2UvSGdxRlBuUTRIRzhCdUtxdXJpNmpvYUVCYytiTWdkMXUxeEgzbFBYMTllRW5QL2tKbm56eVNTaWx1a1ZrRzRBcFNxbHJDd29LM2cyRlFpMjZNeEpSY3VIVnlQUXBicmY3bXdBZUJHQ0t5RDk1dmQ2SGovWTZuOCszTVJxTm5ndGc2OXR2djQydmZlMXJhR2hvaUduVzA5SFUxSVFiYjd3UksxYXNBSUFtMHpRdmFHOXYvNXhTNmlVUnliRmFyVys1WEs3RnVuTVNVWExoekpZT2M3dmRONGpJWStyZ1VsSC96K3YxM25lODE0ZENvWSt5c3JJZVQwdExjM1owZEp6MTRvc3Z3alJOVkZWVndXcTF4aWoxeVJrY0hNVHZmLzk3TEYrK0hIdjM3b1ZTNnUyQmdZRXZiTnEwYVdkSFIwY2tHQXcrNTNBNGlrVmtsb2dzTFNnb2FBbUZRblc2Y3hOUmNtQ3pKUUNBeStXNlZrU0d0cEw3RjUvUGQ4L0pmRjk3ZTN1NHRiWDE2YUtpb2c2bDFKemEydHEwUC8vNXp5Z3FLc0xreVpPMW44dFZTbUhkdW5YNC92ZS9qOWRmZngybWFmWUMrSGVmejNkVFcxdGI3eWRmR2d3R1gzRTRIQllSbVNzaVgzWTRIQVBCWVBBOVhkbUpLSGtrMWxVdE5DbzhIczlTcGRUVEFFUkVmdUQxZXU4K25mZXByS3ljWkxmYkh4V1Jpd0dnb3FJQ3Q5eHlDMmJQbmcyTEpiWi8xNW1taVkwYk4rTEJCeCtFMys4ZmV2cTlhRFQ2TGIvZnYrMTQzK3QydTI4V2tWOEJzSWpJcjJwcmEyL0Z3ZlBYUkVTbmhjMDJ4Ym5kN2l0RTVGbWxsQ0VpUC9SNnZUOGQ3bnU2WEs3RmhtSDhCSUFiQUJ3T0I2NjU1aG9zWExnUStmbjV3ODU4UE8zdDdWaTFhaFdlZWVZWk5EYzNBd0NVVW44SDhDT2Z6L2ZIazMwZmo4ZHpPWUFuQWFRRGVLNnpzL1AvTkRZMkp0L1NXVVFVRTJ5MktjemxjbjNaTUl6bkFSaEtxUi83Zkw3L0dNbjM5M2c4VndPNEZjRHNvZWVjVGljdXZ2aGl6Snc1RTJWbFpjT2U4VWFqVVRRMU5XSERoZzE0ODgwMzRmUDVQcms3a1RjYWpkN245L3QvQytDVXR5enllRHlmVjBxOUxDTGpBYXpwN096OENuY0JJcUxUd1dhYm9xcXJxNzlrc1ZoZUJHQlJTdDNwOC9uK2JiVEdjcnZkMVNMeVBRQ1hBc2diZWo0OVBSMVZWVlZ3dVZ3b0tTbEJRVUVCQ2dvS2tKMmRqZlQwZEtTbHBVRkUwTi9majNBNGpPN3VidXpkdXhkdGJXMW9hV21CMys5SElCQkFiKy9IcDE2VlVoMGk4bG8wR3IzWDcvZi9iYmpablU3bmRJdkY4b2FJVEZCSytRY0dCaGJXMTljbjcyNE1SRFFxMkd4VGtNZmpXUWpnWlFCV3BkVFBmRDdmN1RFYTJuQTZuWE10RnN0VkFDNFFrYk14L0l2MG9nQWFsVkx2aWNoelhxLzN6VVBQalpqS3lzcEphV2xwS3dGVUtLVjJLcVVXMU5YVnhmOTlUa1FVTjloc1U0ekw1WnB2R01hckFHd0FmdUgxZXY5RlY1Ykt5c3BzbTgxMnJvaWNDNkJNUkNZcXBVcEVaQ3lBREFDWk9GaWp2VXFwUGdDZEl0S2lsR29Cc0JQQU9ydmQvdGYxNjllUCtxSGRpb3FLM016TXpOY0F6QUxRcHBTNnhPZnpiUnp0Y1lrb09iRFpwaENuMDNtUnhXSlpJU0pwQU83eGVyMy9yRHRUSWlrdUxzNHNMQ3g4VGtRdVVVcDFtNlo1cGQvdlg2azdGeEhGUHpiYkZPRjJ1eThRa1pVQTBrM1QvSFZkWGQxM2RXZEtVRmEzMi8ySWlId053Q0NBYjNpOTNpZDFoeUtpK01aRkxWS0F5K1dhWXhqR0tnQVpTcW1INnVycWJ0R2RLWUdad1dEd1R3NkhJME5FUHErVXVxeW9xS2duR0F5dTFSMk1pT0lYbTIyU2N6cWRzeTBXeTU4QlpDcWxIdlg1ZlArZ08xTXlDQWFEYnhZV0ZuYUl5QUlSV2VCd09NWUdnOEUvNjg1RlJQR0poNUdUbU12bCtweUlyQmFSYktYVTczdyszOWQxWjBvMkhvL25hcVhVN3c2ZEIzOVNSTDVSVzFzN3FEc1hFY1VYTnRzazVYUTZQVmFyZFEyQXNRQ2U5SHE5MSt2T2xLdzhIczlGQUY0RU1GWXA5ZWVCZ1lITDYrdnJ1M1huSXFMNHdXYWJoRnd1bDhzd2pMY0JqRk5LUGV2eitiNkswMWhCaVU3ZW9jLzhkUUFPQUxXUlNPU1NRQ0N3VjNjdUlvb1BiTFpKcHFxcXFzcHF0YjRqSW1jb3BmN284L21XZ28wMkpweE81eFNyMWJvU3dGUUFqWU9EZ3dzMmJkcTBRM2N1SXRLUG04Y25rZXJxNmtxYnpiWkdSTTRBOENlZnozYzEyR2hqSmhBSTdGUkt6UUZRQzZEY2FyVytYMTFkN2RhZGk0ajA0OHcyU2RUVTFGU1lwdm11aU9RRGVOWHI5WDRGSTd4c0laMmN5c3JLYkx2ZC9vS0l6QWZRR1lsRUxnc0VBcXQxNXlJaWZkaHNrMEIxZGZWWmhtRzhLeUtGU3FuWGZUN2ZFZ0FSM2JsU25NM3RkdjlPUkw2cWxBcWJwbm1EMysvL2crNVFSS1FINzdOTmNEVTFOV2VLeUxzaTRnQ3dpbzAyYnBqQllQQ0Z3c0xDc1laaG5DOGlWeFFWRlhVRWc4SDF1b01SVWV5eDJTWXdwOU01NVZDakxRYXdPaHdPTDI1cmErTTlubkVrR0F5dUxDb3E2Z1Z3c1lnc2NqZ2M2Y0ZnOEMzZHVZZ290dGhzRTlTMGFkTW1wNldsdlNzaUpVcXBkN3E2dWhadDNicDFRSGN1K3F6VzF0YjNpNHVMZHdENGtvaGNXRlJVVk5yYTJ2b2FBRk4zTmlLS0RaNnpUVURUcDArZmFMUFozaFdSVWdEdnRiZTN6OSsxYTFlLzVsaDBBaDZQWjRGUzZvK0hWdlJhWVJqR1ZiVzF0YjI2Y3hIUjZHT3pUVERWMWRVVExCYkx1d0RLQUt3TkJvTVg3OW16aDcrd0U0VEw1ZnFjWVJpdkFjZ0hzTDYzdDNmeGxpMWJQdEtkaTRoR0YrK3pUU0J1dDd2WU1JdzFBTXFVVW4rTFJDTHoyV2dUUzExZDNRYlROT2NvcFhZQ21KV1ptZmxYdDlzOVdYY3VJaHBkbk5rbWlNcktTa2RhV3RyYkFNNEdVTnZUMHpOdjY5YXRYWnBqMFdtcXJLeDAyTzMyTjBTa0dzQWVFVmxZVzF1N1NYY3VJaG9kYkxZSndPbDBGbGdzbHRVaVVnbkExOUhSTVcvSGpoMEhkT2VpNFNrdkx4ODdac3lZbDBSa0xvQ093Y0hCTDIvYXRPbGQzYm1JYU9UeE1IS2NjN3ZkK1ZhcjljK0hHbTNBTk0yTDJHaVRRMk5qWStmQXdNQUNwZFFmQVl5MzJXd3JxNnVyTDlPZGk0aEdIbS85aVdNVkZSVzVOcHZ0enlKU3JaU3FIeGdZbUx0cDA2Yjl1blBSeUdscmE0c0dnOEhuaTRxSzhnQ2NaeGpHbFE2SFkyOHdHTnlvT3hzUmpSdzIyemhWV1ZtWms1NmV2a3BFUEFBK01BempRci9mejZ0V2s1TnFiVzFkVVZSVUZGRktmVUZFRmpzY0RpTVlETDZ0T3hnUmpRdzIyemprY3JuR1c2M1dOMFRrY3dDMlJpS1JDK3ZxNnRwMDU2TFIxZHJhK3BlaW9xSm1FVmtzSXZPS2lvb210TGEycmdCM2JpSktlR3kyY2FhbXBtWWNnTmRGWkRhQXhuQTRmT0htelp0RHVuTlJiQVNEUVY5UlVaRVB3RmNBekhZNEhOVldxL1dsenM1T3JuZE5sTUI0TlhJY09mdnNzOGRrWldXdEFIQStnQjNSYVBRQ3Y5Ly9vZTVjRkhzZWoyYzJnRmNCNUNxbC9ocUpSQzdsK1hxaXhNVm1HeWNPN1lINnFvaGNxSlRhTlRnNGVNSG16WnViZGVjaWZhcXFxaXBzTnR0S0FKT1VVdlhSYUhSaElCQm8wWjJMaUU0ZGIvMkpBMDZuTTh0dXQvOUpSQzRFc0J2QVhEWmEyclJwMDVab05Ib2VnTTBpVW1tMVd0LzNlRHpUZE9jaW9sUEhtYTFtTlRVMW1VcXBGd0Y4VVNuVkVvbEVMdHkwYWRNTzNia29mcmhjcnZHR1lid0M0SHlsVkR1QUwvbDh2clc2Y3hIUnllTUZVaHFWbEpSa1pHWm1QaThpQ3dIc1VVck5Dd1FDMjNYbm92Z1NEQWI3MDlMU25rNVBUNjhTRWJlSWZMV29xQ2pRMnRxNlRYYzJJam81YkxhYWxKYVdwdWZsNWYxQlJCWURDRVlpa1hsK3Y1Ky9QT21vT2pvNklzRmc4QTlGUlVYRkFHWURXT3B3T0Q0TUJvTSszZG1JNk1UWWJEVW9MeTlQR3o5Ky9ETUF2cXlVQ2dINGd0L3YzNkk3RjhVOTFkcmErb3JENGJDSXlGd1JXVkpVVkJScGJXMzlpKzVnUkhSOGJMWXhWbGxaYWMvTXpIeFNSQzVYU3JWRklwR0wvWDUvdmU1Y2xEaUN3ZUFhaDhNUkVwRkZBQzR1S2lyS2IyMXRmUU5jL0lJb2JySFp4bEJOVFkzTllyRThJU0pMQWV4VFNuMHhFQWdFZE9laXhCTU1CamNXRkJSc01neGpDWUR6SEE1SFpYWjI5c3Z0N2UxUjNkbUk2TE40NjAvc1dKVlMvd3ZnYXFWVSsrRGc0TUs2dXJvNjNhRW9jZm45L2hjQkxGQktkWWpJbFdQR2pIbWpyS3hzbk81Y1JQUlp2UFVuTnF4dXQvdFJFYmxCS2JYZk5NMkZmci8vYjdwRFVYSndPcDNUTFJiTEd5SXlRU2tWTUF4allXMXRiYXZ1WEVUME1jNXNSNS9GNC9FOEpDSTNBRGdBWURFYkxZMmtRQ0N3ZVdCZzREd0FXMFRFYVpybSs5WFYxV2ZwemtWRUgyT3pIVjJHeCtPNUg4QTNBWFJHbzFFdVJrQ2pvcjYrZm5jNEhKNERZSjJJbEZvc2xyOVdWMWZQMUoyTGlBN2lCVktqeDNDNzNmZUp5TGNCZENtbGx0VFYxZkVXRFJvMWJXMXRmU0x5ZEZaV2xsdEVxZzNEdURZL1A5OGJDb1VhZFdjalNuVnN0cU5EM0c3My80aklkNVJTM1FBdTgvbDhhM1NIb3VUWDFkVTFlR2p4aTBrQVpocUdjYlhENGRnVkRBWjUxVHVSUm15MkkwOWNMdGN2RE1QNEhvQWUwelN2cUt1cmUxTjNLRW9wWm10cjYwc09oeU5kUkM0QWNKbkQ0ZWdOQm9QdjZ3NUdsS3JZYkVlWXgrTzVXMFJ1QTlDbmxMcXlycTV1cGU1TWxKcUN3ZUJiRG9kalA0QUZobUY4c2JDd2NGd3dHRnlsT3hkUkttS3pIVUV1bCt0R0VmbFBBSDJSU09ScXY5Ly9tdTVNbE5xQ3dlRDY0dUxpclVxcFN3M0RPTi9oY0RpQ3dlQ3J1bk1ScFJyZVozdVNTa3BLTW5KemM2c013NWd1SW1jQ21LcVVtaW9pT1VxcGJBRFpBRVJFUkNuVkFXQVBnRVlBRFVxcDdTS3lPUnFOQmdLQlFJL09uNE9TMjNIcXRGZ3BsUWZBeE1GbEhidEZwRnNwdFIrc1U2SlJ4Mlo3YkliYjdmWUFXQVRnU3lMaUFXQWQ1bnRHQWZpVlVxOUZvOUVWZ1VCZ3c2SG5pRTdYU2RlcFVnb2lKL1cvUE91VWFJU3gyUjdCNC9HVUs2VytLU0pmQjFBMDlMemRia2Q1ZVRtbVRwMktpUk1ub3FTa0JCTW5Uc1M0Y2VPUW1abUpqSXdNaUFoNmUzdlIxOWVIQXdjT29LV2xCUzB0TFdodWJrWkRRd01hR3h2UjM5Ly95ZUgyS2FVZUIvQ296K2Y3ZTR4L1ZFcGdyRk9peE1KbWU0akw1WnB2R01adEFCWU1QVmRlWG83WnMyZmpvb3N1UW1WbEphelc0VTFzbzlFb3RtelpndFdyVjJQZHVuWFlzdVhqWGZXVVV1K1lwdmx6djkvUDgybDBUS3hUb3NTVThzM1c1WExORVpHZkhycEZBcm01dVZpMGFCR1dMbDJLQ1JNbWpPcllvVkFJenozM0hGYXNXSUZRS0FRQVVFcHRpRWFqUHdnRUFxdEhkWEJLS0t4VG9zU1dzczEyK3ZUcGhYYTcvVjRBU3dGZzh1VEorTmEzdm9XRkN4ZkNZb250UmRyUmFCUnIxcXpCSTQ4OGdvYUdocUduWHd1SHc3ZlUxOWZ2am1rWWlpdXNVNkxra0lyTlZxcXJxNjh6RE9OWElqTGU0WERncHB0dXdwSWxTMkFZZXBlS1ZrcmhqVGZld0VNUFBZVG01bVlBNkRKTmMxbGRYZDF2d0kzQlV3M3JsQ2lKcEZTemRUcWRXWVpoUEdnWXh2V0dZZUNLSzY3QXJiZmVpdlQwZE4zUlBpVWNEdU9CQng3QVUwODloV2cwQ3FYVVMxMWRYVGMwTmpaMjZzNUdvNDkxU3BSOFVxYlpUcHMyYlhKR1JzWUxBRHhGUlVXNDg4NDc0WEs1ZE1jNnJxMWJ0K0wyMjI5SFUxTVRBR3lKUnFOZjl2djkyM1Rub3RIRE9pVktUaW14Z3BUSDQ1bG10VnIvS2lMbE0yYk13SU1QUG9qUzBsTGRzVTRvTHk4UGl4Y3ZSbU5qSTNidjNwMG5JdGNYRlJXOUZRd0c5K2pPUmlPUGRVcVV2SksrMlZaWFYxY2FodkdPaU9SZmVlV1Z1T3V1dTVDUmthRTcxa216MisxWXNHQUJCZ1lHNFBmN00wUmthVUZCd1pwUUtQU2g3bXcwY2xpblJNa3RxWnV0MCtrODIycTEvZ1ZBM3JYWFhvdmx5NWVmN0FvNmNVVkVNR3ZXTElnSWFtdHIwdzNEV0RwaHdvU1ZlL2JzQ2VyT1JzUEhPaVZLZmtuYmJDc3JLM05zTnR0cUVTbTU3cnJyY050dHQrbU9OR3cxTlRVd0RBTWJOMjVNVjBwZGtwdWIrOVRldlh1NWhtMENZNTBTcFlaa2JiYTJpUk1uUGk4aU0rZk9uWXNmL2VoSENUbFRPQnFQeDRQVzFsWnMyN1p0bk1WaU9UOG5KK2VKdHJZMnJsdWJtRmluUkNraUtadXQyKzMrb1lqY1dGWldodnZ1dXc4Mm0wMTNwQkVqSWpqMzNIT3hidDA2dExXMWxWaXQxak5hVzF0ZjE1MkxUaDNybENoMUpNZWYwWjlRVlZWVlpiUFpmT25wNlphbm4zNGFreVpOMGgxcFZJUkNJVngxMVZYbzZlbUpLcVUrNy9QNTF1ck9SQ2VQZFVxVVd2UXVSVFBDYW1wcWJGYXI5VEVBbHB0dXVpbHBmNEVCUUdGaDRkRDVQWXVJUEZwWldXblhuWWxPRHV1VUtQVWtWYk9OUnFOZkU1RVpGUlVWdU9HR0czVEhHWFdYWG5vcFpzeVlBUURUMHRMUy9rVjNIam81ckZPaTFKTTB6YmEwdERSZFJINE1BTXVYTDllK2Ztd3NHSWFCWmN1V0FRQ1VVdDl6T3AxWm1pUFJDYkJPV2FlVW1wTG0vL1F6empqajZ5SXlZZWJNbWFpdXJ0WWRKMmFtVHAySytmUG5RMFR5RGNOWXBqc1BIUi9ybEhWS3FTbFptcTFOUlA0VkFHNisrV2JkV1dMdXhodHZCQUFZaHZFZG5oT0xhNnhUc0U0cE5TVkZzL1Y0UEJjQktLNnFxb0xUNmRRZEorYkt5OHR4M25ubkFVQyt6V2E3U25jZU9qcldLWHFlNzhjQUFDQUFTVVJCVk91VVVsZFNORnVsMURjQVlOR2lSYnFqYUxOa3lSSUFnSWg4VFhNVU9nYldhY3pxTkwrb3FPak9hZE9tK1YwdVY3ZmI3UTZmYzg0NW14ME94NzhDNFBsaTBpTGg3N090cUtqSXpjek1iRTFMUzdPdFdyVUsyZG5adWlOcDBkZlhoL256NTZPdnJ5OGlJcE5xYTJ0YmRXZWlqN0ZPRHhydE9zM0l5RGgzNnRTcGY3SmFyUVVBTURnNDJDb2lOcXZWbW5kby9NMGZmUERCUlFEYVJuSmNvaE5KK0psdFJrYkdYQUMybVRObnB1d3ZNQURJeU1qQS9QbnpBY0FLNERMTmNlZ0lyTk9EUnJOT016SXlKa3lkT3ZWVnE5VmEwTjNkL1pmNit2cUtUWnMyRlFjQ2dmd1BQdmhnZGpnYzNwcVJrVEc5ckt6czBaRWNsK2hrSkh5ekZaR0xBQXpkeDVmU1pzMmFCUUF3VGZNaXpWSG9DS3pUajQxV25lYm41My9mYXJYbWhNUGhIZHUyYlZzVURvZTNEbjJ0cjY5di9ZNGRPNzVvbW1iMytQSGpMODNJeUpnOWttTVRuVWpDTjF1bDFDVUFNR2ZPSE4xUnRCdTY2RVpFenRVY2hZN0FPdjNZYU5YcDJMRmp2d1FBKy9idGV4VEFaM1laNnV2cjI5M2UzdjU3QU1qTnpmM3FTSTVOZENKVzNRR0d3KzEyVHhhUjB0emNYSlNXbHNaczNKcWFtcE4rcldFWTJMQmh3eWltK1ZoUlVSRWNEZ2VDd1dDeDArazhPeEFJYkQzeGQ5Rm8wMVduOFdxMDZ0Um1zMDBBZ0lHQmdkM0hlazEzZC9mR3ZMdzhaR1ptemh5Sk1ZbE9Wa0kzVzZYVVdTS0M4dkx5bUc1TlZsSlNjc0xYaEVJaERBNE9ZdTdjdWFNZjZCQVJRWFYxTllMQklDd1dpd2NBbTIwYzBGV244V3EwNnRRMHpSNkx4V0pQUzB1YmNLelhHSVpoQllEMDlQUXpSMkpNb3BPVjBNM1dNSXd5QUNndUxvN3B1Qys5OU5KeHY3NS8vMzVjY3NrbEFJQ2xTNWZHSXRKaFU2Wk1BUUFvcFNwak9qQWRrNjQ2aldlalVhZmQzZDFyeDQwYmQwbE9UczROd1dEd3Z3RU1IUEVTUzI1dTdnMEFZTEZZeG8zVXVFUW5JOUhQMlZZQXdPVEprM1huK0pRWFhuZ0JBd01EbURKbENqNzN1Yy9GZE95SkV5Y0NBRVNFZjduSGo3aXNVNTFHbzA1RG9kRFBBYWowOVBSenpqenp6QmZUMHRJT3YzZDZldnJrc3JLeVAyWm1aczQ2OUZTaS8rNmpCSlBRTTFzQTV3QkFXVm1aN2h5SFJhTlJQUC84OHdDQXE2NksvU0k1UTdNbkVaa1M4OEhwV09LdVRuVWJqVHJ0N3U1ZTgrR0hIOTQyWWNLRW40OGJOKzZTY2VQR1hUSTRPQmdFWU5wc3R1Sm9OTnE1YjkrK1grWG41OTlxbW1iM1NJMUxkRElTK3E4N3BkUUVBSEE0SExxakhMWm16UnFFUWlGa1ptYmlTMS82VXN6SHo4bkpHWHFZSC9QQjZhamlzVTUxRzYwNkRZVkMvOTNRMFBENWpvNk9GeUtSU0p2VmFzMFhFV3Q3ZS90VFc3WnNtUkVPaDVzQllIQnc4TU9SSEpmb1JCSjlacHNIQU9QSGo5ZWQ0N0JubjMwV0FIREpKWmNnS3l2Mks4T05HVE1HQUtDVWlwOFBoZUt1VG5VYnpUcnQ2dXA2djZ1cjYvMmpmUzBqSStNYzRPQktVaU05THRIeEpQVE1Ga0EyQUMxTjdXZ2FHaHJnOVhvQnhQN0NxQ0hwNmVrQUFCSEowQktBamlhdTZqUWVhS3BUR1RObXpId0E2T3JxZWp1RzR4SWxkck1Wa1RRQXNObHN1cU1BQUo1NTVoa0FCKy9EUGZOTVBkY25XYTJIRDFad0M3TTRFVzkxR2c5MDFPbjQ4ZU12dGR2dGs1UlM0WDM3OWowZnEzR0pnQVJ2dG9pampSUTZPenZ4eGh0dkFOQTNxd1hBK3pqakUvK2pIRUZEblJhVmxKVGNDd0Q3OXUxN0FOeUlnR0lzMFp0dEdBQUdCd2QxNThCTEw3MkUvdjUrNU9mblk5NjhlZHB5Zk9LejBQK2gwSkM0cWRONE1WcDE2bkE0L2kwOVBmMlQ5MWpaeDQwYmQ4WDA2ZFBYMnUzMnlYMTlmWnVibTV0L09KSmpFcDJNaEw1QVNpblZJeUtadmIyOWg4OEI2V0NhSnA1Nzdqa0F3T1dYWHc2THhhSXRTemdjQmdBb3BmcTBoYUJQaVpjNmpTZWpWYWZGeGNYL1hseGMvTytSU09RajB6UjdiVFpid2RCaC9KNmVuclZidDI2OURFZFpONWxvdENYNnpMWU5BRG82T3JTRytNdGYvb0lQUC93UVZxc1ZsMTkrdWRZc1hWMWRRdy8xZmlqMFNYRlJwL0ZrdE9wMDM3NTl2K3J2NzY4M0RDUFRicmRQaUVham5aMmRuVy9zM0xuenVxMWJ0NTRQSURTUzR4R2RySVNlMllwSUs0QnpRcUdRMWdVRGhtNzNtVGR2SHZMeThyVGxBSUQyOXZhaGgvdDA1cUNQeFV1ZHhwUFJxdFBkdTNmLzAwaStIOUZJU2VpWnJWTHE3d0N3WThjT2JSbDI3ZHFGdi8zdGJ3RDBYaGcxWk0rZVBRQUFFZG1sTndrTmlZYzZqVGVzVTBvMUNkMXNBWHdBQUUxTlRkb0NQUHZzczFCSzRjd3p6NFRINDlHV1kwaExTd3NBUUNuVnFEa0tmVXg3bmNZYjFpbWxtb1J1dHFacDdnQSsvaXM1MW5wNmV2RHFxNjhDaUk5WkxRRHMzTGtUQUtDVXF0Y2NoUTdSWGFmeGlIVktxU2JSbTIwREFHemZ2aDFLcVppUC84b3JyNkMzdHhkWldWbUh0OVRUU1NtRlRaczJEVDJ1MHh5SER0RmRwL0dHZFVxcEtLR2I3YVpObTNZb3BWcjI3dDJMNXVibW1JOS96VFhYb0xhMkZ1KysreTR5TXpOalB2NlJRcUVRV2xwYW9KVGE2L2Y3T1dPSUU3cnJOTjZ3VGlrVkpYU3pCUUNsMUFvQWVQLzlvNjQ3bmxLR1pnc2l3ZzhqenJCT1A4WTZwVlNVOE0zV01JelZBTEJod3diZFViUWIrZ3hFNUcyOVNlaElyTk9Qc1U0cEZTVjhzdzJIdys4QWlLeGZ2eDU5ZmFtN2FGSi9mejlXcmx3SkFGRUFMMnFPUTBkZ25SN0VPcVZVbGZETnRyNitQZ2pnbGI2K1ByeisrdXU2NDJpemR1MWFkSGQzUXluMVhtMXQ3VzdkZWVqVFdLY0hzVTRwVlNWOHN3V0FhRFQ2R0lDVS9pWDJ5aXV2QUFCTTAveWQ1aWgwREt4VDFpbWxycVJvdHBGSVpCV0FOcS9YaTYxYnQrcU9FM05OVFUxNDU1MTNvSlRxT0hEZ3dOTzY4OURSc1U1WnA1UzZrcUxaMXRmWEQ1aW0rVk1BdVAvKyszWEhpYm5ISG50czZPR0R1M2J0NnRlWmhZNk5kY282cGRTVkZNMFdBRXpUL0EyQXR2ZmVldzlidG16UkhTZG1tcHFhOE9xcnIwSXB0YitycStzdTNYbm8rRmluckZOS1RVblRiQU9CUUErQS93Q0F1KysrT3lWVzZsRks0WmUvL09YUTQvc2JHeHM3TlVlaUUyQ2RzazRwTmVuYjVYd1VaR1ZsK2UxMisrV2hVQ2gvL1BqeG1ENTl1dTVJbzJybHlwWDQ3VzkvQzZYVXpvNk9qcXM3T2pvaXVqUFJpYkZPV2FlVWVwSm1aZ3NBalkyTllhWFUxd0ZFZi8zclh5TVlET3FPTkdyYTI5dnhzNS85REVvcEU4QS84QnhZNG1DZEVxV2VwSnJaQWtBd0dOeFRXRmlZRllsRTV2aDhQaXhldkJoV3ExVjNyQkUxT0RpSVpjdVdZZWZPblJDUi8vWDVmUGZvemtTbmhuVktsRnFTcnRrQ1FHNXU3cnNXaStVTCsvYnRtN2hueng3TW16Y1BJcUk3MW9nWU92KzFhdFVxQUFpMHQ3ZGZ4c055aVlsMVNwUTZrckxadHJXMVJmUHk4bDZ6V0N4WE56WTJqak1NQXpVMU5icGpqWWhubjMwV0R6LzhNSlJTb2NIQndYbmJ0bTFyMTUySlRnL3JsQ2gxSkdXekJZQzllL2YyRkJZV3JoR1JyMjdjdURGZFJCTDZGNWxTQ2s4Ly9UUisvdk9mUXluVkxTSmY4ZnY5bTNUbm91RkpnVHA5UFJLSnZOelcxcGE2QzBJVElZbWJMUUFFZzhGZ1FVSEJhc013cnFxdHJVMGZIQnpFakJrekV1NVFuV21hZVB6eHgzSFBQZmRBS2RVTjRDcytuKzl0M2Jsb1pDUnhuYTRVa2F1dFZ1c1hjM0p5bm14cmF4dlFuWkZJbDZSdXRnQVFDb1UrZERnY2J3RzRxcTZ1THFPaG9RRno1c3lCM1c3WEhlMms5UFgxNFNjLytRbWVmUEpKQU9neVRmUExkWFYxcTNYbm9wR1ZqSFZxbXVadkRjTzRERUNseFdJNTMycTFQdHZaMmNuenRwU1NFdXRQNTJGd09wMW5XNjNXbHdDY1hWcGFpdi84ei8vRTFLbFRkY2M2cnFhbUp0eHh4eDFES3cwMVJhUFJ5L3grdjA5M0xobzl5VmFuMWRYVkV5d1d5L3NBSmdGWUZRNkhMNjJ2citjTWwxSk8wczlzaDRSQ29ZK3lzckllVDB0TGMzWjBkSnoxNG9zdndqUk5WRlZWeGQwdEY0T0RnL2o5NzMrUDVjdVhZKy9ldlZCS3ZUMHdNUENGVFpzMjdkU2RqVWJYSit0MC8vNzlaNzM0NG90UVNpVnNuWVpDb1M2SHcvRUhBTmVMU0xYVmFwMVZYRno4Ykd0cnE2a3hPbEhNcGN6TTloUEU0L0Y4RHdlWHpCc3phZElrM0hycnJiamdnZ3UwbnlOVFNtSGR1blg0bi8vNUh6UTBOQUJBTDRDZmVyM2V1d0R3bDFPS3FLbXBzWm1tK1VzUitlNmh4U0NNeVpNbkozU2QxdFRVbkttVVdnOGdWeW4xa3MvbnV3SUhONUFuU2dtcDJHd0JBSldWbFpQc2R2dWpJbkl4QUZSVVZPQ1dXMjdCN05telliSEVkc0p2bWlZMmJ0eUlCeDk4RUg2L2YranA5NkxSNkxmOGZ2KzJtSVloclZ3dTEzZ1JlVXBFRmdIb2lVYWp0eHVHc1NRWjZ0VGo4VXhUU3Iwdkl1T1ZVay83Zkw3ckFDVC80dEJFU09GbU84VGxjaTAyRE9NbkFOd0E0SEE0Y00wMTEyRGh3b1hJejg4ZjFiSGIyOXV4YXRVcVBQUE1NMmh1YmdZQUtLWCtEdUJIUHAvdmo2TTZPTVVkbDh0VktpS3Zpa2dsZ0NDQXk3eGU3N3BEWDB1S09uVzVYQzRSK1l1SVpBUDR0ZGZyL2U0b1JDYUtPeW5mYklkNFBKNnJBZHdLWVBiUWMwNm5FeGRmZkRGbXpweUpzckt5WWM4a290RW9tcHFhc0dIREJyejU1cHZ3K1h5ZjNQWEZHNDFHNy9QNy9iOEYvOXBQT1I2UFp6YUFWd0RrS2FYcURjTzRwTGEyZHZkUlhwZndkZXAydTZ0RjVIMEFtVXFwZTMwKzMvZUdGWmdvQWJEWkh1SFFMNEx2QWJnVVFON1E4K25wNmFpcXFvTEw1VUpKU1FrS0NncFFVRkNBN094c3BLZW5JeTB0RFNLQy92NStoTU5oZEhkM1krL2V2V2hyYTBOTFN3djhmajhDZ1FCNmUzc1BqNldVNmhDUjE2TFI2TDErdi85dkduNWNpZ051dC9zYUFMOFRFYnRTNm8xb05IcmxvYTM0anZjOUNWMm5UcWR6bHNWaWVWZEU3S1pwL245MWRYVS9ISW4zSllwWGJMYkhaamlkenJrV2krVXFBQmVJeU5rWS90WGJVUUNOU3FuM1JPUTVyOWY3Sm5pUlNDb3ozRzczRDBYa3g0ZitmYi9YNi8yL09MVVpZOExXcWN2bG1tOFl4Z29BVmdEZjkzcTlkNC8wR0VUeGdzMzJKRlZXVm1iYmJMWnpSZVJjQUdVaU1sRXBWU0lpWXdGa0FNakV3Yyt6VnluVkI2QlRSRnFVVWkwQWRnSllaN2ZiLzdwKy9YcHVuRTBvS1NuSktDZ29lQmpBOVFBR2xGTExmRDdmcjRiN3ZvbFdweTZYNnl1R1lmd1JnSEhvUXF2L2pjVzRSTEhHWmtzVVkwNm5zOEJxdFQ0UDRId0FIYVpwWGxkWFY3ZENkeTVkcXF1ckx6Y000emtBb3BTNnZxNnU3aW5kbVloR1dzb3Nha0VVRHp3ZXp6UVJlVnRFbkFDYUlwSElmTC9mLzFmZHVYUUtoVUlmRkJVVjdRTHdGUkc1cktpb3FDNFlERzdWbll0b0pMSFpFc1dJMisyK1dFVGVGSkZDQU91VlV2UDhmdjh1M2JuaVFUQVk5QmNWRlhXSnlBSVJXZXB3T1A0YURBYTVZaG9sRFRaYm9oaHd1OTNmRnBHbkFLUUQrRU00SEY0U0NBUzZkT2VLSjhGZ2NLM0Q0VEJFWko2SVhPdHdPRjRPQm9NaDNibUlSZ0xQMlJLTkxxdkw1YnJiTUl4L1ByVDA0azk5UHQrLzZnNFZ6endlenowQXZxZVVHakJOczRxcnFGRXlZTE1sR2lYbDVlVmp4NHdaODRTSUxBSFFwNVQ2UjUvUDk0VHVYSW1ncHFibUFhWFV0d0VNUkNLUmlrQWd3RVBLbE5EWWJJbEd3ZlRwMHlmYWJMWlhSS1JhS2JYWE1Jd3JhbXRyMzlPZEs1RjRQSjRYQVh4RktSVUdVT2J6K2Zib3prUjB1dGhzaVVhWXgrT3BVVXE5ZHVoQ3FDMlJTT1FTenN4T2kzZzhubFVBTGdiUUY0bEU4ayswc2haUnZESjBCeUJLSm02Myt3cWwxRjhQTmRxM2VucDZackxSbmpibDlYcS9xSlJhQnlERFlyRUVTMHRMMDNXSElqb2RuTmtTalF4eHU5M2ZGNUdmSHZyM2I3eGU3ODNnUHNRalFUd2V6MFlBSHFWVXVLdXJhMXhqWTJOWWR5aWlVOEZtU3pSTXBhV2w2VGs1T2ZjRCtBYUFRYVhVRDN3KzN5OTE1MG95aHNmajJRbGdFb0MrY0RnOHZyNitma0IzS0tLVHhjUElSTU5RVVZHUmU4WVpaN3lPZzQyMlV5bDFKUnZ0cURDOVhtOFpnTDBBTXV4MiswZTZBeEdkQ3M1c2lVNlR5K1dhZW1qWG1uSUF6YVpwTHFtcnE2dlRuU3ZKV1R3ZXp6NEE0NVZTN1Q2ZkwxZDNJS0tUd1daTGRCcGNMdGRjd3pEK0JHQ2NVcXAyY0hCdzhlYk5tN25hVVl4NFBKNHVBTmtBdXJ4ZTcxamRlWWhPaEllUmlVNlIyKzMrcG1FWWY4YkJSdnRDVjFmWEhEYmEyUEo2dldOd2NOL2ZNUjZQcDAxM0hxSVQ0Y3lXNk9SWlhDN1hUdzNEV0g1bzZjWC84dmw4UDlBZEtwVjVQQjUxNk9GdXI5YzdXV3NZb3VOZ3N5VTZDWldWbGRscGFXbS9BM0E1Z0g2bDFIZDhQdDlqdW5NUnhPUHhtQUNnbFBxYnorZWJwVHNRMGRHdzJSS2RnTnZ0TGdid2tvak1BTEF2R28wdTlmdjlhM1Rub3NNc0hvK25ENEJOS2ZXT3orZWJxenNRMFpGNHpwYm9PTnh1ZHpXQURTSXlReW0xRGNDNWJMUnhKOXJlM2o0V1FFUkVMblM3M1MvcERrUjBKRFpib21Od3U5MUxSR1N0aUJRcnBkNHhER09tMSt0dDFKMkxQbXZYcmwzOVBUMDlrd0ZFUldTSngrTjVYSGNtb2svaVlXU2lvM0M3M2JjQitDOFJnV21hdjYycnE3c0pRRlIzTGpxK3FxcXFNcXZWMmlBaWhsTHFaN3lBamVJRm15M1JKMVJXVnRwdE50dXZETVA0QndBUnBkUVBmVDdmejNUbm9wUG5kRHFuV3l3V3Y0Z1lBTDd2OVhydjFwMkppTTJXNkpDcXFxb3pyRmJyc3lJeVh5blZEZURyUHAvdmVkMjU2TlM1M2U0WkFOYUxpQ2lsYnZYNWZQZnF6a1NwemFJN0FGRThtRDU5K3BsMnUvMHRFWmtGNEVNQWkzdyszMXU2YzlIcENRYURleHdPUnkyQWF3RXNkRGdjdTRMQm9GOTNMa3Bkbk5sU3luTzVYSE5FNUdVUnlWRksxUUZZN1BQNTl1ak9SY1BuZHJ1L0N1QkpBREFNNDlMYTJ0clhORWVpRk1WbVN5bk43WGIvSHhGNUZBZnYwWHlscmEzdDZwYVdsajdkdVdqa2VEeWVmd1R3QUFCVEtmVUZuOC8zanU1TWxIcDRHSmxTbGVGMnUvOURSUDViS1dVQStHK2Z6L2VOenM3T2lPNWdOTEphVzF0cmk0dUxPd0JjSWlMWE94eU9kNFBCWUpQdVhKUmFPTE9sbEZOVFU1T3BsSG9Nd05WS3FiQ0lmTS9yOVQ2a094ZU5McmZiZlplSS9BREFvR21hYytycTZqYm96a1NwZzgyV1VrcGxaYVVqTFMzdFR3Qm1LYVhhQVZ6dDgvbmUxSjJMWXNQdGR0OHZJamNycGNMUmFIUkdJQkRZckRzVHBRWTJXMG9aVHFkenV0VnFYUUZnSW9EdGtVaGtjU0FRMktvN0Y4V1d4K041QXNEMUFQb0dCd2VuYjlxMGFZZnVUSlQ4Mkd3cEpiamQ3a1VBbmhPUkxBRHZoY1BoTDlmWDE3ZnJ6a1ZhaU52dC9yMklYQXVnRTBBTmwrR2swY1ptUzBuUDdYYi9Yd0QzSEZwUjZBbXYxL3ROQUx3UUtyVVpicmY3QlJINXNsS3FmV0Jnd0YxZlg3OWJkeWhLWG15MmxMUnFhbXBzcG1uK1VrUytDeUNxbFBxeHorZTdVM2N1aWhzV3Q5djlwb2pNVlVxMTlmZjNWMy93d1FldHVrTlJjdUt1UDVTVVhDN1hlTk0wWHhLUjd5cWxlZ0JjeDBaTFI0Z09EQXdzd01GbEhmTXpNakpxS3lvcWNuV0hvdVRFbVMwbEhiZmJQUm5BYXlKU0NTQVlpVVMrRWdnRTF1dk9SZkdwdExRMFBTY25adzJBMlFCMjlQYjJ6dHl5WmN0SHVuTlJjdUhNbHBLSzArbWNKU0liRHpYYXpRTURBelBaYU9sNGR1M2ExUitKUkM0K3RGUm5XV1ptNW5zdWwydTg3bHlVWE5oc0tXbTQzZTZMTFJiTHV3RHlsRkt2UnlLUjJaczNiMjdXbll2aVh5QVE2T25xNnJwUUtiVU5RSVdJdks0N0V5VVhIa2FtaEZCU1VwS1JtNXRiWlJqR2RCRTVFOEJVcGRUVVE1c0haQVBJVmtxSmlGZ0E5QUxZQWFBUlFJTlNhcnVJYkk1R280RkFJTkNqOCtlZytIQ3NlZ0tRSnlKRlNpa0ZRQUhvRnBGdXBkUitzSjVvR05oc0tWNFpicmZiQTJBUmdDK0ppQWVBOVVUZnBKU0N5REhMT2dyQXI1UjZMUnFOcmdnRUFoc09QVWZKNzdUcTZRUllUM1RTMkd3cHJuZzhubktsMURkRjVPc0Fpb2FldDl2dEtDOHZ4OVNwVXpGeDRrU1VsSlJnNHNTSkdEZHVIREl6TTVHUmtRRVJRVzl2TC9yNituRGd3QUcwdExTZ3BhVUZ6YzNOYUdob1FHTmpJL3I3K3o4NTNENmwxT01BSHZYNWZIK1A4WTlLTWNCNm9uakJaa3R4d2VWeXpUY000ellBQzRhZUt5OHZ4K3paczNIUlJSZWhzcklTVnV2d0ppTFJhQlJidG16QjZ0V3JzVzdkT216WnN1WHcxNVJTNzVpbStYTy8zLy9xc0FhaHVNQjZvbmpEWmt0YUhkcTQvYWNpY2dFQTVPYm1ZdEdpUlZpNmRDa21USmd3cW1PSFFpRTg5OXh6V0xGaUJVS2hFQUJBS2JVaEdvMytJQkFJckI3VndXbFVzSjRvWHJIWmtoYlRwMDh2dE52dDl3SllDZ0NUSjAvR3Q3NzFMU3hjdUJBV1MyeTNXWTVHbzFpelpnMGVlZVFSTkRRMEREMzlXamdjdm9WTCtDVUcxaFBGT3paYmlqV3BycTYrempDTVg0bkllSWZEZ1p0dXVnbExsaXlCWWVpOUUwMHBoVGZlZUFNUFBmUVFtcHViQWFETE5NMWxkWFYxdjhIQksxTXAvckNlS0NHdzJWTE1PSjNPTE1Nd0hqUU00M3JETUhERkZWZmcxbHR2UlhwNnV1NW9ueElPaC9IQUF3L2dxYWVlUWpRYWhWTHFwYTZ1cmhzYUd4czdkV2VqajdHZUtKR3cyVkpNVEpzMmJYSkdSc1lMQUR4RlJVVzQ4ODQ3NFhLNWRNYzZycTFidCtMMjIyOUhVMU1UQUd5SlJxTmY5dnY5MjNUbkl0WVRKWjdZbnN5Z2xPVHhlS1pacmRhL2lrajVqQmt6OE9DREQ2SzB0RlIzckJQS3k4dkQ0c1dMMGRqWWlOMjdkK2VKeVBWRlJVVnZCWVBCUGJxenBUTFdFeVVpTmxzYVZkWFYxWldHWWJ3akl2bFhYbmtsN3JyckxtUmtaT2lPZGRMc2Rqc1dMRmlBZ1lFQitQMytEQkZaV2xCUXNDWVVDbjJvTzFzcVlqMVJvbUt6cFZIamREclB0bHF0ZndHUWQrMjExMkw1OHVYSFc5MHBib2tJWnMyYUJSRkJiVzF0dW1FWVN5ZE1tTEJ5ejU0OVFkM1pVZ25yaVJJWm15Mk5pc3JLeWh5YnpiWmFSRXF1dSs0NjNIYmJiYm9qRFZ0TlRRME13OERHalJ2VGxWS1g1T2JtUHJWMzcxNnVqUnNEckNkS2RHeTJOQnBzRXlkT2ZGNUVaczZkT3hjLyt0R1BFbklHY2pRZWp3ZXRyYTNZdG0zYk9JdkZjbjVPVHM0VGJXMXRYQTkzZExHZUtPR3gyZEtJYzd2ZFB4U1JHOHZLeW5EZmZmZkJaclBwampSaVJBVG5ubnN1MXExYmg3YTJ0aEtyMVhwR2Eyc3J0Mk1iUmF3blNnYko4ZWNoeFkycXFxb3FtODNtUzA5UHR6ejk5Tk9ZTkdtUzdraWpJaFFLNGFxcnJrSlBUMDlVS2ZWNW44KzNWbmVtWk1SNm9tVEJ6ZU5weE5UVTFOaXNWdXRqQUN3MzNYUlQwdjVpQklEQ3dzS2g4NFlXRVhtMHNyTFNyanRUc21FOVVUSmhzNlVSRTQxR3Z5WWlNeW9xS25ERERUZm9qalBxTHIzMFVzeVlNUU1BcHFXbHBmMkw3anpKaHZWRXlZVE5sa1pFYVdscHVvajhHQUNXTDErdWZWM2FXREFNQTh1V0xRTUFLS1crNTNRNnN6UkhTaHFzSjlaVHNrbitDcWFZT09PTU03NHVJaE5tenB5SjZ1cHEzWEZpWnVyVXFaZy9mejVFSk44d2pHVzY4eVFMMWhQcktkbXcyZEpJc0luSXZ3TEF6VGZmckR0THpOMTQ0NDBBQU1Nd3ZzTnpiU09DOVFUV1U3SmhzNlZoODNnOEZ3RW9ycXFxZ3RQcDFCMG41c3JMeTNIZWVlY0JRTDdOWnJ0S2Q1NUV4M3BpUFNVak5sc2FOcVhVTndCZzBhSkZ1cU5vczJUSkVnQ0FpSHhOYzVTRXgzcGlQU1VqTmxzYWxvcUtpbHdSdVR3dExRMkxGeS9XSFVlYjg4OC9IeGtaR1JDUmVUVTFOVVc2OHlRcTF0TkJyS2ZrdzJaTHc1S1JrVEVYZ0czbXpKbkl6czdXSFVlYmpJd016SjgvSHdDc0FDN1RIQ2Roc1o0T1lqMGxIelpiR2hZUnVRakEwUDJCS1czV3JGa0FBTk0wTDlJY0pXR3huajdHZWtvdWJMWTBMRXFwU3dCZ3pwdzV1cU5vTjNReGo0aWNxemxLd21JOWZZejFsRnlzdWdOUTRuSzczWk5GcERRM054ZWxwYVV4SGJ1bXB1YUVyL25ESC82QU04ODhNd1pwRGlvcUtvTEQ0VUF3R0N4Mk9wMW5Cd0tCclRFYlBBbm9yS2Q0Tk5yMWxKYVdkdGEwYWRQcURNUElBQUN2MTh1MThrY1JteTJkTnFYVVdTS0M4dkp5YlZ1ZTVlVGtJRE16ODZoZmkvWHVNQ0tDNnVwcUJJTkJXQ3dXRHdBMjIxTVFEL1VVVDBhNW5velMwdEwvSFdxME5QclliT20wR1laUkJnREZ4Y1hhTWl4YnRnd0xGaXpRTnY2UnBreVpBZ0JRU2xWcWpwSnc0cUdlNHMxbzFWTkJRY0UvWjJWbG5UY3dNTERUYnJkUEdjbjNwcVBqT1ZzYWpnb0FtRHg1c3U0Y2NXUGl4SWtBQUJHSjNmSHI1TUY2T3NKbzFGTmFXdHBaeGNYRlA0bEdvNTJoVU9pZWtYcGZPajdPYkdrNHpnR0Fzckl5M1RuaXh0Q3NURVE0V3poMXJLY2pqRUk5SFQ1OHZIdjM3bitLUnFQZEkvUytkQUtjMmRKcFUwcE5BQUNIdzZFN1N0ekl5Y2taZXBpdk0wY2lZajE5MWtqWDA5RGg0ODdPemxYNzl1MTdaQ1RlazA0T215ME5SeDRBakI4L1huZU91REZtekJnQWdGS0tIOHFwWXowZFlTVHI2Uk9IajdzKy9QRERtNFlkams0SkR5UFRjR1FEUUZhV3ZtMDM3N2pqRHR4eHh4MUlUMDlIWVdFaDNHNDNycm5tR2t5ZE9sVkxudlQwZEFDQWlQQXF6MU9udlo3aXpRalcweWNQSDMrN3I2OXY5L0RUMGFuZ3pKWk9tNGlrQWJHL3hRWUFyRllyY25KeU1HSENCQlFVRkNBU2lhQ3BxUWwvK3RPZmNOMTExK0daWjU2SmVhYWhYSWR3YTdSVHBMT2U0dFZJMWRQUTRlT3VycTYzOXUzYjk5RHdrOUdwNHN5V2hrUGJ6WkRyMTYvLzFMOEhCd2V4ZnYxNjNIdnZ2ZGkrZlR2KzY3LytDMlZsWlpnNWMyWk1jL0grMEdIaGgzZUVrYWlub2NQSHBtbDJOemMzM3pnQ3NlZzBjR1pMd3hFR0RqWTYzV3cyRzg0Ly8zdzg5dGhqaDYvZ2ZPS0pKMktlNHhPZmhmNFBKZkhFVFQzRml4R29wOE9Iai9mczJmUDkvdjcrWFNPVGpFNFZteTJkTnFWVUR3RDA5dmJxam5KWWRuWTJMcnZzNENZcG16ZHZqdm40NFhBWUFLQ1U2b3Y1NEFrdUh1dEp0K0hXMHljT0g3KzlkKy9lQjBZMEhKMFNIa2FtNFdnRGtOL1IwZkhKV3hTMEt5Z29BQUQwOS9mSGZPeXVycTZoaHgweEh6enh4V1U5NlRUY2Vpb3VMdjRKQUl3Wk0yYXV4K014ai9kYWo4ZWpBSzZSUEZyWWJPbTBpVWdyZ0hOQ29WQmNMVVRRM053TTRPT21HMHZ0N2UxREQvZkZmUEFFRjYvMXBOTnc2Nm0vdno5d3ZLOWJMSmJjdExTMGNnRG83ZTFkZjd6WDB2Q3cyZEpwVTByOVhVUytzR1BIRHB4N2JuenNBdGJlM280WFhuZ0JBUEQ1ejM4KzV1UHYyYk1IQUNBaXUySStlSUtMeDNyU2JiajF0R1hMbHRuSCsvb1paNXh4elpRcFU1NCttZGZTOFBDY0xRM0hCd0RRMU5RVTAwR2ZldW9wUFBUUVEyaHBhVG44bkdtYVdMdDJMVzY4OFVhMHQ3ZGovUGp4K01ZM3ZoSFRYQUFPWjFKS05jWjg4TVNucFo3aUdlc3BlWEJtUzZmTk5NMGRGb3ZsOEYvZnNkTFYxWVdISDM0WUR6LzhNTWFPSFl1c3JDenMzNy8vOERuYXdzSkMvT0lYdjBCdWJtNU1jd0hBenAwN0FRQktxZnFZRDU3Z2ROVlRQR005SlE4Mld6cHRwbWsyV0N3V2JOKytIVXFwbU4xak9uZnVYRFExTldIejVzMW9hMnREZDNjM3hvd1pnM1BPT1FjWFhuZ2hMcnZzTWkyckVDbWxzR25UcHFISGRURVBrT0IwMVZPOFlqMGxsOVN1WmhvMnQ5dmRMQ0lsTDc3NElpWk5tcVE3amxiQllCQ0xGeStHVW1xdnorY3IxSjBuRWJHZVBzWjZTaTQ4WjB2RG9wUmFBUUR2di8rKzdpamFEYzFDUklRZnhtbGlQWDJNOVpSYzJHeHBXQXpEV0EwQUd6WnMwQjFGdTZIUFFFVGUxcHNrY2JHZVBzWjZTaTVzdGpRczRYRDRIUUNSOWV2WG82OHZkUmRONnUvdng4cVZLd0VnQ3VCRnpYRVNGdXZwSU5aVDhtR3pwV0dwcjY4UEFuaWxyNjhQcjcvK3V1NDQycXhkdXhiZDNkMzQvOXU3KytnbzZ6dHQ0TmYzbm1TU1lEZFYvZ0FBSFBkSlJFRlVHSlNYUUFnWVhtUmpDUTFKWmlhSVVLZ1ZoUldiVlZzdFl0dXR1dXZMYytvKzU4RFpzcHpIMWRidGFuVzExQ05kdEZTcmEzbFV0RzZYcDZLMlVBcllVZ0ZKNXM0TVJIbVpsa1JpbUVrMEJvTjVtOXp6ZmY0SVFkejFCVXN5di91ZVhKKy9KZ09IMzVYa092UGxmbGZWSGJXMXRYeDgyVitJZmVySFBtVWVEbHM2WTQ3alBBRmdXSDg0YnR5NEVRQ1FTcVYrYmppSzU3RlA3Rk1tNHJDbE05YlgxN2NaUUdzNEhNYUJBd2RNeDBtN3hzWkd2UExLSzFEVjltUEhqcTAzbmNmcjJDZjJLUk54Mk5JWnE2K3Y3MDJsVXZjQ3dDT1BQR0k2VHRvOThjUVRBeS9YTmpRMHBQL3BCeG1HZldLZk1oR0hMUTJLVkNyMUdJRFdIVHQyWVAvKy9hYmpwRTFqWXlOZWZQRkZxT3E3SFIwZDk1bk9reW5ZSi9ZcDAzRFkwcUNJUnFQdkEvaFhBSGpnZ1FlZ3FvWVREVDFWeFlNUFBqancrcEZZTFBhZTRVZ1pnMzFpbnpLTnozUUF5aHo1K2ZrUnY5OS9kU0tSR0RkcTFDak1uRG5UZEtRaHRXblRKano1NUpOUTFjUHQ3ZTFMMjl2YisweG55aVRzRS91VVNiaGxTNE1tRm92MXFPcU5BSnlISDM0WThYamNkS1FoMDliV2h2dnZ2eCtxbWdKd0s0K3REVDcyaVRJSnQyeHBVTVhqOGVieDQ4Zm45L1gxemJOdEc5WFYxY2pLeXF6blhTU1RTYXhZc1FLSER4K0dpUHlIYmRzUG1jNlVxZGdueWhRY3RqVG9DZ29LZnUveitTNTkrKzIzSnpVM04yUEJnZ1VaOHdTWGdlTnFtemR2Qm9Cb1cxdmJWN203YjJpeFQ1UUpPR3hwMExXMnRqcGp4NDU5eWVmekxZM0ZZaU10eTBKVlZaWHBXSVBpdWVlZXc2T1BQZ3BWVFNTVHlRVUhEeDVzTTUwcDA3RlBsQWs0YkdsSXRMUzB2RDkrL1BodEl2TDFtcHFhWEJIeDlBZWtxbUw5K3ZWWXRXb1ZWUFc0aUh3bEVvbnNOWjFydUdDZnlPczRiR25JeE9QeGVHRmg0VmJMc3BiVTF0Ym1KcE5KekpvMXkzTzdBRk9wRk5hdFc0ZUhIbm9JcW5vY3dGZHMyOTV1T3Rkd2s2RjllaC9zMDdEQVlVdERLcEZJdkZWVVZQUTdBRXZxNnVyeURoMDZoSG56NXNIdjk1dU9kbHE2dXJwdzk5MTM0K21ubndhQWpsUXFkVlZkWGQxVzA3bUdxNEUrcWVxMWtVZ2sxNnQ5ZXVxcHB5QWlFSkYzQU53Ymo4YzdUR2Vqb2NWTGYyakkyYlpkNHpqT1hBQUh0bS9mamh0dXVBR0hEaDB5SGV0VE5UWTI0dWFiYjhiTEw3OE1BSTJPNDN3cEVvbHNNNTFydU92cjYvdVR6K2RyQUlCdDI3WjV0VTlIVlBWMUFCTUE3SjR4WThZRXMrbG9xSEhMbHRJaWtVaThrNStmdnk0bko2ZWl2YjM5Y3hzMmJFQXFsVUo1ZWJuckx1VklKcE40NnFtbnNITGxTclMwdEVCVnQvZjI5bDY2ZCsvZXc2YXpEWGZCWUhDY3orZjdMWUNncWphSVNMaTl2ZjA4RC9icEVzdXlIZ2Z3MXlJeVBUczcrOW94WThhc2IyMXRQVzQ2THcwTmJ4M3NvRXdnb1ZCb0dmcHZ4WGYyNU1tVHNYejVjbHgwMFVYR2o3MnBLbmJ0Mm9YVnExY1BiQ2wxQXJnM0hBN2ZCeUJsTkJ4aHhvd1pFM0p6YzdlSXlPY0I3QmVSUzJwcmErTmU3bE1nRUJnbElwdEY1QUpWZmJPN3Uzdk9HMis4Y2RSa2Job2FITFprUkZsWjJXUy8zLys0aUN3RWdOTFNVdHgyMjIyWU0yY09mTDcwN25CSnBWS29xYW5CMnJWckVZbEVCdDdlNFRqT1RaRkk1R0JhdzlCSEtpc3JtNXlUay9NN0FDVUFvaUp5YVcxdDdkdW4vcmxYK3pSOSt2U3o4L1B6dHdLWUJlQm9UMDlQcUw2K1BuTnZselZNY2RpU1VZRkFvTnF5ckxzQkJBR2dxS2dJMTExM0hSWXZYb3h4NDhZTjZkcHRiVzNZdkhrem5uMzJXUnc1Y2dRQWNPSTQybDIyYmYvbmtDNU9wKzJDQ3k2WTVqak9OZ0NUVmJYR3NxeUZ0YlcxeHo3cTczcTFUeVVsSmVlY2M4NDVXd0ZVQVdqdTdlME43ZHUzTHpHa2dTbXRPR3pKRlVLaDBGSUF5d0hNR1hpdm9xSUNDeGN1eE96WnN6RnQyclF6M2tKeEhBZU5qWTNZczJjUHRtelpBdHUyVDMyYVROaHhuRFdSU09SSkFKbi9pQm1QcUtxcUtsWFZiUUNLVlBXUHZiMjlpK3ZyNnovMXVLWVgrelJ0MnJTUkkwZU8vSzJJWEFEZ3JiNit2bEEwR20wNW81RGtHaHkyNUNyQllMQlNSSllCdUFMQTJJSDNjM056VVY1ZWprQWdnT0xpWWhRV0ZxS3dzQkFqUm94QWJtNHVjbkp5SUNMbzd1NUdUMDhQamg4L2pwYVdGclMydHFLcHFRbVJTQVRSYUJTZG5aMG4xMUxWZGhGNXlYR2NIMGNpa2RjTWZMdjBDVUtoVUFXQXJRQUtBR3h0YTJ1ci9xdzM2UGRhbnlvcUt2S3pzcksyQTVpbHFrMk80MVJ4NEdZR0RsdHlLNnVpb3VKaW44KzNCTUJGSWpJZFozNzJ2QU1ncHFvN1JPVDVjRGk4NWNSNzVES0JRT0FDeTdKK0MyQ2txcjVzV2RaWGFtdHJrMmZ3VDNxbVQyVmxaU055Y25KZUFSQlMxUllBTTIzYmJqM1RmNWZNNHJBbFR5Z3JLeHVSblowOVYwVG1BcGdtSXBOVXRWaEV6Z0dRQitBczlQZTVVMVc3QUx3bklrMnEyZ1RnTUlCZGZyLy9qN3QzNytZRHVWMnVzckp5dm1WWnZ4R1JmRlg5cFczYlN6SEkveWx5ZTU5T0ROemZvLzhTcDRSbFdUTlBQU0dNdklmRGxvaGNJeGdNTGhTUmpRQnlBVHdWRG9ldnh6QTlobjVpNEc1SC8wbFQ4YzdPenBuNzkrOS94M0FzK2d0eDJCS1JLMVJXVnY2TnorZjdKUUEvZ01mQzRmQ3Rwak9aTm5YcTFOd3hZOGE4aXY2enE0OTJkbmFXYytCNkU0Y3RFUmtYREFhL0ppTHIwWDhjOWNmaGNIaTU2VXh1VVZ4Y25EZHUzTGlkSWxLcHFtMjl2YjNuMTlmWDgxRjhIc043SXhPUlVjRmc4SG9BendId3FlcS9jZEIrV0ZOVFUxZHJhK3RjOU4vTVkweE9UczZCOHZMeTBhWnowV2ZEWVV0RXhvUkNvZjhsSWsrZStQSzd0bTMvczhrOGJ0WFUxTlRWMHRJeVIxVWpBTVptWldVZENBUUNvMHpub3RQSDNjaEVaRVF3R1B4SEVWa0ZJS1dxSzIzYmZ0QjBKZy9JRGdhRE5TSlNvYW90cWpxOXJxNnUzWFFvK25UY3NpV2l0QXNHZzNlS3lJOEFPS3I2dnpsb1QxdlNzcXhaQVBhSlNLRmxXWWVycXFwR21nNUZuNDVidGtTVVRoSUtoZTRCOE04QWtxbFU2cGE2dXJxZm13N2xOVlZWVmRtcFZLcE9SRDZ2cXUvNi9mNnB2SWJjM1Roc2lTaGRyRkFvOUNNQXkxVzFSMFJ1Q0lmRHo1a081VlZsWldYK25KeWNXZ0F6VmJXdG82UGp2RmdzeG9IclVoeTJSSlFPdmtBZzhJaGxXYmVpLzY1TVg3ZHQrd1hUb1RLQUJJUEJmU2VlOGZ0T1oyZm5kRjZINjA0Y3RrUTBwRTdzOHZ5WmlGeXZxc2RUcWRRMWtVaGtzK2xjR1VSQ29kRHJBRW9Cdk5QVDAvTTVYb2ZyUGp4QmlvaUdURWxKU1k2cVBpMGkxd000QnFDYWczYlFhVGdjL2p5QUF3QUtlQjJ1TzNIWUV0R1FtRGh4NGxsbm4zMzI4d0NXQUhpbnI2L3ZNdHUyZjI4NlY0YlNjRGc4QThCZThEcGNWK0p1WkNJYWRHVmxaU1A4ZnY5L2ljZ2lWVTBBdU15MjdZanBYTU9BRlF3R295SlNkdUxuWHM3SDg3a0RoeTBSRGFwQUlEREtzcXdYQUh3UndGdTl2YjJMOXUzYjk0YnBYTU9JRlF3Rzk1NjRMS2pGc3F3eVBwN1BQTzVHSnFKQlUxcGFXaUFpbTlBL2FCdVR5ZVJGSExScGw3SnR1MEpWM3hDUlFsWGRPM3YyN0FMVG9ZWTdidGtTMGFDWU9YUG1lTC9mdndsQUpZQllYMS9mZ21nMDJtUTYxekRtQ3dhRHRTSlNDZUJvVDAvUFRKNmxiQTZITFJHZHNjckt5bk45UHQvdkFFeFgxZGVUeWVRbCsvYnRTNWpPUmZDRlFpRWJRRG1BNXQ3ZTNoQi9MMlp3MkJMUkdRa0dnMU1BYkJPUjgxUzFycmUzOTFKdVFibEtWakFZckR0eDBsU3o0empCYURUYVlqclVjTU5oUzBSL3NVQWdjTDZJYkJPUmMxWDF0WTZPamtXOFphQXJaUVdEd2NpSms2YmVBaERrV2NycHhXRkxSSCtSWURENGVmUnYwUmFxNnU4VGljVGx6YzNObmFaejBjZktEZ2FEcjRsSVFGV2JBSVE0Y05PSFp5TVQwV2NXQ0FRQ0FQNXdZdEQrdHFPajQ2ODVhRjB2YVZuV2JBQVJFU2tXa1pvWk0yWk1NQjFxdU9DV0xSRjlKaFVWRlJkbVpXWDlGc0RacXJyUnR1MnJBZlNaemtXbjU4VFRnbXJRZjlMVWtaNmVudG4xOWZWeDA3a3lIWWN0RVoyMllERDRKUkY1R2NCWkFINFJEb2UvRGlCbE9CWjlSaVVsSlRubm5ITk9EWUNaQU43czdlMmR6Yk9VaHhaM0l4UFJhUW1GUXBjQjJBVGdMRlg5ZVRnY3ZnNGN0SjRVaThWNjNudnZ2VmtBd2dBbSsvMyszWldWbGVlYXpwWEpPR3lKNkZNRkFvR3JBR3dVa1J4Vi9ZbHQyemNDVU1PeDZBekVZckdldHJhMmVhcGFCMkNLeitkN2xRTjM2SERZRXRFbkNnYUQxMW1XOVVzQVdRQlcyYlo5bStsTU5EZ2FHaHE2MzMzMzNibXFHZ0V3MmVmei9URVlERTQwblNzVGNkZ1MwY2NLaFVKL0IrQVpWYlZVOVo1d09QeFBwalBSNEdwb2FPaHViVzJkQzZBR3dCUUFPM2lXOHVEakNWSkU5SkZDb2RBL0FQaDNWVlVBZDlpMi9XK21NOUhRS1M0dXppc3NMUHdEZ0NvQWYrN3I2L3NTNzIwOWVEaHNpZWgvQ0lWQ0t3SGNEOEJSMVgrMGJmdkhwalBSMEpzNGNlSlpSVVZGT3dBRVZiVWhsVXJOajBRaWI1bk9sUW00RzVtSVBpUVFDUHdMK2dkdEVzQzNPV2lIaitibTVzNTRQRDVmVmV0RVpLcGxXWC9nU1ZPRGc4T1dpRTRLQkFJM1dwWjFsNnIyT283ejkrRncrREhUbVNpOW1wdWJPeDNIbWErcWUwVGtQTXV5Zm1FNlV5YmdibVNpWWFLNHVEaXZvS0NnM0xLc21TTHlWd0RPVjlYelJXU01xbzRBTUFMOW53a2lJdTJxMmd3Z0J1Q1FxdjVKUlBZNWpoT05ScVB2bS93K2FIQjlRaThLVkxYb2xMOTZYRVNPcStxN1lDOCtNdzVib3N4bEJZUEJFSURMQWZ5TmlJVFFmL25PbVhBQVJGVDFKY2R4WG81R28zdE92RWZld1Y0WXdHRkxsR0ZDb1ZDSnF2NjlpTndJNE9RbEhINi9IeVVsSlRqLy9QTXhhZElrRkJjWFk5S2tTUmc1Y2lUT091c3M1T1hsUVVUUTJkbUpycTR1SER0MkRFMU5UV2hxYXNLUkkwZHc2TkFoeEdJeGRIZDNuN3JjMjZxNkRzRGp0bTIvbnVadmxUNEQ5c0lzRGx1aURCRUlCQlpabHZVZEFKY052RmRTVW9JNWMrYmdra3N1UVZsWkdiS3l6bXdEeG5FYzdOKy9IMXUzYnNXdVhidXdmLy8razMrbXFxK2tVcWxWa1Vqa3hUTmFoQVlWZStFT0hMWkVIaGNJQk9hSnlMMGljaEVBRkJRVTRQTExMOGUxMTE2TGM4OGQyaE5KRTRrRW5uLytlYno4OHN0SUpQcnZZNitxZXh6SCtUL1JhSFRya0M1T240aTljQmNPV3lLUG1qbHo1bmkvMy85akFOY0N3SlFwVTNEVFRUZGg4ZUxGOFBsOGFjM2lPQTYyYmR1R24vM3NaemgwNk5EQTJ5LzE5UFRjVmw5Zi8yWmF3d3h6N0lVN2NkZ1NlWTlVVmxaKzA3S3NmeGVSVVVWRlJiamxsbHR3NVpWWHdyTE1YczJucXZqTmIzNkRuLzcwcHpoeTVBZ0FkS1JTcVJWMWRYV1BnUTh1R0dyc2hZdHgyQko1U0VWRlJiNWxXV3N0eS9wYnk3Snd6VFhYWVBueTVjak56VFVkN1VONmVucndrNS84Qk04ODh3d2N4NEdxL3Fxam8rUDZXQ3oybnVsc21ZaTljRDhPV3lLUG1ERmp4cFM4dkx6L0FoQ2FNR0VDN3JubkhnUUNBZE94UHRHQkF3ZHcrKzIzbzdHeEVRRDJPNDV6VlNRU09XZzZWeVpoTDd3aHZUdndpZWd2RWdxRlptUmxaZjFSUkVwbXpacUZ0V3ZYWXVyVXFhWmpmYXF4WThlaXVyb2FzVmdNYjc3NTVsZ1IrZHNKRXliOExoNlBONXZPbGduWUMrL2dzQ1Z5dWNyS3lqTExzbDRSa1hGZis5clhjTjk5OXlFdkw4OTByTlBtOS90eDJXV1hvYmUzRjVGSUpFOUVyaTBzTE55V1NDUjRnL3N6d0Y1NEM0Y3RrWXRWVkZSTXo4cksrZ09Bc2QvNHhqZXdjdVZLaUhqdjZJK0k0TUlMTDRTSW9MYTJOdGV5ckd2UFBmZmNUYzNOelhIVDJieUl2ZkFlRGxzaWx5b3JLeHVUbloyOVZVU0t2L25OYitJNzMvbU82VWhucktxcUNwWmxvYWFtSmxkVnYxeFFVUEJNUzBzTDc2bjdHYkFYM3NSaFMrUk8yWk1tVGZxbGlNeSsrT0tMY2RkZGQzbHl5K1dqaEVJaEhEMTZGQWNQSGh6cDgvbm1qeGt6NXYrMnRyYnlQcnFuaDczd0tBNWJJaGNLQm9OM2lzak4wNlpOdzVvMWE1Q2RuVzA2MHFBUkVjeWRPeGU3ZHUxQ2EydHJjVlpXMXVpalI0LysyblF1TDJBdnZDc3ova3RFbEVIS3k4dkxzN096N2R6Y1hOLzY5ZXN4ZWZKazA1R0dSQ0tSd0pJbFMvRCsrKzg3cXZwRjI3WjNtczdrWnV5RnQvSGg4VVF1VWxWVmxaMlZsZlVFQU44dHQ5eVNzUitvQURCKy9QaUI0NDArRVhtOHJLek1ienFUVzdFWDNzZGhTK1FpanVQY0lDS3pTa3RMY2YzMTE1dU9NK1N1dU9JS3pKbzFDd0JtNU9Uay9KUHBQRzdGWG5nZmh5MlJTMHlkT2pWWFJQNEZBRmF1WEduOGZyYnBZRmtXVnF4WUFRQlExV1VWRlJYNWhpTzVEbnVSR2IzSS9OOGFrVWVNSGozNlJoRTVkL2JzMmFpc3JEUWRKMjNPUC85OExGcTBDQ0l5enJLc0ZhYnp1QTE3a1JtOTRMQWxjb2RzRWZrdUFIejcyOTgyblNYdGJyNzVaZ0NBWlZuL2tDbkg2QVlKZTRITTZBV0hMWkVMaEVLaFN3Qk1MQzh2UjBWRmhlazRhVmRTVW9JdmZPRUxBREF1T3p0N2llazhic0ZlWkU0dk9HeUpYRUJWL3c0QUxyLzhjdE5SakxueXlpc0JBQ0p5ZytFb3JzRmVaRTR2T0d5SkRDc3RMUzBRa2F0emNuSlFYVjF0T280eDgrZlBSMTVlSGtSa1FWVlYxUVRUZVV4akwvcGxTaTg0YklrTXk4dkx1eGhBOXV6WnN6Rml4QWpUY1l6Snk4dkRva1dMQUNBTHdGY054ekdPdmVpWEtiM2dzQ1V5VEVRdUFUQndYZUd3ZHVHRkZ3SUFVcW5VSllhakdNZGVmQ0FUZXNGaFMyU1lxbjRaQU9iTm0yYzZpbkVESndHSnlGekRVWXh6V3k5U3FaU3h0VE9oRnh5MlJBWUZnOEVwSWpLMW9LQUFVNmRPVGV2YURRME4rTkdQZm9TbFM1ZGkvdno1dVBEQ0MxRmRYWTN2Zi8vN2VQUE5OOU9hWmNDRUNSTlFWRlFFQUJNcktpcW1Hd25oQWlaN01TQ1pUR0wzN3QxNDhNRUhjZlhWVjJQTGxpMUdjZ0NaMFlzczB3R0loak5WL1p5SW9LU2tKTzJQU3J2OTl0dHg4T0JCWkdWbG9hQ2dBRjFkWFlqSDQzamhoUmV3ZWZObXJGNjlPdTI3TUVVRWxaV1ZpTWZqOFBsOElRQUgwaHJBSlV6MllzT0dEZGl4WXdkZWUrMDFkSFoybnBvcHJUbE9sUW05NExBbE1zaXlyR2tBTUhIaXhMU3ZQWEhpUkh6clc5L0NnZ1VMa0plWEJ3QjQ0NDAzY01jZGQ2Q3hzUkYzM25rbk5tN2NtUGJIdUoxMzNua0FBRlV0Uyt2Q0xtS3lGL2ZjYzg5QUJsUlVWQ0FhamFZOXcwZnhlaTg0YkluTUtnV0FLVk9tcEgzaEgvN3doLy9qUHJzelpzekFIWGZjZ1Z0dnZSV3RyYTJJUnFPb3FxcEthNjVKa3lZQkFFVGtyOUs2c0xzWTY4WENoUXZ4eFM5K0VmUG56OGVvVWFQUy92di9PRjd2QlljdGtWbWZCNEJwMDZhbGZlR1B1NkY5ZVhuNXlkZkhqaDFMVjV5VEJyYm1ST1M4dEMvdUhzWjZjZi85OTZkOXpkUGg5Vjd3QkNraWcxVDFYQUFESjMrNHd2SGp4MCsrbmpBaC9mY1FHRE5tek1ETGNXbGYzQ1hjMkF2VHZONExEbHNpczhZQ3dLaFJvMHpuT09tRkYxNEEwSCtNckxTME5PM3JuMzMyMlFBQVZYWFBEeVg5WE5jTDA3emVDKzVHSmpKckJBRGs1NXQ5WEdkM2R6Y2FHaHJ3MGtzdjRkbG5uOFhvMGFQeGd4LzhJTzFud2dKQWJtNHVBRUJFOHRLK3VIdTRvaGR1NHZWZWNOZ1NHU1FpT1FEU2ZzYnZnR1hMbG1ISGpoMG52L2I3L1ZpNmRDbHV1dWttakI0OTJraW1yS3lUSDB1ZWZxVGFtVERkQ3pmeWVpKzRHNW5JclBSdk9wNWkzTGh4S0M0dVJtRmhJYkt5c3REYjI0dGYvT0lYK043M3ZvZFlMR1lrazRtdGFSZmlEK0cvOFhvdnVHVkxaRllQZ0xPU3lTUjhQbC9hRjcvenpqdFB2blljQjlGb0ZJODk5aGhlZmZWVjJMYU54eDkvSE5PbnAvZUdQY2xrOHVUTHRDN3NMa1o3NFVaZTd3VzNiSWtNVXRYM0FYem9UajJtK0h3K0JJTkJyRm16QnBXVmxlanE2c0xxMWF2VG5xT25wd2NBb0twZGFWL2NKZHpVQzdmd2VpODRiSW5NYWdXQTl2WjIwemxPc2l3TFgvN3lsd0VBa1VnazdldDNkSFFNdkhUUER5WDlYTmNMMDd6ZUN3NWJJb05FNUNnQUpCSUowMUUrWk9ENDJDa25wYVJOVzF2YndNdTMwNzY0UzdpMUZ5WjV2UmNjdGtRR3FlcnJBUERuUC84NXJldjI5dlorN0orcEtqWnQyZ1RnZzBlYnBWTnpjek1BUUVRYTByNjRTNWpxaFp0NXZSYzhRWXJJckRjQW9MR3hNYTJMcmx1M0R2RjRITmRjY3cybVQ1OSs4dGFOalkyTldMTm1EV3ByYTJGWkZtNisrZWEwNWdLQXBxWW1BSUNxbWprZDJoMk05TUxOdk40TERsc2lnMUtwMUo5OVB0L0ovN1duaStNNDJMQmhBelpzMklDOHZEeU1HalVLbloyZEorK0ZuSmVYaCs5Kzk3dW9yS3hNYXk0QU9IejRNQUJBVmV2VHZyaExtT29GQUZ4MTFWVWYrZjZxVmF2d3lDT1BuUHo2VjcvNlZib2lBZkIrTHpoc2lReEtwVktIZkQ0Zi92U25QMEZWMDNZdDRaSWxTNUJLcGJCejUwNDBOallpa1VnZ0x5OFAwNmRQeDl5NWM3Rmt5UklqOStWVlZlemR1M2ZnZFYzYUE3aUVxVjRBSDJ4Qi9uZHRiVzJuSGpkTnEwem9oYmV2RWliS0FNRmc4SWlJRkcvWXNBR1RKMDgySGNlb2VEeU82dXBxcUdxTGJkdmpUZWN4aWIzNFFDYjBnaWRJRVJtbXFpOER3S3V2dm1vNmluRURXeThpTXV4L0dPekZCektoRnh5MlJJWlpsclVWQVBiczJXTTZpbkVEUHdNUjJXNDJpWG5zeFFjeW9SY2N0a1NHOWZUMHZBS2diL2Z1M2VqcTh1VE5jUVpGZDNmM3dDVkhEb0FOaHVNWXgxNzB5NVJlY05nU0dWWmZYeDhIc0xHcnF3dS8vdld2VGNjeFp1Zk9uVGgrL0RoVWRVZHRiZTJicHZPWXhsNzB5NVJlY05nU3VZRGpPRThBR05ZZnFoczNiZ1FBcEZLcG54dU80aHJzUmViMGdzT1d5QVg2K3ZvMkEyZ05oOE00Y09DQTZUaHAxOWpZaUZkZWVRV3EybjdzMkxIMXB2TzRCWHVST2IzZ3NDVnlnZnI2K3Q1VUtuVXZnQS9kT0dDNGVPS0pKd1plcm0xb2FPZzJtY1ZOMkl2TTZRV0hMWkZMcEZLcHh3QzA3dGl4QS92Mzd6Y2RKMjBhR3h2eDRvc3ZRbFhmN2Vqb3VNOTBIcmRoTHpLakZ4eTJSQzRSalViZkIvQ3ZBUERBQXc5QVZRMG5HbnFxaWdjZmZIRGc5U094V093OXc1RmNoNzNJakY3NFRBY2dvZy9rNStkSC9INy8xWWxFWXR5b1VhTXdjK1pNMDVHRzFLWk5tL0RrazA5Q1ZRKzN0N2N2Ylc5djd6T2R5WTNZQysvM2dsdTJSQzRTaThWNlZQVkdBTTdERHorTWVEeHVPdEtRYVd0cncvMzMzdzlWVFFHNDFldkg1SVlTZStGOTNMSWxjcGw0UE40OGZ2ejQvTDYrdm5tMmJhTzZ1dHJJUTl5SFVqS1p4SW9WSzNENDhHR0l5SC9ZdHYyUTZVeHV4MTU0RzRjdGtRc1ZGQlQ4M3VmelhmcjIyMjlQYW01dXhvSUZDOUw2NUplaE5IQThidlBtelFBUWJXdHIrMm9tN0NaTUIvYkN1emhzaVZ5b3RiWFZHVHQyN0VzK24yOXBMQlliYVZrV3FxcXFUTWNhRk04OTl4d2VmZlJScUdvaW1Vd3VPSGp3b0pubnRua1FlK0ZkSExaRUx0WFMwdkwrK1BIanQ0bkkxMnRxYW5KRnhOTWZyS3FLOWV2WFk5V3FWVkRWNHlMeWxVZ2tzdGQwTHE5aEw3eUp3NWJJeGVMeGVMeXdzSENyWlZsTGFtdHJjNVBKSkdiTm11VzVYWWVwVkFycjFxM0RRdzg5QkZVOUR1QXJ0bTF2TjUzTHE5Z0w3K0d3SlhLNVJDTHhWbEZSMGU4QUxLbXJxOHM3ZE9nUTVzMmJCNy9mYnpyYWFlbnE2c0xkZDkrTnA1OStHZ0E2VXFuVVZYVjFkVnRONS9JNjlzSmJPR3lKUENBZWp6Y1hGaGIrUDh1eUZqVTBOSXpkdm4wN1FxRVFDZ29LVEVmN1JJMk5qVmkyYkJsMjd0d0pBSTJPNHl5T1JDSTdUZWZLRk95RmQzRFlFbmxFSXBGNEp6OC9mMTFPVGs1RmUzdjc1elpzMklCVUtvWHk4bkxYWFFLU1RDYngxRk5QWWVYS2xXaHBhWUdxYnUvdDdiMTA3OTY5aDAxbnl6VHNoVGQ0YXdjL0VRR0FoRUtoWmVpL2hkL1preWRQeHZMbHkzSFJSUmNaUDJhbnF0aTFheGRXcjE2TlE0Y09BVUFuZ0h2RDRmQjlBRkpHdzJVKzlzTEZPR3lKUEtxc3JHeXkzKzkvWEVRV0FrQnBhU2x1dSswMnpKa3pCejVmZW5kYXBWSXAxTlRVWU8zYXRZaEVJZ052NzNBYzU2WklKSEl3cldHR09mYkNuVGhzaVR3dUVBaFVXNVoxTjRBZ0FCUVZGZUc2NjY3RDRzV0xNVzdjdUNGZHU2MnREWnMzYjhhenp6NkxJMGVPQUFCVTlYVUFkOW0yL1o5RHVqaDlJdmJDWFRoc2lUSkVLQlJhQ21BNWdEa0Q3MVZVVkdEaHdvV1lQWHMycGsyYmRzWmJObzdqb0xHeEVYdjI3TUdXTFZ0ZzIvYXBUNkVKTzQ2ekpoS0pQQWtnOHg5TjR4SHNoVHR3MkJKbG1HQXdXQ2tpeXdCY0FXRHN3UHU1dWJrb0x5OUhJQkJBY1hFeENnc0xVVmhZaUJFalJpQTNOeGM1T1RrUUVYUjNkNk9ucHdmSGp4OUhTMHNMV2x0YjBkVFVoRWdrZ21nMGlzN096cE5ycVdxN2lMemtPTTZQSTVISWF3YStYVHBON0lWWkhMWkVtY3VxcUtpNDJPZnpMUUZ3a1loTXg1bGZnZUFBaUtucURoRjVQaHdPYnpueEhua0hlMkVBaHkzUk1GRldWallpT3p0N3Jvak1CVEJOUkNhcGFyR0luQU1nRDhCWjZQOU02RlRWTGdEdmlVaVRxallCT0F4Z2w5L3YvK1B1M2JzOS95QnYrZ0I3UVVSRVJFUkVSRVJFUkVSRVJFUkVSRVJFUkVSRVJFUkVSRVJFUkVSRVJFUkVSRVJFUkVSRVJFUkVSRVJFUkVSRVJFUkVSRVJFUkVSRVJFUkVSRVJFUkVSRVJFUkVSRVJFUkVSRVJFUkVSRVJFUkVSRVJFUkVSRVJFUkVSRVJFUkVSRVJFUkVSRVJFUkVSRVJFUkVSRVJFUkVsSEgrUDZuS0xkekJMYSs4QUFBQUFFbEZUa1N1UW1DQyIsCgkiVGhlbWUiIDogIiIsCgkiVHlwZSIgOiAiZmxvdyIsCgkiVmVyc2lvbiIgOiAiNiIKfQo="/>
    </extobj>
    <extobj name="ECB019B1-382A-4266-B25C-5B523AA43C14-24">
      <extobjdata type="ECB019B1-382A-4266-B25C-5B523AA43C14" data="ewoJIkZpbGVJZCIgOiAiMTkzNjI4OTY4MDM0IiwKCSJHcm91cElkIiA6ICIyNzQ0MTYyNjEiLAoJIkltYWdlIiA6ICJpVkJPUncwS0dnb0FBQUFOU1VoRVVnQUFBZzBBQUFIRUNBWUFBQUM2RnhsMUFBQUFDWEJJV1hNQUFBc1RBQUFMRXdFQW1wd1lBQUFnQUVsRVFWUjRuT3pkZTN3VTliMCs4T2N6MlZ3SUZ5RmdTQ0toR0VHQmtNM09wSWdnS3BTQ0JVUkVBZmxwcTFDdG9MVmUycXJIV3JFVjFQWllTTlVlUFhnUUZVK2xGa1drM01wUkNsN0FDOW5aRFhjaENISkpBc2dsUUNDWG5jL3ZqMXdxTFpmY0o1dDkzcTlYWDkzTTdzdzhrMGp5N0hlL013TVF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WVUxY1RzQWhhZjA5UFNrbUpnWUUwQVdnTjRpY2ltQWkxUzFqWWkwVXRWVEFJNkx5RDRBMndCc0NvVkNPUURzWURDNDE4WG9SRVJVUnl3TlZHT1ptWm1YR29ZeFJrVEdBN0Rxc2FrTnF2cVc0emp2Qm9QQmpRMlZqNGlJR2hkTEE1MlBXSloxTFlBSEFReXJXdGloUXdmMDZ0VUxQWHYyUkk4ZVBkQ2xTeGNrSmlZaVBqNGVzYkd4S0MwdFJYRnhNUTRjT0lEZHUzY2pMeThQVzdac3dlYk5tM0h3NE1IcWphdnFhbFhORGdRQ2l3Qm8weDhlRVJIVkZFc0RuWlZwbWxlTHlPOEJYQUVBSFR0MnhMQmh3ekIwNkZCNHZWNkkxUDQvSDFYRjVzMmJzV0xGQ3F4WXNRS0ZoWVZWeXdPTzR6d1NEQVpYTk9oQkVCRlJnMkZwb0grVGtaSFJ3ZVB4L0tlSTNBa0EzYnQzeDZSSmt6QjA2RkJFUlVVMTJINGN4OEdxVmFzd1o4NGNiTjY4R1FDZ3F2TkNvZEFEdWJtNSt4dHNSMFJFMUNCWUd1ZzBQcCt2cjRpOEt5SVhkZXpZRWZmZmZ6OUdqQmhScDFHRm1sSlZyRnk1RWpObnprUkJRUUVBSEhBY1ozd2dFRmpWYURzbElxSmFhN2kzalJUMmZEN2ZSTU13Rm9wSSs1RWpSK0w1NTU5SG56NTlHclV3QUlDSUlDMHREV1BHak1IUm8wZXhlZlBtMWlMeXcrVGs1TVA1K2ZtZk4rck9pWWlJcUhaTTAveVpaVmw2eFJWWDZQejU4OVZOUzVjdTFmNzkrNnRsV1dxYTVxL2QvdDRRRVJGUkpkTTA3N1lzUzYrODhrcGR1M2F0cTRXaFNtNXVybDUxMVZWcVdaWmFsdlVydDc5SFJFUkVFYzgwelNHbWFZWUdEQmlnbjMzMm1kdGQ0VFRyMTYvWGdRTUhxbW1hSWN1eWJuVDdlMFZFRk9rNHB5R0NwYWVuZC9WNFBLc013MmoxeEJOUFlOQ2dRVzVIT2sxaVlpSjY5T2lCRlN0V2lLcU83Tnk1OHp1RmhZWGZ1SjJMaUNoU0dXNEhJTmRJYkd6c0xBQVhUSmd3QVNOR2pIQTd6eGxkZGRWVm1ESmxDa1NraldFWXI0Rm4vQkFSdVlZakRSSEs1L1BkS2lJUHA2YW1Zc2FNR1ExNi9ZV0c1dlY2c1hyMWFodzZkQ2kxYytmT1J3b0tDajUxT3hNUlVTVGlTRU1FNnRhdFc1eGhHTThBd0dPUFBZYm82R2kzSTUyVHgrUEIxS2xUQVFBaThoOHBLU254TGtjaUlvcElMQTBSS0NFaDRUWUFxWDM3OWtYZnZuM2RqbE1qdlh2M3hwQWhReUFpblR0Mzd2d0x0L01RRVVVaWxvYklZd0I0QkFBbVQ1N3NjcFRhdWVPT082b2VUZ2IvMnlVaWFuTDh4UnRoTWpNekJ3QklTMHRMZzJtYWJzZXBsY3N1dTZ6cUNwVVhaV1ptTnMrWm0wUkVMUmhMUTRReERPTldBQmcyYk5qNVh0b3NqUmt6QmdBUUZSWDFZNWVqRUJGRkhKYUd5Q0lpTWhvQVJvNGM2WGFXT2hrNGNHRFZ3NnZBMHkrSmlKb1VTME1FOFhxOWx3SklUazVPUmtwS2l0dHg2cVJUcDA3bzFxMGJBSFR5ZXIzaDlma0tFVkdZWTJtSUlCNlBweThBWkdSa3VCMmxYZ1lNR0FBQThIZzgzM2M1Q2hGUlJHRnBpQ0NxZWhrQXBLV2x1UjJsWHJwMzcxNzFzS2ViT1lpSUlnMUxRd1FSa1hTZ2FVckR0bTNiTUdYS0ZBd1lNQUNEQmczQysrKy9YLzJjNHpqSXpzN0c0TUdETVdqUUlEei8vUE5RMVJwdnUrcWpGVlVONy9aRFJCUm1QRzRIb0NiVkF3QzZkdTNhcUR2WnMyY1A3cnJyTHR4KysrMllPWE1tamg4L2pwS1NrdXJuNTg2ZGk0OC8vaGp6NXMxRGNYRXg3cnJyTG5UdDJoVTMzSEJEamJhZmxKUUVBQkNSMUVZNUFDSWlPaU9PTkVRUVZXMFBBQmRjY0VHRGJPL28wYVBZdW5YcnZ5MS84Y1VYTVhEZ1FFeWNPQkh4OGZGSVRFeEVhdW8vLzc3UG56OGZreVpOUWxKU0V0TFMwakJtekJnc1diS2t4dnR0M2JvMUFFQlZXOWYvS0lpSXFLWllHaUtJaUxRRGdQajQrdDI2b2JTMEZIUG56c1g0OGVPeGI5KyswNTRMaFVKWXRXb1Zyci8rK2pPdSs4MDMzNkNnb09DMHlaaTllL2ZHdG0zYmFyei91TGk0cW9jc0RVUkVUWWlsSWJLMEJvQldyVnJWYVdWVnhmTGx5ekYyN0ZqczNMa1RiN3p4QmdZUEhuemFhL2JzMllPU2toSVVGaFppOU9qUjZOKy9QKzY1NXg3czM3OGZBSER3NEVFQVFFSkNRdlU2N2R1M3g3Rmp4K0E0VG8xeXhNYkdBZ0JFcEc0SFFrUkVkY0xTRUZtS0FlRFVxVk8xWHZITEw3L0ViYmZkaG1YTGxpRTdPeHRUcDA1RlltTGl2NzN1eElrVEFJQmdNSWczM25nRGl4Y3ZSbWxwS1g3NzI5OENxQmlKQUFERCtPZC9lb1poUUtUbTEya3FMUzBGQUtocTdRK0VpSWpxaktVaGdxaHFFZkRQUCt5MUVSTVRnNFNFQk96ZnZ4ODdkdXc0NjZoQTFTakc1TW1UMGE1ZE8zVHMyQkVUSjA3RTU1OS9Ec2R4MEs1ZE93QVY4eUdxSERseUJPM2J0eit0U0p6THlaTW5xeDdXL2tDSWlLak9XQm9peXhFQUtDb3FxdldLM2JwMXczUFBQWWVwVTZkaXlaSWxHRGR1SEJZdlhsdzljbEFsTlRVVjhmSHhPSDc4ZVBVeUVVRnNiQ3dNdzBCS1NncmF0bTJMVFpzMlZUKy9hZE1tOU9uVHA4Wlppb3VMcTdaNy9Ed3ZKU0tpQnNUU0VGbnlBR0QzN3QxMTNrQ3ZYcjN3eHovK0VVODk5UlJXcmx5Sk45OTg4N1RuUFI0UHJyLytlc3ljT1JOSGpoekJnUU1ITUh2MmJBd2ZQaHhBeFVjUm8wYU53cHc1YzNEdzRFSHMyTEVEQ3hZc3dNMDMzMXpqRElXRmhRQUFWZDFiNXdNaElpS2lzek5OODJuTHN2U1ZWMTdSaGxKU1VuTEdaZE9tVGRPQkF3ZnFOZGRjbzA4Ly9iU2VPbldxK3ZsVHAwN3A0NDgvcmdNR0ROQnJyNzFXNTgrZlg2dDlMbHEwU0MzTFV0TTBYM1A3ZTBwRVJOUWkrWHkrMnkzTDBzY2VlNnplWmNGTjJkblphbG1XK255K1I5MytuaElSUlJKK1BCRkJWSFVkQUt4ZnY5N3RLUFd5ZHUxYUFJQ3FmdUJ5RkNLaWlNTFNFRUdDd2VBbVZUMndaOCtlNm5rQjRlYlFvVVBZdm4wN1ZQVndNQmo4d3UwOFJFU1JoS1Voc2lpQVJRQ3diTmt5bDZQVXpabzFhNm9lZm95SzR5RWlvaWJDMGhCaEhNZjVNd0NzV0xIQzdTaDFzbkRod3FxSHI3dVpnNGdvRXJFMFJKaGdNTGhhVmZkczNicjF0R3NsaElPdnZ2b0t0bTFEVlF0dDIxNTQvaldJaUtnaHNUUkVIZ2ZBc3dEdzBrc3Z1UnlsZHViTW1WUDlFRURvSEM4bElxSkd3TklRZ1FvTEMyZXJhdUdhTld2QzVreUt2THc4TEYyNkZLcDZxTGk0K0JtMzh4QVJSU0tXaGdqVXFWT25CQUJmQThEMDZkTlJYbDd1Y3FKekt5OHZ4L1RwMHdFQXFqcGo2OWF0eDF5T1JFUVVrYUxjRGtCTnkrZnpqVE1NWTRtSWRBZXc3OUNoUTIwZHg4SGxsMS91ZHJTem1qZHZIaFl1WEFoVkRRUUNnZHZBc3lhSWlGekJrWVlJMGExYnR6akxzdjRpSW0rSlNJS3F6aE9SVWFwNi9OVlhYOFhxMWF2ZGpuaEc2OWF0UTNaMk5nQ2NCREFSRlhNeWlJaklCUnhwaUFDbWFXYkd4OGV2Qm5BVmdGSlZ2VDBRQ1B3bVB6OC9Qems1ZWFPcTN2ekpKNS9JNVpkZmpzVEVSTGZqVnN2THk4Tzk5OTZMeXZ0VzNCVUlCUDd1ZGlZaW9rakcwdERDV1piMWtJajhMNEJFQUJzTXc3amF0dTBQcTU0dktDalltcEtTY3Fxc3JHem9paFVyOE4zdmZoZWRPM2QyTDNDbDJiTm5ZL3IwNlRoMjdCZ0EvR2NnRVBpRDI1bUlpQ0lkUzBNTGxaR1IwYUZMbHk2TEFVd0dFTzA0VHZhQkF3ZiszOWF0Vy9mLzYydno4L00vU1VwS2Nzckt5Z1l2VzdZTXFhbXB1T1NTUzVvK2RLVVpNMmJnMVZkZlJVbEpDVlQxdndLQndNOWRDME5FUk5WWUdsb2cwelNIUjBWRnJRVFFSMVVQTzQ0ekxCZ00vazlSVWRGWlQ1TW9LQ2o0TURrNXVTZ1VDZzM1NElNUGpPUEhqOFBuOHlFNk9yckpjcDg2ZFFvdnYvd3lYbi85ZFlnSVJBUUF1aVFuSjc5VFVGQnd0TW1DRUJIUkdiRTB0Q3lHYVpvdmljZ2ZBTFJSMWY4ekRHT1FiZHRiYXJKeWZuNytwMGxKU1d0RVpQajY5ZXRiTDErK0hOLzV6bmVRbXBwYTlRZThVYWdxMXExYmh3Y2ZmQkQvK01jL0FPQ3c0emdURGNQb0tTTGRSV1J5cDA2ZGx1L2Z2eisvMFVJUUVkRjVOZDVmQW1wU3BtbCtSMFNXQWVpbHFvNkkzT2YzKy84YmRiaHlvdGZyVGZSNFBQOE5ZRXpsMTVnOGVUSXV2L3h5R0ViRG5YRGpPQTc4Zmo5bXo1Nk5MNzZvdm1IbDh2THk4cC9rNXVidUFTQ21hZjVkUkw1ZitmcHJBNEhBL3pWWUFDSWlxaFdXaGhiQU5NMHBJaklEUUx5cTdpb3ZMLy9lK3ZYcmQ5UjN1ejZmYjdSaEdOTUI5QUdBNU9Sa2pCczNEbGRlZVNVdXVlU1NPbzArcUNwMjd0eUpOV3ZXNE8yMzM4YlhYMzlkdFh3YmdDZHMyNTczcit1WXBqa1B3SGdSTVFCTThQdjlmd1d2MVVCRTFPUllHc0pZdDI3ZDRoSVNFdDVUMWFFaUlxbzYyekNNKzNOeWNvb2JjRGRpV2RhdEFPNEYwSzlxWVdKaUl2cjI3UXV2MTR2VTFGUWtKaWFpUTRjT2lJdUxRM1IwTk1yS3lsQlNVb0xEaHc5ai8vNzkyTE5uRDlhdlg0OTE2OVpoMzc1OTM5Nis3VGpPUzRGQTRCV2M0eG9NcG1rK0l5SVBBWWhTMVVkdDIzNFd2UDhFRVZHVFlta0lVNlpwZmhmQVloSHBET0NVcXQ1bzIvYXl4dHhuWm1hbWFSakdKQkVaQnVDeWVtd3FUMVZYaU1oY3Y5Ly9hVTFYc2l6clhsV2RJU0l4anVPOEdnZ0U3Z0xRdksrQlRVVFVnckEwaENIVE5LY0JlRmhFWWdEWXBhV2x3emRzMkZEWXhCbStBK0FhQUFORTVHSUFYUUZjQ0tDVnFzYUpTSW1xbmdSd0VCWDN1ZGdKWUcxWldkbnFEUnMyNU5WanY4TkZaQUdBT0FBZmxKU1VqTmk0Y1dOcGZZK0hpSWpPajZVaGpQVHMyYk5qZkh6OFJ3QjZBVURsTVAwZkVHSHZ0aTNMNmc3Z0N3RHRBZXdTa2N5Y25CeWVra2xFMU1oWUdzS0V6K2U3d1RDTS93WFFXbFVQT1k1emRUQVkzT2gyTHJla3A2ZTNpWTJOL1JKQXNxb1doMEtoeXlyUHVDQWlva2JDMHREOGlXVlo4MVIxWE9YWkE0dEY1T1lHbnV3WXRpekwycVNxUFVVRWp1TmNGZ2dFdHJtZGlZaW9wV0pwYU1iUzA5Tzd4OFRFZkZaNVYwcEhSTWI1L2Y1M3dkTU5UMk9hNXVjQXZpc2lVbDVlbnBXYm0rdDNPeE1SVVV2RVcyTTNVNlpwL2p3Mk5uYXppQ1FBMkhIeTVNbEV2OSsvQUN3TS84YTI3Y3RGWkw2cXFzZmp5Zkg1Zk9QY3prUkUxQkx4TXRMTlRMZHUzZUl1dnZqaU5RQW1pa2lVcWo1djIvWjFCdzhlUE9GMnR1WXNQei8vN1pTVWxIaFZIV0FZeHZpa3BLUlFRVUhCaCtkZms0aUlhb29mVHpRamxtVmRBV0FsS2s1YkxBRXcyTGJ0dFM3SENpdW1hZjQvQUgrV2lzdFZMdlQ3L1dQY3prUkUxRkt3TkRRVGxtWDlOeXB1WXcxVi9kUzI3UUhnUnhGMVlwcG1id0RyS3llT2J2ZjcvWmZoSEZlYkpDS2ltbUZwY05tbGwxN2FxVTJiTnVzQkpGVXV1dGZ2OS8rWG01bGFndTdkdTdkcjE2N2RRUURSQUlyOWZuOXJ0ek1SRVlVN2xnWVhXWloxTTRDL0FJQ3FIZ0tRWWR2MnZuT3ZSYlZoV1ZZeGdGWUE0UGY3bzhBUkJ5S2lPbU5wY0llWXBybFVSSDRBQUtxNndMYnRtOXdPMVJKbFpXVkZxK3JYcUJqSktTMHVMazdac21YTE4yN25JaUlLUnl3TlRheFBuejdlbUppWVQxRTUyVkZFYnZENy9jdmR6dFhDR1pabEJRQmtBQWlKeUpVNU9UbWZ1UjJLaUNqYzhEb05UY2N3VGZQeG1KaVlvS3JHcWVyR1VDalVrWVdoU1RoK3Y5OEw0SDhCUkRtT3M5YXlySis0SFlxSUtOeHdwS0VKcEtXbFhkQytmZnVQQWZRQkVGTFZaMjNiZnRUdFhKSElzcXdIQWN4VVZRWHdKOXUyNzNNN0V4RlJ1R0JwYUZ4aVdkWjFxcnBRUkF4VjNSOEtoWWJrNXVadWNEdFlKUE42dlVNOEhzLzdxcXFHWWJ5Zms1TXp6TzFNUkVUaGdLV2hrWFRyMWkydVE0Y09zMFRrTmxWMUFQemR0dTNyd05uN3pVSkdSa1pHZEhSMGJ1V0l3eGJidG51N25ZbUlxTGxqYVdnRWxtVjFWOVdQUmFRemdKT3EralBidGw5eE94ZWR6alRORkJIWmpZcC9CMS83L2Y0MHNOUVJFWjBWUzBQRGl2TDVmSGNZaGpHcjh1c2RKMCtlSExoNTgrWjhWMVBSV1ptbWVTR0E3U0xTVGxVTHk4dkxlNjFmdi82dzI3bUlpSm9qbG9ZR2twNmVuaEFURTdOQVJLNEJVS2FxczJ6Yi9wbmJ1ZWo4c3JLeTRoM0hzVVhrVWxVOURxQ2ZiZHViM001RlJOVGM4SlRMQm1DYTVqV3hzYkc3UmVTYXlpczcvb0NGSVh6azVPUVVsNWFXWmdENG00aTBBZURQek16a2phNklpUDRGUnhycW9YdjM3ckh0MnJWN0VzRERxcW9pOG9tSVhKdVRrMVBzZGphcWt5akxzcDRGOENBcVJvdit3N2J0bWZYZGFIcDZlbEpNVEl3SklBdEFieEc1Rk1CRnF0cEdSRnFwNmlrQXgwVmtINEJ0QURhRlFxRWNBSFl3R054YjMvMFRFVFVVbG9ZNjhucTlYVHdlendvQXZRQ2NjaHhuV2lBUWVOcnRYRlJ2WWxuV0F3Qm1BZ2dCbU9YMyszOWEyNDFrWm1aZWFoakdHQkVaRDhDcVI1NE5xdnFXNHpqdkJvUEJqZlhZRGhGUnZiRTAxSjVobXVhdEl2SXFnQ2dBZVNKeVhVNU96aGEzZzFIRHNTenJSZ0R2Vko2UytZNXQyK05xc0pwWWxuVXRLa1lxcXEvOTBLRkRCL1RxMVFzOWUvWkVqeDQ5MEtWTEZ5UW1KaUkrUGg2eHNiRW9MUzFGY1hFeERodzRnTjI3ZHlNdkx3OWJ0bXpCNXMyYmNmRGd3ZXFOcStwcVZjME9CQUtMd051bUU1RUxXQnBxd2VmenRUY000MlVBNDFCeFpjZTNiTnYrRVhpYVhvdGtXZFlWcXZxSmlJaXFyclZ0K3lxYzVXZHRtdWJWSXZKN0FGY0FRTWVPSFRGczJEQU1IVG9VWHE4WElyWC9wNmFxMkx4NU0xYXNXSUVWSzFhZ3NMQ3dhbm5BY1p4SGdzSGdpcm9mSFJGUjdiRTAxRkJHUmthV3grTlpLaUtKQUk2bzZ0MjJiZi9GN1Z6VXVFelQ3QTNnTXhGcG82b2JZMkppQm56MjJXZEZWYzluWkdSMDhIZzgveWtpZHdKQTkrN2RNV25TSkF3ZE9oUlJVVkVObHNOeEhLeGF0UXB6NXN6QjVzMmJBUUNxT2k4VUNqMlFtNXU3djhGMlJFUjBEaXdOTldCWjFpZ0Fpd0JBVmRlRVFxRXgvRVVkT2J4ZWI1ZW9xS2lQUmVRN0FQTEx5c29HcmwrL2ZvZlA1K3NySXUrS3lFVWRPM2JFL2ZmZmp4RWpSdFJwVktHbVZCVXJWNjdFekprelVWQlFBQUFISE1jWkh3Z0VWalhhVG9tSUtvVjFhYkFzNndNQTMydXEvYWxxby8xQlVOWFBiZHZ1MXlnYnAzckx5c3E2UUZVWEF4aW9xb2NCekJLUlh3Q0lIamx5SkI1KytHRzBhZE9teWZJVUZ4Y2pPenNiQ3hZc0FJQnlBQS82L2Y0L05Wa0FJb3BJRFRkKzZvTGs1T1RYbTNKL2pma09Va1F1eXMvUC8yMmo3WURxSlQ4L3Z5UXFLdW92clZ1MzdpNGkzd1V3TURZMk51cmhoeC9HVDMvNlU4VEV4RFJwbnVqb2FGeDk5ZFhvMnJVclB2bmtFeU1VQ28xSVNrb0tGUlFVZk5pa1FZZ29vbmpjRHRBUWNuSnkzSTVRTDFsWldXNUhvQnJZczJmUHlVNmRPbjFrR01iTnJWcTF3b3daTTNERkZWZTRtbW40OE9IbzBxVUxmdnJUbitMRWlSUFRMTXR5L0g0L1QvMGxva2JCSzBJUzFaQnBta05FNVBtNHVEaGtaMmU3WGhpcVpHUms0TVVYWDBSOGZEeFVkVnJsNmFKRVJBMk9wWUdvQnRMVDA3dUt5RHVHWVJpUFBmWVlMci84Y3Jjam5hWlBuejU0K3VtbllSaUdvYXF2WjJabVh1cDJKaUpxZVZnYWlNNVBZbU5qWndHNFlNS0VDUmd4WW9UYmVjN29xcXV1d3BRcFV5QWliUXpEZUExaFB0R1ppSm9mbGdhaTgvRDVmTGNBK0VGcWFpcnV2LzkrdCtPYzA4U0pFOUdqUncrSVNIK2Z6OWU4d3hKUjJHRnBJRHFIYnQyNnhSbUc4UXdBUFBiWVk0aU9qblk3MGpsNVBCNU1uVG9WQUNBaS81R1NraEx2Y2lRaWFrRllHb2pPSVNFaDRUWUFxWDM3OWtYZnZuM2RqbE1qdlh2M3hwQWhReUFpblR0Mzd2d0x0L01RVWN2QjBrQjBkZ2FBUndCZzh1VEpMa2VwblR2dXVLUHE0V1R3M3prUk5SRCtNaUU2aTh6TXpBRUEwdExTMG1DYXB0dHhhdVd5eXk1RG56NTlJQ0lYWldabU5zK1ptMFFVZGxnYWlNN0NNSXhiQVdEWXNHSG5lMm16TkdiTUdBQkFWRlRVajEyT1FrUXRCRXNEMFptSmlJd0dnSkVqUjdxZHBVNEdEaHhZOWZBcThQUkxJbW9BTEExRVorRDFlaThGa0p5Y25JeVVsQlMzNDlSSnAwNmQwSzFiTndEbzVQVjZ3K3Z6RlNKcWxsZ2FpTTdBNC9IMEJTb3UwUnpPQmd3WUFBRHdlRHpmZHprS0ViVUFMQTFFWjZDcWx3RkFXbHFhMjFIcXBYdjM3bFVQZTdxWmc0aGFoaFp4bDB1aWhpWWk2VURqbDRZejNlRzBYYnQyK01jLy9nRUFjQndIenozM0hCWXRXZ1JWeFkwMzNvaWYvZXhuTmI1TmU5VkhLNm9hM3UySGlKb0ZsZ2FpTStzQkFGMjdkbTNVbmZ6cmJkMS85N3ZmbmZiMTNMbHo4ZkhISDJQZXZIa29MaTdHWFhmZGhhNWR1K0tHRzI2bzBmYVRrcElBQUNLUzJqQ0ppU2lTOGVNSm9qTlExZllBY01FRkZ6VEk5bzRlUFlxdFc3ZWU4eldscGFYNCs5Ly9qbEdqUmxVdm16OS9QaVpObW9Ta3BDU2twYVZoekpneFdMSmtTWTMzMjdwMWF3Q0FxcmF1VzNJaW9uOWlhU0E2QXhGcEJ3RHg4Zlc3ZFVOcGFTbm16cDJMOGVQSFk5KytmZWQ4N2FwVnEzRGhoUmNpUFQwZEFQRE5OOStnb0tEZ3RNbVl2WHYzeHJadDIycTgvN2k0dUtxSExBMUVWRzhzRFVSbjFob0FXclZxVmFlVlZSWExseS9IMkxGanNYUG5Ucnp4eGhzWVBIandPZGQ1NzczM1RodGxPSGp3SUFBZ0lTR2hlbG43OXUxeDdOZ3hPSTVUb3h5eHNiRUFBQkdwMjRFUUVYMEw1elFRblZreGdMYW5UcDJxSHVLdnFTKy8vQkxUcGsxRFFrSUNzck96Y2NrbGw1eDNuY0xDUXVUazVPREpKNStzWGhZS2hRQUFodkhQYm04WVJvMG5RUUlWSXgwQW9LcW5hcndTRWRGWlJPUkl3L3IxNjVHVmxZWGk0dUlHM1Y3VkwyZ0tmNnBhQkFBblRweW85Ym94TVRGSVNFakEvdjM3c1dQSGpocU5DaXhldkJqOSt2VkR4NDRkcTVlMWE5Y09RTVY4aUNwSGpoeEIrL2J0VHlzUzUzTHk1TW1xaDdVL0VDS2lmeEdScFlHb0JvNEFRRkZSVWExWDdOYXRHNTU3N2psTW5Ub1ZTNVlzd2JoeDQ3QjQ4ZUxxa1lNeitkdmYvbmJhUnhOQXhlbVNiZHUyeGFaTm02cVhiZHEwQ1gzNjlLbHhscXBpTENMSGEza1lSRVQvaHFXQjZNenlBR0QzN3QxMTNrQ3ZYcjN3eHovK0VVODk5UlJXcmx5Sk45OTg4NHl2OC92OU9IcjBLSzY1NXByVGxodUdnVkdqUm1IT25EazRlUEFnZHV6WWdRVUxGdURtbTIrdWNZYkN3a0lBZ0tydXJmT0JFQkZWaXVqU1lOczJ4bzRkaS83OSsrTysrKzdEa1NOSHFwLzcvUFBQY2NzdHQ2QmZ2MzRZTldvVTFxNWRXLzFjVVZFUkhucm9JUXdZTUFEWFhYY2RQdnZzTXpmaVUrUGFDQUJmZmZWVnZUZlVzMmRQekp3NTg2eC83QmN0V29RZi9PQUhpSTZPL3JmbjdyMzNYblR2M2gyalI0L0dQZmZjZzhtVEo2Ti8vLzQxM3ZlM3p0allVWWZvUkVTbmllaUprSXNXTGNMTEw3K004dkp5UFBEQUEzajIyV2Z4MUZOUEFhajRMUHZYdi80MXVuZnZqaGRlZUFIUFBQTU1GaTFhQkFCNDRva25jT0xFaWVxdkgzbmtFZGVPZ1JxSHFtNFZFZXpZMFhCL2EyTmlZczY0L0RlLytjMVoxNG1OamNXVFR6NTUyZ1RKMnNqTHl3TlFjVHgxMmdBUjBiZEU5RWpEM1hmZmpZU0VCQ1FtSnVMMjIyL0hoeDkrV1AzYzRNR0RrWmFXaHJ5OFBMUnAwd1o3OSs1RmVYazVEaDA2aEE4Ly9CQVBQUEFBT25YcWhFNmRPdUhPTys5MDhTaW9NYWpxT3FCaWttczRxeG9oVTlVUFhJNUNSQzFBUkplR3hNVEUweDRYRnhkWHozUi80WVVYTUdyVUtNeWVQUnU3ZHUwQ1VIRWZnS3JQaUw5OWVlRTJiZG8wWVdwcUNzRmdjSk9xSHRpelowLzF6enpjSERwMENOdTNiNGVxSGc0R2cxKzRuWWVJd2w5RWw0Ymp4Lzg1b1h6WHJsM28zTGt6RE1QQW5qMTc4TnBycjJIV3JGbVlNV1BHYWJQYXF3ckMvdjM3cTVlRjZ4OFZPaWNGc0FnQWxpMWI1bktVdWxtelprM1Z3NDlSY1R4RVJQVVMwYVhoVDMvNkUwNmNPSUZkdTNaaHpwdzV1UDc2NndFQTVlWGxBSUQ4L0h3VUZSVmgzcng1MWV1a3BxWWlMUzBOTDd6d0FvcUtpckIzNzE3TW5UdlhsZnpVdUJ6SCtUTUFyRml4d3Uwb2RiSnc0Y0txaDYrN21ZT0lXbzZJTGcwWkdSa1lQWG8wZnZTakgrSEtLNitzbnB2UXJWczNUSmd3QVE4OTlCQnV1KzAyREJndzRMVDFmdmU3MytIZ3dZTVlPblFvSG5ua0VkeDQ0NDF1eEtkR0Znd0dWNnZxbnExYnQ1NTJyWVJ3OE5WWFg4RzJiYWhxb1czYkM4Ky9CaEhSK2RYOGVyVE5rR1ZaQ3Z6NzdZWERUVlpXRmdEQTcvZUg5YytqSlRKTjh6NFJlVzdBZ0FGNDRZVVgzSTVUWTQ4Ly9qaVdMbDBLVlgzR3R1MWZ1WjJIaUZxR2lCNXBJRHFmd3NMQzJhcGF1R2JObXJBNWt5SXZMNitxTUJ3cUxpNSt4dTA4Uk5SeXNEUVFuY08rZmZ1S1ZmWFhBREI5K3ZUcStTN05WWGw1T2FaUG53NEFVTlVaVzdkdVBlWnlKQ0pxUVZnYWlNNGpFQWpNQWZEUjl1M2JNV3ZXTExmam5OTmJiNzJGM054Y3FHb2dFQWo4enUwOFJOU3lzRFFRblovak9NNGRxbnI4MVZkZnhlclZxOTNPYzBicjFxMURkblkyQUp3RU1CSEErVyt2U1VSVUN5d05SRFVRQ0FTMkFialZjUnpuOGNjZng4YU5HOTJPZEpxOHZEejg4cGUvaE9NNEdncUY3clZ0TytoMkppSnFlVmdhaUdySXR1MUZxdnI0aVJNbmNQZmRkemViaVpIYnQyL0huWGZlaVdQSGprRkVKQ29xeXV0MkppSnFtVmdhaUdySTYvVzJGcEYrUU1VTnpTWlBudXo2aFo4Kyt1Z2pUSm8wQ1VWRlJWRFZlUUJDQU80M1RYT3NxOEdJcUVWaWFTQ3FnZlQwOURZZWoyZUJpRnl2cW9jQlpKZVVsSlEvK3Vpam1ERmpCb3FMaTVzMHo2bFRwL0RpaXkvaWdRY2VRSEZ4Y1FqQWIyemJ2Z1hBUGFxcUl2S20xK3U5dUVsREVWR0x4OUpBZEI1WldWa1h4TWJHdmc5Z21LcnVENFZDL2YxKy84OVY5UWNBRHJ6NTVwc1lQMzQ4UHZua0U2ZzI3aTBlVkJWZmZQRUZicm5sRnJ6eXlpdFExY09PNDl6azkvdC9Dd0Irdi85bEFHOEFpUFo0UEtzUTVoZHdJNkxtaGFXQjZCeXlzckk2T1k2ekJrQS9BTHREb1ZCV2JtN3VWZ0N3YmZ1RDh2THlQZ0RlemMvUHgzMzMzWWNmLy9qSCtQVFRUNnZ2bHRwUUhNZkJ1blhyY1BmZGQyUEtsQ2xWZDE1ZEhncUZ2SUZBNEwxdnY5YTI3WWtBdGdMb2Fwcm00Z1lOUWtRUkxhemZoZkF5MHRTWVROTk1FWkcxQUxxcTZyYVRKMC8yMzdKbHl6ZG5lcTNQNXh0dEdNWjBBSDBBSURrNUdlUEdqY09WVjE2SlN5NjVCQ0sxLzlHcUtuYnUzSWsxYTliZzdiZmZ4dGRmZjEyMWZCdUFKMnpibm5lMmRVM1RUQUh3RllCb3d6QitrNU9UODJTdEF4QVIvWXV3L2lQRjBrQ054ZXYxZG9tS2lsb25JcDBCYkNrcEtlbTdjZVBHNCtkWlRTekx1aFhBdmFnWW1RQUFKQ1ltb20vZnZ2QjZ2VWhOVFVWaVlpSTZkT2lBdUxnNFJFZEhvNnlzRENVbEpUaDgrREQyNzkrUFBYdjJZUDM2OVZpM2JoMzI3ZHYzN2UzYmp1TzhGQWdFWGtFTnJzRmdtdVlRRVhsZlZSMEExOW0ySFo3MytDYWlaaU9zLzBpeE5GQmo4UGw4UFF6RFdBZWdIVzVaNG1jQUFDQUFTVVJCVklDY2twS1NBUnMzYml5dHpUWXlNek5Od3pBbWljZ3dBSmZWSTA2ZXFxNFFrYmwrdi8vVDJxNmNsWlgxcUtvK0RlQllhV2xwancwYk5oVFdJd3NSUlRpUDJ3R0ltaE9meitjekRHTXRnRGhWWFczYjl2ZFFoeXNyQm9OQkc0QU5BS1pwZmdmQU5RQUdpTWpGQUxvQ3VCQkFLMVdORTVFU1ZUMEo0Q0NBcndIc0JMQzJyS3hzOVlZTkcvTHFjenc1T1RtL04wMHpTMFJ1aW9tSitRZUFkQUNOTzF1VGlGb3NsZ2FpU3FacGZyZHlEa09VcXI1djIvYlFodGl1YmR1N0FNeXQvRjlUYzBwTFN5Zkd4c1ptQWVobFdkYnJmci8vTmhkeUVGRUx3TE1uaUFCa1ptWU9GcEhQVlRWS1ZkOXBxTUxRSEd6Y3VQRzQ0empEQUpTcDZnOHR5M3JRN1V4RUZKNVlHaWppK1h5K0c2S2lvbFpXWG1OaGptM2I0OXpPMU5BQ2djQzJVQ2owUTZrNGplTnBuODkzcGR1WmlDajhzRFJRUlBQNWZCTU53M2kzOGd5RG1iWnQzK2wycHNZU0RBYi9xcXEvQXhBbklndXlzckk2dVoySmlNSkxpNWpUVUhYMkFWRnRXSlkxR2NCL3E2b2pJcy80L2Y1ZnU1MnBzWldXbGo0UkV4UFRWMFNHT0k3ekhvQ0I0TVJJSXFxaHNCNXBVTlhQM2M3UWdEYTRIU0NDaUdtYS80SEt3Z0RnNFVnb0RBQ3djZVBHMGhNblRreFExYjBpTXNBMHpmOXlPeE1SaFE5ZUY0QWlqV1JsWlQyanFvOEFDS25xWGJadHozRTdWRlB6K1h4OURjTllvNm9HZ0VtMmJidHhaZ2NSaFprb3R3TVFOU0hEc3F4WkFPNERVTzQ0enJoQUlIRFdTekczWkFVRkJmdVNrcEwyaXNnTkFJWmRkTkZGeS9QejgvUGR6a1ZFelJ0SEdpaGltS2I1WnhHNUJZQ3E2akRidHQ5M081UGJUTlA4SHhHNUUwQ2VpR1RsNU9RY2RUc1RFVFZmWVQybmdhaW1MTXRhWGxrWVFpTHlYUmFHQ2djT0hMZ1B3R2NBTGxIVnY0SnZKSWpvSFBqeEJMVjBZcHJtNXlKeXRhcVdpRWh2djkrLzBlMVF6VVZSVVZGNVVsTFMvNG5JRHdGa0pDVWxSUlVVRlB6RDdWeEUxRHp4WFFXMVpCN1ROTmVKU0thcW5sRFZQb0ZBWUtmYm9ab2puODgzMURDTVpRRGdPTTcxZ1VCZ3FkdVppS2o1NFVnRHRVajkrL2R2bFppWXVFbEVlcW5xb1ZBb2RHa3dHTnpyZHE3bXFxQ2dZRWR5Y3ZKSkFOY0NHSkdTa3ZKT2ZuNytJYmR6RVZIendwRUdhbkY4UGw5N3d6QTJBMGhTMWIweE1URzlQL3Zzc3lLM2M0VUQwelFYaXNob1ZRMGFoakVnSnllbjJPMU1STlI4Y0NJa3RTaTlldlZLRnBHdlVGRVl2ang4K0hCM0ZvYWFLeTR1L2hHQXJaVWY2YnpxZGg0aWFsNVlHcWpGOEhxOUY4ZkZ4VzBVa2ZhVjc1VE5uVHQzbm5JN1Z6alp1blhyTVZXOVVWV1BBeGh2V2RZRGJtY2lvdWFESDA5UWkrRDFldnRFUlVXdEZaRTJBRDQrZE9qUVVCYUd1c3ZLeXJyQmNaeDNSRVFCRFBiNy9SKzVuWW1JM01lUkJncDdwbW4yOTNnOG40dElHMVZkV2xKU01vU0ZvWDV5Y25JV0FuZ1dRSlNxdm0yYTVvVnVaeUlpOTNHa2djS2FaVm5YcXVwN0loS3Jxdk5zMjc0TlFMbmJ1Vm9LeTdKV0FoZ000TE9pb3FKcnRtL2ZYdUoySmlKeUQwY2FLR3o1Zkw0YnZsVVk1ckF3Tkx5eXNyS2JWTFVRUUwrMmJkcys1M1llSW5JWFN3T0ZKWi9QZDd0aEdIK3RMQXd6YmR2K0NWZ1lHdHo2OWVzUGgwS2hFUUJPaWNoa244OTNwOXVaaU1nOUxBMFVka3pUdk04d2pGY0FSS3ZxVk51MmZ3bkFjVHRYUzVXYm0rc0hjSStxcW1FWUwxbVcxY3Z0VEVUa0RwWUdDaXMrbis4SkFObW91SnJwejJ6Ym5nWkEzVTNWOHZuOS9sZEY1Q1VBSGdBZnBLZW50M0U3RXhFMVBaWUdDaHVtYVQ0aklrK0lpS2pxblg2Ly8wOXVaNG9rZnIvL1hnRHJBU1RIeE1TOEMwNmtKb280TEEwVUZudyszeXdSZVFRVm93cGpiZHQreGUxTUVVaUxpNHNIcStweEVmbSthWnAvY0RzUUVUVXR2bE9nNWs0c3kzb0x3RGdBWmFvNndyYnQ5OTBPRmNtOFh1OVZIby9uUXdBSWhVSTNCb1BCZDkzT1JFUk5nNldCbXJNbzB6VGZFWkhSQUU2cTZuRGJ0bGU3SFlvQXk3THVCZkFDZ1BMeTh2S0xjM056OTlSMDNmVDA5S1NZbUJnVFFCYUEzaUp5S1lDTFZMV05pTFJTMVZNQWpvdklQZ0RiQUd3S2hVSTVBR3plcVpUSVhTd04xQ3gxNzk0OXRsMjdka3NCZkE5QUVZRHYrZjMrSEpkajBUK0paVmx2QXBnQVlJZmY3KytCYzV6QmtwbVplYWxoR0dORVpEd0FxeDc3M2FDcWJ6bU84MjR3R054WWorMFFVUjJ3TkZDems1NmUzaVltSnVZREVia2N3QUVBMS9qOS9zMXU1NkxUWldWbFJhdnFKZ0RkVlhXUmJkdWovK1VsWWxuV3RRQWVCRENzYW1HSERoM1FxMWN2OU96WkV6MTY5RUNYTGwyUW1KaUkrUGg0eE1iR29yUzBGTVhGeFRodzRBQjI3OTZOdkx3OGJObXlCWnMzYjhiQmd3ZXJONjZxcTFVMU94QUlMQUxQb0NGcUVpd04xS3owN05telk2dFdyVmFMU0RxQTNZN2pYQjBJQkhhNm5Zdk96RFRONzRqSU5sWDFxT3F2QTRIQTA1WExyeGFSM3dPNEFnQTZkdXlJWWNPR1llalFvZkI2dlJDcC9hOGVWY1htelp1eFlzVUtyRml4QW9XRmhWWExBNDdqUEJJTUJsYzA0S0VSMFJtd05GQ3pZcHJtV0JHWkR5QlBSTDZYazVQenRkdVo2Tng4UHQ4SXd6Q1dvR0ordzRTb3FLZ2ZpTWlkQU5DOWUzZE1talFKUTRjT1JWUlVWSVB0MDNFY3JGcTFDblBtek1IbXpSV0RVS282THhRS1BaQ2JtN3Uvd1haRVJLZGhhYUJxbG1WOWdJbzVCSzVTclJocHJzdTcwUWJNOExsdDIvMWNDeEJtTE12NkRZQW5WUFdvaUZ6UXNXTkgzSC8vL1JneFlrU2ovaHhWRlN0WHJzVE1tVE5SVUZBQUFBY2N4eGtmQ0FSV05kcE9pU0lZcjlOQTMrWjZZUUFxeW9LYmhhRXl3K1d1QmdnejVlWGx1d0dVaThnRkkwZU94SUlGQ3pCeTVNaEcvem1LQ0lZTUdZTDU4K2ZqeGh0dkJJQUxEY1A0djhxek80aW9nWEdrZ2FwWmxxVUFrSk1UMlNjcFpHVmxBUUQ4ZmovL2ZkU0FhWm8vRTVIblkySmk4SXRmL0FKang0NTFMY3V5WmNzd2JkbzBsSlNVUUZVZnQyMTd1bXRoaUZvZ2pqUVFVWjJacG5tM2lEemZxbFVyWkdkbnUxb1lBR0Q0OE9HWU5Xc1dXcmR1RFJHWlpsbldyMXdOUk5UQ3NEUVFVWjJZcGprRXdKL2k0dUl3YytaTVhISEZGVzVIQWdCa1pHVGd4UmRmUkh4OFBGUjFtbVZaTjdxZGlhaWxZR2tnb2xwTFQwL3ZLaUx2R0laaFBQYllZN2o4OHVZMUJhUlBuejU0K3VtbllSaUdvYXF2WjJabVh1cDJKcUtXZ0tXQmlHcExZbU5qWndHNFlNS0VDUmd4WW9UYmVjN29xcXV1d3BRcFV5QWliUXpEZUEyY3cwVlVieXdOUkZRclBwL3ZGZ0EvU0UxTnhmMzMzKzkybkhPYU9IRWlldlRvQVJIcDcvUDVtbmRZb2pEQTBrQkVOZGF0VzdjNHd6Q2VBWURISG5zTTBkSFJia2M2SjQvSGc2bFRwd0lBUk9RL1VsSlM0bDJPUkJUV1dCcUlxTVlTRWhKdUE1RGF0MjlmOU8zYjErMDROZEs3ZDI4TUdUSUVJdEs1YytmT3YzQTdEMUU0WTJrZ29wb3lBRHdDQUpNblQzWTVTdTNjY2NjZFZROG5nNy8zaU9xTS8zaUlxRVl5TXpNSEFFaExTMHVEYVpwdXg2bVZ5eTY3REgzNjlJR0lYSlNabWRrOFoyNFNoUUdXQmlLcUVjTXdiZ1dBWWNPR25lK2x6ZEtZTVdNQUFGRlJVVDkyT1FwUjJHSnBJS0thRUJFWkRRQWpSNDUwTzB1ZERCdzRzT3JoVmVEcGwwUjF3dEpBUk9mbDlYb3ZCWkNjbkp5TWxKUVV0K1BVU2FkT25kQ3RXemNBNk9UMWVzUHI4eFdpWm9LbGdZak95K1B4OUFVcUx0RWN6Z1lNR0FBQThIZzgzM2M1Q2xGWVlta2dvdk5TMWNzQUlDMHR6ZTBvOWRLOWUvZXFoejNkekVFVXJsZ2FpT2k4UkNRZGFQelNzSFhyVnR4enp6MFlPSEFncnJ6eVN0eDMzMzNZdlh0MzlmT080eUE3T3h1REJ3L0dvRUdEOFB6enowTlZhN3o5cW85V1ZEVzgydytSUzFnYWlLZ21lZ0JBMTY1ZEcyMEh4Y1hGbURKbENucjM3bzFseTVaaDhlTEZ1T0NDQy9EQUF3OVV2MmJ1M0xuNCtPT1BNVy9lUE15Wk13ZUxGaTNDZSsrOVYrTjlKQ1VsQVFCRUpMWEJENEFvQXJBMEVORjVxV3A3QUxqZ2dnc2FaSHRIang3RjFxMWJUMXUyWjg4ZUZCVVY0WWMvL0NIYXRtMkxEaDA2NExycnJzUGV2WHVyUnhQbXo1K1BTWk1tSVNrcENXbHBhUmd6Wmd5V0xGbFM0LzIyYnQyNjZuaGFOOGlCRUVVWWxnWnFOT3ZYcjBkV1ZoWSsrZVFUakIwN0Z2Mzc5OGQ5OTkySEkwZU9WTC9tODg4L3h5MjMzSUorL2ZwaDFLaFJXTHQyYmZWemYvbkxYekJzMkREMDc5OGZmL2pESDg2N25CcVBpTFFEZ1BqNCt0MjZvYlMwRkhQbnpzWDQ4ZU94YjkrKzA1NjcrT0tMa1pxYWloZGVlQUdscGFVNGZQZ3dacytlalJFalJrQkU4TTAzMzZDZ29PQzB5Wmk5ZS9mR3RtM2JhcnovdUxpNHFvY3NEVVIxd05KQWpXN1Jva1Y0K2VXWDhkNTc3K0hnd1lONDl0bG5xNTg3Y2VJRWZ2M3JYK09qano3Q29FR0Q4TXd6endDb2VOZjU3TFBQWXZyMDZmamdndzh3ZlBqd2N5Nm5SdGNhQUZxMWFsV25sVlVWeTVjdng5aXhZN0Z6NTA2ODhjWWJHRHg0OEdtdmlZNk94cXhacy9EVlYxOWg1TWlSdU82NjY5Q2pSdy84NmxlL0FnQWNQSGdRQUpDUWtGQzlUdnYyN1hIczJERTRqbE9qSExHeHNRQUFFYW5iZ1JCRk9KWUdhblIzMzMwM0VoSVNrSmlZaUlrVEorTEREeitzZm03dzRNRklTMHREWGw0ZTJyUnBnNzE3OTZLOHZCelIwZEVRRVJRVUZDQStQaDdwNmVrQWNOYmwxT2lLQWVEVXFWTzFYdkhMTDcvRWJiZmRobVhMbGlFN094dFRwMDVGWW1MaUdWKzdaczBhYk51MkRUZmRkQk1HRGh5SXhZc1h3Ky8zQXdCQ29SQUF3REQrK1d2TE1BeUkxUHc2VGFXbHBRQUFWYTM5Z1JBUlN3TTF2bS8vZ2Jqd3dndFJYRnhjL2M3d2hSZGV3S2hSb3pCNzltenMyclVMUU1VTStjNmRPMlBhdEdsNDhjVVhNWDc4ZU5pMkRRQm5YVTZOUzFXTGdJcVJvZHFLaVlsQlFrSUM5dS9mangwN2RweDFWT0RZc1dONDl0bG44Y1FUVDJES2xDbjQvZTkvanpGanh1Q3BwNTRDQUxScjF3NUF4WHlJS2tlT0hFSDc5dTFQS3hMbmN2TGt5YXFIdFQ4UUltSnBvTVozL1BqeDZzZTdkdTFDWW1JaURNUEFuajE3OE5wcnIySFdyRm1ZTVdNR1JvMGFkZHA2dzRjUHg5Lys5amYwNjljUER6Lzg4SG1YVTZNNkFnQkZSVVcxWHJGYnQyNTQ3cm5uTUhYcVZDeFpzZ1RqeG8zRDRzV0xxMGNPcXV6YnR3OGxKU1hJeXNxcVhqWnc0RURzM2JzWGp1TWdKU1VGYmR1MnhhWk5tNnFmMzdScEUvcjA2VlBqTE1YRnhRQUFFVGwrbnBjUzBSbXdORkNqKzlPZi9vUVRKMDVnMTY1ZG1ETm5UblU1S0M4dkJ3RGs1K2VqcUtnSTgrYk5xMTRuUHo4ZmdVQUFJb0xVMUZTVWxwWkNWYys2bkJwZEhvRFRycGxRVzcxNjljSWYvL2hIUFBYVVUxaTVjaVhlZlBQTjA1N3YyclVyMnJWcmg5bXpaNk9vcUFnSERoekFuLy84WjFpV0JjTXdZQmdHUm8wYWhUbHo1dURnd1lQWXNXTUhGaXhZZ0p0dnZybkdHUW9MQ3dFQXFycTN6Z2RDRk1FOGJnZWdscy9yOWVLR0cyNUFTVWtKaGc4ZmpwLzg1Q2NBS3Q2QlRwZ3dBUTg5OUJBU0V4TXhZY0lFZlBMSkp3QXFQcjkrOHNrbnNYZnZYbHgwMFVXWVBuMDZST1NzeTZuUmJRUncvVmRmZmZWdkV4aHJxMmZQbnBnNWMyYjEvSUlxclZxMXd2UFBQNDlubjMwV1E0Y09SWHg4UEs2NDRnbzgvdmpqMWErNTk5NTc4ZFJUVDJIMDZORm8yN1l0SmsrZWpQNzkrOWQ0Mzk4NlkyTkh2UTZDaUNqU1daYWxsbVZwUThuTnpWWExzdlRFaVJNTnRzMm1VUFY5Y1B2bjBaejRmTDdiTGN2U3h4NTd6TzBmVDcxa1oyZXJaVm5xOC9rZWRmdDdTaFNPK1BFRUVaMlhxcTRES3E2OUVjNnFyZ09pcWgrNEhJVW9MTEUwRU5GNUJZUEJUYXA2WU0rZVBkWHpBc0xOb1VPSHNIMzdkcWpxNFdBdytJWGJlWWpDRVVzRE5acU1qQXprNU9UVSt5cUMxQ3dvZ0VVQXNHelpNcGVqMU0yYU5XdXFIbjZNaXVNaG9scGlhU0NpR25FYzU4OEFzR0xGQ3JlajFNbkNoUXVySHI3dVpnNmljTWJTUUVRMUVnd0dWNnZxbnExYnQ1NTJyWVJ3OE5WWFg4RzJiYWhxb1czYkM4Ky9CaEdkQ1VzREVkV1VBK0JaQUhqcHBaZGNqbEk3YytiTXFYNElJSFNPbHhMUk9iQTBFRkdORlJZV3psYlZ3alZyMW9UTm1SUjVlWGxZdW5RcFZQVlFjWEh4TTI3bklRcG5MQTFFVkdQNzl1MHJWdFZmQThEMDZkT3JyK3JaWEpXWGwyUDY5T2tBQUZXZHNYWHIxbU11UnlJS2F5d05SRlFyZ1VCZ0RvQ1B0bS9mamxtelpya2Q1NXplZXVzdDVPYm1RbFVEZ1VEZ2QyN25JUXAzTEExRVZGdU80emgzcU9yeFYxOTlGYXRYcjNZN3p4bXRXN2NPMmRuWkFIQVN3RVJVek1rZ29ucGdhU0NpV2dzRUF0c0EzT280anZQNDQ0OWo0OGFOYmtjNlRWNWVIbjc1eTEvQ2NSeDFIT2NlMjdhRGJtY2lhZ2xZR29pb1RtemJYaVFpajU0NGNRSjMzMzEzczVrWXVYMzdkdHg1NTUwNGR1d1lBUHhuSUJCNHplVklSQzBHU3dNUjFabmY3LzlQVloxNjRzUUpUSjQ4MmZVTFAzMzAwVWVZTkdrU2lvcUtvS3F2MkxiOUg2NEdJbXBoV0JxSXFGNXMyNTRHNE9jbEpTWGxqejc2S0diTW1JSGk0dUltelhEcTFDbTgrT0tMZU9DQkIzRGl4SW1xdVFzM1daYjFneVlOUXRUQ2lkc0JxUG5nN2FCUDUvZjcrZStqRmt6VEhBSmdvWWkwU1U1T3hxT1BQb29CQXdaQXBQRytqYXFLZGV2VzRabG5uc0d1WGJ1Z3FvY2R4N2s3S2lycVpnQmpBSVFjeDNtODhzd0ovdmROVkU5UmJnZWc1aU1wS1dtRWlGemtkbzVtWWtOK2ZuNTRYZmJRWmNuSnlaTUJEQWJ3emJGangrS1hMMStPVHovOUZFbEpTVWhKU1duUTh1QTREbkp5Y2pCdDJqUzgvUExMT0hyMEtBQXNENFZDSTNKemM5Zm01K2UvbFpTVUZCS1JRU0l5TkRrNXVVKzdkdTJXZmZQTk42VU5Gb0lvQXZHZEZCSFZtMm1hVXdIOEJvQTZqak5hUktJTXc1Z09vQThBSkNjblk5eTRjYmp5eWl0eHlTV1gxS2xBcUNwMjd0eUpOV3ZXNE8yMzM4YlhYMzlkdFh3YmdDZHMyNTUzaGx6REFmeFpSRHFvNmlaVnZhSHl6QThpcWdPV0JpS3FGNS9QOTVpSVBDa2k0ampPellGQVlIN2xVMkpaMXEwQTdnWFFyK3IxaVltSjZOdTNMN3hlTDFKVFU1R1ltSWdPSFRvZ0xpNE8wZEhSS0NzclEwbEpDUTRmUG96OSsvZGp6NTQ5V0w5K1BkYXRXNGQ5Ky9aOWU5ZTI0emd2QlFLQlYzQ09hekJrWkdTa1JVZEh2NGVLQW5QVWNaeGJBb0hBMG9iL1RoQzFmQ3dOUkZSbmxtVTlxS3AvRUJFRHdBUy8zLy9XbVY2WG1abHBHb1l4U1VTR0FiaXNIcnZNVTlVVklqTFg3L2QvV3RPVnZGNXY2NmlvcU5kRjVDWlZkVVJrcXQvdmZ4cWM1MEJVS3l3TlJGUW5wbW4rRE1BZlJjUlExVHRzMjU1ejNwVXExdnNPZ0dzQURCQ1Jpd0YwQlhBaGdGYXFHaWNpSmFwNkVzQkJBRjhEMkFsZ2JWbFoyZW9OR3piazFTZHpWbGJXbzZvNkRSWHp1UllXRlJYZHZuMzc5cUw2YkpNb2tyQTBFRkd0bWFiNVl3RC9Vem5DY0pmZjcvOGZ0elBWbEdWWjE2cnFteUtTQUdCTGVYbjVEYm01dVZ2ZHprVVVEbGdhaUtoV1ROTzhEY0NybFlYaDUzNi9QOXZ0VExYbDlYb3Y5bmc4Q3dGNEFSU0ZRcUZiZzhIZ1lyZHpFVFYzUE9XU2lHck1OTTJ4SXZKbTVhVEhoMnpibnVsMnByb29MQ3c4SWlKejI3UnAwd09BSlNJVGtwT1RVVkJROEtIYjJZaWFNNVlHSXFvUjB6UnZFcEczQWNCeG5OOEVBb0ZuM001VUg4ZU9IU3ZMejg5L096azUrYVNJZkU5RWhpUWxKWm54OGZITERoOCtYT0oyUHFMbWlCOVBFTkY1bWFZNVhFU1dBb0NxVHJkdCszRzNNelVrMHpTL0x5THpBSFJTMVM4Tnd4aWRrNU96eGUxY1JNME5Td01SblpOcG10ZUl5Q3BWVlFEWnRtMy93dTFNamFIeXJJNkZJdUlEY014eG5COEZBb0gzM001RjFKenc0d2tpT3F2S3d2QVBWWVdJUEcvYjlzL2R6dFJZQ2dvS2pubzhucm54OGZHWGlFZ1dnUEhKeWNsUmxmTWNlRDBISW5Da2dZak9Jak16OC9Lb3FLaFBLd3ZEYkwvZmY1ZmJtWnBLVmxiV0wxWDFHUUFlQUVzY3gvbGhJQkE0NG5ZdUlyZXhOQkRSdjZrc0RHdFUxVkRWTndPQndBL2R6dFRVdkY3djl6d2V6MThBWEtpcTJ3R010bTE3azl1NWlOekUwa0JFcDdFc3l3dGdIUUNQcXM2emJmdFd0ek81SlQwOXZXdHNiT3hDQUthcUhuY2M1N1pnTVBpdTI3bUkzTUk1RFVSVXpUVE5UQkg1REVBTWdQZHMyeDd2ZGlZM0hUaHc0R2hzYk96cmNYRnhhU0tTSlNMams1T1RQUVVGQmF2QmVRNFVnVGpTUUVRQWdJeU1qSjRlajJlZGlMUlcxVVcyYlk5Mk8xTnpZbG5XZ3dCK0R5QmFWWmVWbDVmZnVuNzkrc051NXlKcVNpd05SQVRMc25vQldBdmdBbFg5UDl1Mmg3bWRxVG55K1h5RFJPUXRFVWtFa0JjS2hVWUhnOEdOYnVjaWFpcUcyd0dJeUYxWldWbVhxT3JIWUdFNHIwQWdzQ29VQ21VQnlBRndpV0VZbjVtbWVaUGJ1WWlhQ3VjMEVFV3dyS3lzU3h6SCtVUkVMZ1R3a1czYjN3Yy9xeitud3NMQ290alkyTGx4Y1hIZkVaSHZBaGlYbkp3Y1cxQlE4QS93ZTBjdEhEK2VJSXBRV1ZsWlhSM0hXU01pRndINDJPLzNEd1pRN25hdWNHS2E1bjBpOGdjQTBRRCtYbEpTY3N2R2pSc1B1WjJMcUxIdzR3bWlDSlNlbnQ3VmNaelZJbktScW41UlVsSXlCQ3dNdFdiYjl2TUFocWhxSVlCclkySmkxbVZrWkdTNG5ZdW9zWENrZ1NqQ21LYVpJaUlmQXJoRVZiOG9MQ3djdEcvZnZtSzNjNFd6ek16TWl3ekRlRmRFK2dJNEVRcUZmaHdNQnYvcWRpNmloc1k1RFVRUnhPdjFKa1pGUlgwQTRESlZ6UzB1TGg2MGMrZk9FMjduQ25lRmhZWEgyclJwTXpjMk5yWUxnTXNOd3hqYnVYUG5lTTV6b0phR0l3MUVFY0kwelFzQnJLaThpMk51V1ZuWklGNW5vT0ZabHZWVFZaMHBJakdxK3Y3Smt5Y25iTm15NVJ1M2N4RTFCSllHb2dpUWtaSFJJVG82K24wQUZvQXR4Y1hGQS9tSHJQSDRmTDRyRGNONEcwQ1NxdTRFY0lOdDIwR1hZeEhWR3lkQ0VyVndhV2xwRjBSSFJ5OUZSV0hJS3lrcEdjekMwTGdDZ2NBbnFwb0Y0RE1SNlNZaWEwelRuT0IyTHFMNjRwd0dvaFlzUFQyOVRldldyZjh1SXYwQjdCQ1I3d1dEd2IxdTU0b0VCUVVGeHhJU0V1WkdSVVZkSkNLWGk4aE5TVWxKYlFzS0NqNEE1emxRbU9MSEUwUXRWRXBLU256bnpwMlhpTWdnQUxzZHg3azZFQWpzZERsV1JESk44MjRBMlNJU0MyQ2xpTnljazVOejBPMWNSTFhGMGtEVUFuWHYzajIyYmR1MnkwVmtrS3J1VWRYdkJRS0JiVzduaW1RK24yK0FZUmp6QWFRQStEb1VDdDBRREFadHQzTVIxUVpMQTFFTGs1V1ZGYTJxZndOd3Jhb1dPbzV6ZFRBWS9OTHRYQVNrcDZjbnhjYkdMZ0RRSDhCSngzRitFZ2dFL3V4MkxxS2E0a1JJb3BZbFNsVVhvYUl3SEFpRlF0OW5ZV2crTm03Y1dDQWkxd0Q0SHdCeGhtRzg0ZlA1WmdMd3VCeU5xRVk0MGtEVWNvaGxXUXNBM0tDcWgwT2gwTlc1dWJrYjNBNUZaK2J6K2U0U2tlZEZKRlpWVjRWQ29adHpjM1AzdTUyTDZGeFlHb2hhaU1yQ01BWkFrWWdNenNuSjhidWRpYzR0S3l1cm4rTTQ3MVRlTkd3M2dERit2ei9IN1Z4RVo4UFNRTlFDV0piMXZ3QnVWZFVUanVOY3hRbDI0YU5Qbno2ZG82T2ozeEdSS3dHY1V0VzdiTnQrdysxY1JHZkM2elFRaFRuVE5PZUt5QThCbkFMdy9VQWc4SVhibWFqbTl1L2ZmNktnb09DTnBLU2tSQkhwSnlKamtwS1NFaXF2NStDNG5ZL28yempTUUJUR1ROTjhVVVNtQUNoVDFVRzJiYTkxT3hQVm5XbWFkNGpJbndERXFlcUhaV1ZsNHpkczJGRG9kaTZpS2l3TlJHSEtzcXdYQVB3VVFDZ1VDZzBMQm9QL2NEc1QxWi9QNStzcklndEVwSXVxN2dFd3hyYnRkVzduSWdKNHlpVlJXREpOODNlcStsTlZWUmFHbGlVUUNId1JDb1d5QUh3a0lsMUU1Q09menpmUjdWeEVBRWNhaU1LT2FacFRBZnhHUk9BNHpuV0JRR0NwMjVtb1VYZ3N5M29Pd04yVlg3OG9JZy9tNU9TVXVSbUtJaHNuUWhLRkVaL1A5eXNSK2EySUNJRHJiZHRlNG5ZbWFqUk9mbjcrMHM2ZE8rOFNrV3NCREFBd09DRWhZZG1CQXdlT3V4Mk9JaE5IR29qQ2hNL25lMEJFWmxZV2hnbCt2Lzh0dHpOUjA3QXNLd3ZBQWdCZEFld3JMeSsvTVRjMzl6T1hZMUVFNHB3R29qQmdXZGE5SWpKRFJFUlY3MlJoaUN4K3Z6OUhWYitycXFzQnBFUkZSYTAyVGZQSGJ1ZWl5TU9SQnFKbUxqTXpjMUpVVk5RY0FIQWNaM0lnRUhqWjdVemtHbzlwbWpORjVGNEFvcXIvWFZwYWV2L0dqUnRMM1E1R2tZR2xnYWdaOC9sOHR4dUc4VnJsbHovMysvM1pidWFoNXNFMHpkdEU1Q1VBOGFxNnhqQ01zVGs1T2ZsdTU2S1dqNldCcUpueStYempETVA0YStXWEQvdjkvbWRkRFVUTlNtWm1waGtWRmZVdWdPOEF5QzhySzd0cC9mcjF2TGdYTlNxV0JxSm15RFROc1NJeVgxVWRFWm5tOS90LzQzWW1hbjU2OXV6Wk1UNCtmajZBd2FwYUNtQ2liZHZ6M001RkxSY25RaEkxTXo2ZmIwUmxZVkFBVDdNdzBObHMyYkxsRzcvZlB4VEFjeUpTSmlKZnVwMkpXamFPTkJBMUk2WnBEaGVScGFycUFQaWpiZHUvY0RzVE5TL3A2ZWxKTVRFeEpvQXNBTDFGNUZJQUY2bHFXeEdKVTlWVEFJNkx5RDRBMndCc0NvVkNPUURzWURDNDE4WG8xQUt3TkJBMUUxNnYxL0o0UE90VUZTTHluTi92ZjlEdFROUThaR1ptWG1vWXhoZ1JHUS9BcXNlbU5xanFXNDdqdkJzTUJqYzJWRDZLSEN3TjFPSlpsdlVCZ08rNW5lTjhLc3RDOWY4M1Y2cjZ1VzNiL2R6T0VRSEVzcXhyQVR3SVlGalZ3ZzRkT3FCWHIxN28yYk1uZXZUb2dTNWR1aUF4TVJIeDhmR0lqWTFGYVdrcGlvdUxjZURBZ2YvZjNwM0hSMUhtNndKLzNzckN2Z2RDZEFJWWNWeENrcTdxZyt3ZVk0UVpGa1VZUk1TUlN3YWN1TjBUSGZVSzRnQWZBUldHUmNHSjRoSVE3NGdlUEtnZzRNUXJJNGZ0Z0tTcklXQUltQXdnUVlKQVNDTFJMRjIvKzBmU1BXWjBwQlBTcVhUbitmNVY2YXA2NjZsT3BmdVhlcXZxeFZkZmZZWDgvSHdjUG53WXVibTVPSHYycks5eEVka21Jc3ZjYnZjR0FOTDB1MGZCcVBsK01oRTFFc013Z3VZRHNia1hERjR1bDZ2NWh3eGl1cTdmcEpSYUNHQWdBSFRyMWcwalJvekE4T0hEa1ppWTJLQmpSRVNRbTV1THJLd3NaR1Zsb2Fpb3lQdTYyN0tzSi9mdjM1L1ZxRHRCSVlsLytCVHl2RVZEZG5hMjNWR0NudFBwQk1DaUlWQVNFaEs2aEllSEwxSktUUWVBdm4zN0lqVTFGY09IRDBkWVdPTU5GV1JaRmo3NzdETmtabVlpTnpjWEFDQWlhejBlenlNSERodzQwMmdib3BERFAzd0tlU3dhR2crTGhzQnhPQno5bFZMdks2V3U3TmF0RzlMVDB6RnExS2lBbm5rU0VXemR1aFZMbHk3RjZkT25BZUFieTdJbXV0M3V6d0syVVFwcXZPV1NpTWhtRG9kanFxWnBPNVZTVjQ0ZVBScnIxNi9INk5HakE5NVZwWlJDU2tvSzFxMWJoL0hqeHdOQWQwM1RQakVNNCtHQWJwaUNGb3NHSWlJYjZicit2elZOV3hVWkdSa3hjK1pNUFBQTU0yamZ2bjJUWm1qYnRpMW16WnFGK2ZQbm8xV3JWdUVBVnVpNi9uU1RocUNnd0tLQmlNZ211cTQvb0pSYTNxWk5HeXhidGd3VEpreXdOYy9Ja1NPeGN1Vkt0R3ZYRGtxcGVZWmhQR1ZySUdwMldEUVFFZGxBMS9VVUFDKzFidDBhUzVjdXhjQ0JBKzJPQkFCSVNFaEFSa1lHMnJadEN4R1paeGpHZUxzelVmUEJvb0dJcUluRng4ZjNVa3I5bDZacDJxeFpzM0RqalRmYUhhbU9mdjM2NGRsbm40V21hWnFJdkptVWxQUkx1ek5SODhDaWdZaW9hYWxXclZxdEJOQnAwcVJKR0RWcWxOMTVmdEt3WWNOdy8vMzNReW5Wdm5aNGR0NHhReXdhaUlpYVpZUzduZ0FBR1daSlJFRlVrc1BobUF6ZzE3R3hzVWhQVDdjN3pzK2FPblVxcnJubUdpaWxCamtjanVZZGxwb0Vpd1lpb2liU3AwK2YxcHFtUFFjQXMyYk5Ra1JFaE4yUmZsWjRlRGhtejU0TkFGQkt6YmppaWl2YTJoeUpiTWFpZ1lpb2lYVHQyblVLZ05qKy9mdWpmLy8rZHNmeHl3MDMzSUNVbEJRb3BhS2pvNk01Nm1vTHg2S0JpS2hwYUFDZUJJQzB0RFNibzlUUHRHblR2Sk5wNFBkR2k4WmZQaEZSRTBoS1Nob01JQzR1TGc2NnJ0c2RwMTZ1dmZaYTlPdlhEMHFwSzVPU2twcm5sWnZVSkZnMEVCRTFBVTNUN2dHQUVTTkdYR3JSWm1uY3VIRUFnTEN3c04vWkhJVnN4S0tCaUNqd2xGSnFMQUNNSGozYTdpd05NblRvVU8va01QRDJ5eGFMUlFNUlVZQWxKaWIrRWtCTVRFd01ycmppQ3J2ak5FaFVWQlQ2OU9rREFGR0ppWW5CMWI5Q2pZWkZBeEZSZ0lXSGgvY0hhaDdSSE13R0R4NE1BQWdQRDcvVjVpaGtFeFlOUkNFc0p5Y0hUcWNUNWVYbGRrZHAwVVRrV2dDSWk0c0w2SGJPblR1SHh4OS9IRU9IRHNVdHQ5eUNqSXdNaUlodnZtVlpXTFpzR1pLVGszSHp6VGRqK2ZMbGRlWmZTdCsrZmIyVDF6VnVjZ29XNFhZSElDSUtkVXFwZUNEd1JjT2pqejZLbUpnWWJONjhHU1VsSlVoUFQwZVBIajE4bzJldVdiTUdPM2Jzd05xMWExRmVYbzdmLy83MzZOV3JGKzY0NHc2LzJ2ZDJyWWhJWUhlRW1pMmVhU0FpQ3J4ckFLQlhyMTZOMGxoSlNRbnk4dkxxdkhiaXhBa2NPblFJano3NktEcDI3SWpZMkZpa3BhWGhndzgrOEMyemJ0MDZwS2Ftb21mUG5vaUxpOE80Y2VPd2FkTW12N2ZiczJkUEFJQlNLclpSZG9TQ0Rvc0dvbnE2Y09FQ0hudnNNUXdhTkFpMzNYWWJNak16NFhRNlVWbFpDUUNvckt6RW9rV0xrSnljaktGRGgrS3BwNTdDdDk5K0MrQWYzUVY3OXV6QjVNbVRNWERnUUV5Y09CRzV1Ym0rOXYxWmY4T0dEYmpsbGx1d2VQRmlBTURldlhzeGVmSmtEQmd3QUxmZGRodDI3OTdkeE84Sy9Sd1I2UXdBblRwMXVxeDJLaXNyc1diTkdreWNPQkduVHAycU02K2lvZ0lBb05RL2Jtem8wcVVMOHZQekFkUjBYWncrZmJyT2RSVTMzSEFEamg0OTZ2ZjIyN1ZyQndBUWtYWU4zZ2tLYWl3YWlPcHB6cHc1S0Nzcnc4YU5HNUdabVludDI3ZlhtVDkvL253Y1Bud1k3N3p6RGo3NjZDTVVGeGRqeVpJbGRaWlp2MzQ5bGk5ZmpxeXNMUFRzMlJQejVzMnIxL3A3OXV6QnhvMGJjZi85OXdNQUxsNjhpS2VmZmhyYnQyL0h6VGZmak9lZWV5NUFlMDhOb1pUcUNBQnQyelpzNkFZUndjY2ZmNHdKRXliZzJMRmplT3V0dDVDY25GeG5tYmk0T01URXhDQWpJd05sWldYNDVwdHZzR3JWS2xSV1ZzTGo4ZURzMmJNQWdLNWR1L3JXNmR5NU04ckt5bUJabGw4NVdyZHU3WjFrMGRCQ3NXZ2dxb2ZpNG1MczJMRUQ2ZW5waUlxS1F2ZnUzWEhmZmZmVm1iOTU4MmJNbURFRDBkSFI2Tnk1TTM3NzI5L2kwMDgvcmRQT3d3OC9qS2lvS0hUczJCR1RKazNDa1NOSFlGbVczK3RQbVRJRjdkcTFRL3YyN1FFQXljbkppSXVMUTM1K1B0cTNiNC9Dd2tKVVYxY0gvZzBoZjdVRGdEWnQydFI3eFNOSGptREtsQ25Zc21VTGxpMWJodG16WjZOSGp4NC9XaTRzTEF3dnZQQUNUcHc0Z1Z0dnZSVnBhV2x3T3AySWpJeEVXRmdZUEI0UEFFRFQvdkd4cjJsYW5UTVRsOUtxVlNzQWdGS3EvanRDSVlFWFFoTFZ3K25UcHdFQXZYdjM5cjNXb1VPSE92TkZCSGZmZmZlUDFxMnFxdkpOZCt2V3JjNzZJb0xxNm1xLzEvL0ZMMzVSWjk2S0ZTdXdZY01HSkNZbStqN1kvZjN2a1pwRU9ZQU8zMy8vdmU4VXY3OGlJeVBSdFd0WG5EbHpCZ1VGQmJqcXFxdnFmUEgvVU4rK2ZiRnExU3JmeisrLy83N3ZXTzNZc1NPQW11c2h2Qmt1WExpQXpwMDcvOHYyL3BtM0MwNUV2cS9YVGxESVlORkFWQS9lLyt6UG5EbmpteTRxS3ZMTjk1NzYzYlJwaysraXNmcndkLzBmL25kNDh1UkpyRjY5R3V2V3JVTmNYQngyNzk2TnYvNzFyL1hlTmdXT2lKUXFwVHBjdkhpeDNrVkRuejU5OE9LTEx5STNOeGNyVjY3RUs2KzhndFRVVkl3Y09SSmhZV0UvdSs0bm4zeUNtMjY2Q1VETm5ROGRPblRBRjE5ODRic0w0b3N2dmtDL2Z2Mzh6dkxkZDk5NUp5L1dheWNvWkxCN2dxZ2VZbU5qY2ZYVlYyUEZpaFVvTFMxRllXRWgxcXhaNDVzZkhSME53ekN3ZVBGaUZCVVZ3ZVB4NE1pUkk5aTdkNjlmN1Rka2ZXODN4TmRmZjQzUzBsS3NYYnYyOG5hU0F1RUNBSlNXbGphNGdldXZ2eDR2dlBBQ0ZpeFlnSzFidCtMdHQ5LyswVEw3OSs5SFdWa1pTa3RMOGVjLy94a0ZCUVc0NTU1N0FOUjBSWGd2M0QxNzlpd0tDZ3F3ZnYxNjNIWFhYWDVuOEQ3dlF5bjFiWU4zaElJYWl3YWllbHE0Y0NIT25UdUhFU05HWU1hTUdiNkJmTUxEdzMzek5VM0RoQWtUTUdUSUVNeWRPN2RlRDlDcDcvcDkrdlRCcEVtVDhNUVRUMkRLbENtK3AvWlJzNUlQQUY5OTlkVmxOM1RkZGRkaDZkS2xQL2xsdjIzYk5vd2FOUXFqUjQvRzBhTkg4ZHBycjlXNVkrUGhoeDlHMzc1OU1YYnNXRHo0NElOSVMwdkRvRUdEL042Mjk2eWFpQlJlOW80UUVUVkhobUdJWVJnU0tCczJiSkNSSTBjR3JQM214UHRlMnYwN0RUYTZyajlyR0lhODhjWWJkdjhLTDh1R0RSdkVNQXpSZFgyMTNlOHAyWU5uR29qcWFldldyU2dzTElUSDQ4SEJnd2Z4NnF1dll1ellzWGJIb21aTVJQSUFvS0Nnd080b2w4WDd6QWZ2L2xETHd3c2hpZXJwK1BIaldMUm9FWXFMaXhFVkZZVXhZOFpnK3ZUcGRzZWlaa3hFOWdFMUQrY0tadDZIaG9uSXA1ZFlsRUlVeDBTbmtPYzluWjZkblcxM2xLRG5kRG9CQUM2WGk1OGQ5YU4wWFM5U1NuWGZ2SGt6b3FPajdjNVRiK2ZQbjhmdzRjTWhJc1dtYVhZRHdHNnFGb2pkRTBSRWdTY0FOZ0RBbGkxYmJJN1NNTHQyN2ZKTzdnQUxoaGFMUlFNUlVST3dMT3N2QUpDVmxXVjNsQWI1d2NCWGI5cVpnK3pGb29HSXFBbnMzNzkvbTRpY3pNdkx3eGRmZkdGM25IcjUrOS8vRHRNMElTSkZwbWwrY09rMUtGU3hhQ0FpYWhvV2dEOEJ3TXN2djJ4emxQckp6TXowVFFMdzJCaUZiTWFpZ1lpb2lSUVZGYjB1SWtXN2R1MEttanNwOHZQenNYbnpab2pJK2ZMeWNnNmYyc0t4YUNBaWFpS25UcDBxRjVHbmdab2gwSnY3U0tUVjFkV1lQMzgrQUVCRWx1VGw1WlhaSElsc3hxS0JpS2dKdWQzdVRBRGJ2L3p5UzZ4Y3VkTHVPRC9yM1hmZnhZRURCeUFpYnJmYi9iemRlY2grTEJxSWlKcVdaVm5XTkJFcHo4ek14S2VmTnMvbkpPM2J0dy9MbGkwRGdHb0F5MUJ6VFFhMWNDd2FpSWlhbUtacHYxSkthUUF3YTlZc0hEcDB5TzVJZGVUbjUrUHh4eCtIWlZrQ0lGd3B0VkxYOVNmdHprWDJZOUZBUk5SRW5FNW5KMTNYLzUrSUxBZlFXa1IyVmxaVzRvRUhIbWcyRjBaKytlV1htRDU5T3NyS3lpQWlpd0U4RGFDMVV1bzV3ekMyT3AzT1RwZHFnMElYaXdZaW9pWmdHTVo0eTdLT0tLVlNBRndVa1ZHbWFRNEZNUHZpeFl0SVMwdXovY0ZQMjdkdlIycHFLa3BMU3lFaVM5eHU5Lzl4dVZ3TFJPUm1FYmtBSUZsRWNuVmQvM2RiZzVKdFdEUVFFUVdXcWgxSytsMmxWQThSK2FTeXN2SWEwelMzQUlCcG12TUEvS0dpb3FKNjVzeVpXTEprQ2NyTHk1czA0UGZmZjQrTWpBdzg4c2dqS0M4djl3Q1lhNXJtNDk3NXBtbHVxNnFxdWg3QTN3REVBUGlydytHWTA2UWhxVm5nb0RNVThqaGdWZVBoZ0ZYMWs1U1VGSzlwMnZ0S3FXc0FpSWlrbTZiNU1tb3VMcXhEMS9VVXBkUmFBTjFqWW1Jd2MrWk1EQjQ4R0VvRjdxMFdFZXpidHcvUFBmY2NqaDgvRGhFcEZwRlV0OXY5NFU4dEh4OGZIeGtaR2Zta1V1b1oxSXcvOFRlbDFQanM3T3lTZ0lXa1pvVi8rQlR5dkVVRE5SNFdEWmZtY0RnV2FwcjJId0JhQXpoY1ZWVTFPaWNucCtEbjFrbE1UT3dSSGg3K0NvQnh0VDhqTFMwTk45NTRJelN0OFU0TVc1WUZsOHVGMTE5L0haOS8vcm4zNVkrcnE2dnZPM0Rnd01sTHJaK1ltRGdnTEN4c2kxS3FDNEJ2Uk9SdTB6U2I1MjBnMUtqNGgwOGhUOWYxUFVxcEcrM09FVUlPdWx5dUJMdERORmNKQ1FsZElpSWlza1RFcVpSU2xtVTllK0hDaFhuSGpoMzczdDgySEE3SFdFM1Q1Z1BvQndBeE1URzQ4ODQ3TVdUSUVGeDk5ZFVOT3ZzZ0lqaDI3QmgyN2RxRjk5NTdEeWRPblBDK2ZoVEFITk0wMTlhbnZldXV1NjVibXpadDFpcWxoZ09vRkpHbHBtbk9ySGN3Q2lvc0dvaUlHb25ENGJoSDA3UU1BQjBCbEluSUdOTTAvN3VCelNuRE1PNEI4RENBQWQ0WGUvVG9nZjc5K3lNeE1SR3hzYkhvMGFNSHVuVHBndGF0V3lNaUlnSlZWVldvcUtoQWNYRXh6cHc1ZzVNblR5SW5Kd2Y3OXUzRHFWT25mdGkrYVZuV3kyNjMrdzAwL0JrTUVRNkg0eEZOMHhhaHB2dGxkMGxKeWFpQ2dnSjJWNFFvRmcxRVJKZFA2YnIrbmxKcUxJQXdFZmt2VGRPbU5WWmZmMUpTa3E1cFdxcFNhZ1NBYXkranFYd1J5VkpLclhHNVhQL1RHTmtBd0RDTWdRQTJBK2dpSXQ5WWxuWFgvdjM3LzlaWTdWUHp3YUtCaU9neUpDVWwzYWhwMmtkS3FlNm91VGh3ck12bDJvUUFQVUZSMS9YZUFQNGR3R0NsMUZVQWVnSG9EcUNOaUxSV1NsV0l5SGNBemdJNEFlQVlnTjFWVlZYYkRoNDhtQitJVEFBd1lNQ0FqcFdWbGU4b3BVWUNxQUx3WjVmTDlXaWd0a2YyWU5GQVJOUkF1cTYvckpTYURpQmNSQTVabHZXci9mdjNGOXFkeTBaaHVxNC9xSlJhanBvQ3lsUkszY0s3SzBJSGl3WWlvbnB5T0J5ZE5VM2JKU0xYcVJxUEFNakl6czZ1c2p0YmMrQndPQnhLcWExS3FTNGlja0ZFSnJyZDdrL3N6a1dYajBVREVWRTlPQnlPaDJvdi9Hc0xvS3k2dW5yd2dRTUhEdHFkcTdseE9wMmRST1JkQUw4Q1VHVloxa3R1dC9zUGR1ZWl5OE9pZ1lqSVQ0Wmh1RVRFb1dydWVWeFZXbHI2d0pkZmZsbGhkNjVtVERNTVl4cUFWMUhUWFpGNy92ejVJY2VPSGJ0Z2N5NXFJQllOUkVTWFVIdDN3TWNBT3FIbTFzS2JUZFBjanBvdlFycUVoSVNFNjhMRHczY3FwYnFLeUVVQWQzb2ZvMDNCaFdOUEVCSDlERjNYL3lJaU93RjBFaEczWlZsZGE1Kzl3SUxCVHprNU9ZYzFUWXNGc0VrcDFVNHB0VkhYOVF5N2MxSDk4VXdERWRGUGlJK1A3OXFxVmFzQ0VlbFkyeDB4eWVWeS9TZFlMRndPcGV2NnZVcXBOMUh6UHY3ZHNpeW4yKzFtZDBXUTRKa0dJcUovb3V2NjA2MWF0VG9Eb0pOUzZsc1I2ZUZ5dWQ0RkM0YkxKYVpwcnJFczZ5b1JLUVlRcDVRcU1neGpqTjNCeUQ4ODAwQkU5QU82cmhjQTZGTTdic1NMYnJmN01RQWV1M09GR3FmVEdXRloxbnRLcWR0RnhCS1JOOTF1OSsvc3prVS9qMFVERVJFQXd6Q0dBY2hDemFpVXNDenJsMjYzKzZpOXFVS2VjamdjVXpSTlc0MmFzemdGU2lrbkh3YlZmTEZvSUtJV3p6Q016d0g4R3dDSXlEN1ROQWNnUUkrQnBoK0xqNC92R1JrWmVVZ3AxUldBV0pZMXp1MTJmMmgzTHZveEZnMUUxR0xWRG1OOTN2dXppSXppcllEMk1ReGpQWUJ4QUNBaWI1dW1lWS9Oa2VpZnNHZ2dvaGJKTUl3L0FYaTg5c2R2WFM1WEJ6dnpVQTFkMXljcHBkWUNnSWljRXBGNDNsM1JmTEJvSUtJV3hlbDBSb2pJV1FBZGExOWE1SEs1bnJRekU5VjEvZlhYeDdSdTNmcVFVcW9MYWg2bWRZZHBtaHZzemtVc0dvaW9CWEU0SEdNMVRmdEFSRVFwVlZwVlZYVlZUazVPc2QyNTZLZnB1djQyZ0x1VVVocUEvM1M1WFBjQXFMWTVWb3ZHb29HSVFwN1Q2V3hyV2RZMnBkUy8xUllNV1M2WDY5ZDI1NkpMY3pnY2QycWE5aGNBRVFCT1ZWUlVPQThkT25UYTdsd3RGWXNHSWdwcFNVbEo4V0ZoWVRrQWxJaFVBQmhSK3hob0NoTHg4ZkU5VzdWcTVRSVFnNXE3Sys1eXU5M3I3TTdWRXJGb0lLSlFGYWJyK2xLbDFIK0lpQUQ0eWpUTjNuYUhvb1l6RE9NZEVabFkrMWp2ZDF3dTE3MWdkMFdUWXRGQVJDRW5QajYrVjJSa1pJNVNxaU9BU2dCUHVseXVGK3pPUlpmUDRYRGNVZHRkMFJiQTE1WmxEWGE3M2Nkc2p0VmlzR2dnb2xDaUdZWnhINEJYYXM4dUZGWlhWeWZ5WXNmUVV0dGRzUk5BbkloWUFLYWFwdmwvd2JGQkFvNUZBeEdGaElTRWhDN2g0ZUZibFZJT0ViR1VVdSs1WEs2NzdNNUZnYVByK21vQTl5cWxOQkY1NzV0dnZwbHk4dVRKNyt6T0ZjcFlOQkJSc0ZPR1lZd0FzQVUxRnp1ZThYZzhZdzhjT1BBL2RnZWp3RXRLU2hvVEZoYjJGOVE4ZCtPMFVpbzVPenY3c04yNVFoV0xCaUlLV3ZIeDhlMGpJeU5mVWtyOXI5cXpDNSs1WEs0VXUzTlIwK3JYcjE5MFJFVEVWcVhVRGJValp0N3ZkcnZmQU1jUGFYUXNHb2dvS09tNm5xU1UrbS9VL0lmNW5Zajh3VFROVit6T1JmWnhPQndyTlUyYkJpQk1SRDRzTHkrL055OHZyOHp1WEtHRVJRTVJCWnNJaDhPUnJtbmFuMm9mMUpSWFVWRXg1TkNoUStjdnZTcUZPbDNYYjFkS3ZZV2FZdkpycGRRdDdLNW9QQ3dhaUNobzZMcmVHOEFtcFZSODdZT2FscG1tT2RQdVhOUzhKQ1ltOWdnUEQ5OEN3S2k5aXliZE5NME1BQjZib3dVOUZnMUVGQXpDRE1PNEc4Q2JBRFFBWDFtV2RidmI3WGJibkl1YU1WM1hYMVJLUFFnZ0hNQ21xcXFxZTNuNzdlVmgwVUJFelZwQ1FrS1hpSWlJTndDTVE4MS9paHRkTHRkNDhKNTg4b1BENFJpbGxIcExLZFZWUklvQS9NbzB6ZjEyNXdwV210MEJpSWorRllmRE1TUWlJdUlZZ0hFaWNrRkVmdWR5dWNhQkJRUDV5ZTEyYi9aNFBOY0RNSlZTMFFCY2htRThCSDcvTlFqUE5CQlJzMlFZeHE4QmJLbnRrOTVXVWxKeVIwRkJRWW5kdVNoNEdZYXhFTUFmQUlTTHlFclROTyszTzFPd1lkRkFGT0lNdy9nVXdDMTI1MmdJRVVITjJFVEJRVVQybXFZNXdPNGNUUzJZampIdk1SVnN4NWFYM2NjWVQ4OFFoYjZnK0REL0tjSDJvYTZVdXRIdUREWUptbVBNZTB3RjI3SGxaZmN4Rm03bnhvbW82V1JuWjlzZElhUTVuVTY3STlpT3gxaGdOWWRqakdjYWlJaUl5QzhzR29pSWlNZ3ZMQnFJaUlqSUx5d2FpSWlJeUM4c0dvaUlpTWd2TEJxSWlJaklMeXdhaUlpSXlDOHNHb2lJaU1ndkxCcUlpSWpJTHl3YWlJaUl5QzhzR29pSWlNZ3ZMQnFJaUlqSUx5d2FpSWlJeUM4c0dvaUlpTWd2TEJxSUtLVGs1T1RBNlhTaXNyTFM3aWdVQkx6SFMzbDVlWjFwK21rc0dvaUlpQUxneElrVEdEZHVYRWdWc0N3YWlJaUlBcUNrcEFRblRweXdPMGFqWXRGQVJBRng0Y0lGUFBiWVl4ZzBhQkJ1dSswMlpHWm0xdWsycUtxcVFrWkdCc2FNR1lNQkF3WmcxS2hSZU8yMTEyQlpscThOZjVZcExTM0ZFMDg4Z2NHREIyUE1tREhZczJkUGsrOHJOWTdLeWtvc1dyUUl5Y25KR0RwMEtKNTY2aWw4KysyM0FJQjE2OVloT1RrWnBhV2xBQUMzMjQxaHc0YWhzTEFRQUdCWkZsYXZYbzNiYjcvZGQ2ems1dVplc3QyRzV2RjJaZXpac3dlVEowL0d3SUVETVhIaVJOODJBV0RxMUtrQWdFR0RCc0hwZERiYSsyUW5GZzFFRkJCejVzeEJXVmtaTm03Y2lNek1UR3pmdnIzTy9BVUxGdUN6eno3RDBxVkxzWFBuVGp6Ly9QTjQvLzMzc1hMbHlub3RNMmZPSEpTVWxHRERoZzFZdlhvMWR1L2UzV1Q3U0kxci92ejVPSHo0TU41NTV4MTg5TkZIS0M0dXhwSWxTd0FBRXlaTXdGVlhYWVhYWDM4ZGxtVmgwYUpGZU9paGgzRGxsVmNDQUpZdFc0YjE2OWRqM3J4NTJMbHpKMTU2NlNWMDd0ejVrdTAyTkkvWCt2WHJzWHo1Y21SbFphRm56NTZZTjIrZWI5N3ExYXNCQUx0MzcwWjJkblpqdkVWRVJJRmxHSVlZaGlGTjZmejU4MklZaGh3OGVORDMyczZkTzhVd0RLbW9xSkRpNG1KeE9wM2lkcnZyclBmaGh4L0tyYmZlS2lMaTF6TG56cDBUd3pEazBLRkR2dm03ZHUzeWJhY3BlZDludTMvZmRtaU1ZK3o4K2ZQaWREb2xMeS9QOTlxT0hUdGsyTEJodnAvejgvTmw2TkNoOHVLTEw4cjA2ZFBGc2l3UkVTa3RMWlgrL2Z2TDU1OS9YdTkyRHh3NElJWmh5TVdMRit0TSs3dmVpUk1uZlBOMzd0d3BUcWRUUEI1UG5XVWE2MWhzRHNkWXVKMGJKNkxRZFByMGFRQkE3OTY5ZmE5MTZOREJOLzMxMTE5RFJCQVhGMWRudlY2OWV1SDgrZk93TE11dlpZcUtpbnl2ZWJWdjM3N1I5NGNDNy9UcDB4QVIzSDMzM1QrYVYxVlZoWWlJQ01URnhTRWxKUVZ2dnZrbVhudnROU2lsQUFDRmhZWHdlRHk0OXRwcjY5MXVRL040ZGV2V3pUZmRvVU1IaUFpcXE2c1JHUm41OHpzY3BGZzBFRkdqODM1eG56bHp4amZ0L1lJSGdPN2R1d01Bamg4L2puNzkrdmxlUDNueUpLS2pvNkZwbWwvTFhHbzdGRHk2ZHUwS0FOaTBhUk42OXV6NWs4dWNQSGtTMjdadFEwcEtDakl6TTJFWUJnQ2dTNWN1QUdydVZvaVBqNjkzdXczTjB4THhtZ1lpYW5TeHNiRzQrdXFyc1dMRkNwU1dscUt3c0JCcjFxenh6WStLaWtKS1Nnb1dMRmlBbzBlUHd1UHg0T0RCZzNqbGxWY3daY29VdjVlSmpZMUZYRnpjdjl3T0JZL282R2dZaG9IRml4ZWpxS2dJSG84SFI0NGN3ZDY5ZXdIVVhPajR4ei8rRVJNblRzU2NPWE53NU1nUmZQREJCNzUxYjdycEppeFlzQUJIamh5QngrTkJYbDRlQ2dzTEw5bHVRL1A0bzJQSGpnQnFMdHIwWHNBWjdGZzBFRkZBTEZ5NEVPZk9uY09JRVNNd1k4WU1qQnMzRGdBUUhsNXpndk9aWjU2QjArbkVRdzg5aEVHREJtSDI3Tm1ZT25VcUprMmE1R3ZEbjJXZWYvNTVuRDE3RnNPSEQ4ZVRUejZKOGVQSE4rMk9VcU5adUhBaE5FM0RoQWtUTUdUSUVNeWRPeGNpTlYzNHExYXR3cmx6NXpCdDJqUzBhOWNPNmVucFdMcDBxZS9NMG9JRkM1Q1FrSUFISDN3UVE0Y094ZHk1YzFGUlVYSEpkaHVheHgrOWUvZkcrUEhqa1o2ZWp0Lzg1amNOZUVlYUgyVjNBQ0lLTE8rRlUzWmZ2YjF4NDBhOC9QTEwyTHg1czYwNUFzVjdTNTNMNVdweG42dk41UmdMZGMzaEdPT1pCaUlLaUsxYnQvb3VVRHQ0OENCZWZmVlZqQjA3MXU1WVJIUVplQ0VrRVFYRThlUEhzV2pSSWhRWEZ5TXFLZ3BqeG96QjlPblQ3WTVGUkplQlJRTVJCVVJxYWlwU1UxUHRqa0ZFallqZEUwUkVST1FYRmcxRVJFVGtGeFlOUkVSRTVCY1dEVVJFUk9RWEZnMUVSRVRrRnhZTlJFUkU1QmNXRFVSRVJPUVhGZzFFUkVUa0Z4WU5SRVJFNUJjV0RVUkVST1FYUGthYXFJWHdqcEJIRkNnOHhrSWZ6elFRaFRnUjJXdDNoaGJrb04wQjdNQmpyRW0xeUdPTWlJaUlpSWlJaUlpSWlJaUlpSWlJaUlpSWlJaUlpSWlJaUlpSWlJaUlpSWlJaUlpSWlJaUlpSWlJaUlpSWlJaUlpSWlJaUlpSWlJaUlpSWlJaUlpSWlJaUlpSWlJaUlpSWlJaUlpSWlJaUlpSWlJaUlpSWlJaUlpSWlJaUlpSWlJaUlpSWlJaUlpSWlJaUlpSWlJaUlpSWlJaUlpSWlJaUlpSWlJaUloYXRQOFBWclNIemlqR3BOQUFBQUFBU1VWT1JLNUNZSUk9IiwKCSJUaGVtZSIgOiAiIiwKCSJUeXBlIiA6ICJmbG93IiwKCSJWZXJzaW9uIiA6ICIxMiIKfQo="/>
    </extobj>
    <extobj name="ECB019B1-382A-4266-B25C-5B523AA43C14-25">
      <extobjdata type="ECB019B1-382A-4266-B25C-5B523AA43C14" data="ewoJIkZpbGVJZCIgOiAiMTkzNjI5OTIyNjgxIiwKCSJHcm91cElkIiA6ICIyNzQ0MTYyNjEiLAoJIkltYWdlIiA6ICJpVkJPUncwS0dnb0FBQUFOU1VoRVVnQUFBblFBQUFIRkNBWUFBQUI3RjJTQ0FBQUFDWEJJV1hNQUFBc1RBQUFMRXdFQW1wd1lBQUFnQUVsRVFWUjRuT3pkZVhoVTFmMC84UGVaU1dZeWszMElrRDBZb2dFbVpHWnVWRUN0cU9oWFc5dGFGYlZXcTZXdWJWMSthbXRkaXRhRkt0cTZWc1VGc2RhNjFxMHFvdFp2YmI4Vml5VXpJU0ZBSUN4Q1NFaElKdXNrbVpuTWZINS9aQWJESWxrSTNJUzhYOC9EODB4dTdyM25mU2FqK2VUY2U4NEZ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URvRFNPd0RSTUlseE9wMUZBSnhLS1UwcGRSU0F5U0ppQTVDQTNzOTZoMUtxV1VRMktxWFdpNGhIS1ZYbTkvc3JLaXNyQTdxbUp5SWlPZ0FzNkdnMGk5RTA3VlFBNTRqSVhLVlU2aERQMHlZaWJ5dWwzbFJLTFNzdExRME9aMGdpSXFLRGpRVWRqVHI1K2ZuSlNVbEpWeWlscmxkS1pRT0FVZ3FUSjA5R1lXRWhwazJiaHJ5OFBHUmxaU0U1T1JrV2l3VktLWFIyZHFLOXZSMDFOVFhZdW5VcjFxeFpnL1hyMTJQRGhnMEloOE1BQUJHcFYwbzkzdG5adVdqZHVuVk51bmFVaUlob2dGalEwYWhSVUZCZ1RraEl1Rm9wZFlkU3lnWUF4Y1hGT09PTU16Qm56aHlrcGFVTjZid3RMUzM0OU5OUDhkRkhINkcwdERTNnVRM0Fnb2FHaHNkcmFtcTZocWNIUkVSRUJ3Y0xPaG9WTkUwckVaSG5sVkxGUnFNUmMrYk13ZVdYWDQ3Smt5Y1BhenRidDI3RjRzV0w4ZUdISHlJVUNrRkVOb2pJdkxLeXNzK0h0U0VpSXFKaHhJS09SanJsZERxdlUwbzlwSlF5YUpxR1cyKzlGZm41K1FlMTBacWFHaXhjdUJETGx5K0hpSVFCM09ueGVCWUFrSVBhTUJFUjBSQ3dvS01SeTI2M20wd20wN05LcVV2aTR1Snd3dzAzNE54eno0VlNoK1pqS3lKWXVuUXBGaTVjQ0ovUEJ3RHZlTDNlQzdkczJkSjlTQUlRRVJFTmtGSHZBRVQ3VWxCUVlMWmFyYThvcFg2WW5wNk9KNTU0QWllZWVPSWhLK2FBM29rV1J4MTFGRTQrK1dTc1dMRUNyYTJ0VStMaTRtYkZ4TVM4MGRiVzFuUElnaEFSRWZYRG9IY0FvbjB3SkNVbC9Wa3BkVTVlWGg1ZWZQRkZUSmt5UmJjd2t5Wk53cElsUzFCWVdBaWwxSnp4NDhlL0MvNHhSRVJFSXdoL0tkR0lvMm5hblFCK25wMmRqZWVmZng3anhvM1RPeExpNHVKdzJtbW40ZlBQUDBkemMvUGs5UFIwMjQ0ZE96N1VPeGNSRVJIQWUraG9oSEU0SEtjYmpjWmxDUWtKK05PZi9vUkpreWJwSFdrM2RYVjF1UGppaTlIUzBnSVIrWkhINDNsbG9NZGFMSmJzL1B6OGYxUldWaFlDQ0FQQXVISGpMazFQVDcvRFpETGwxZFhWM2Jaang0NEhVbEpTenBrNGNlS3ZxNnFxdnFWcG1uL1A4NFJDb2VaVnExYlpJbDhhczdLeUhraExTNXNIUURVMU5UMVRVMU56Q3c2RHlSdWFwdTNWaHozNm5wNmZuLzlrVWxMUy80VEQ0ZTZkTzNjdXFxdXJtNC9ldnFjWEZSVXQzN3g1ODlrK24yL1ZJUTFPUkVRMGxwV1VsQ1M3WEs1dG1xYkpKNTk4SWlQVmloVXJSTk0wY2JsYzlWT21UQm55OEtIRllzblZOQzFrczluT0IyQUNZQVdRVmx4YzNCZ2ZIKy9jMXpFNU9UbFA1T1RrUEJIOU9qMDkvZGZUcGsxYmE3RlljazBtMDdUaTR1SUdtODEyMlZBempXUjc5cjJ3c0hCRmZuNytHd0JTeldaemdkMXVYemRod29TZlJiOC9idHk0SDArZE9yVUN2QkpCUkdNQTc2R2pFU01VQ3QycGxNbys1WlJUY09xcHArb2Q1eHNkZSt5eE9QdnNzNkdVbW1DMVdoODlnRk5sQURCNHZkNi9BUWdBNk16S3lyckI1L090OFBsOFpmdlkzMnl6MlM1c2FtcDZJYm9oTFMzdDUvWDE5ZmQxZFhWdERRUUNhNXFhbXA1TlMwdTdwTCtHTFJaTDlnSGtIcFJoYW11M3Zwdk41aVBqNCtPUHJhdXJ1d2xBczkvdnI2NnRyZjF0MzJLMnFhbnBMMGFqTVRFMU5mWDhZV2lmaUdoRVkwRkhJNExkYnM4MUdBelhXQ3dXM0hMTExYckg2ZGUxMTE2TGhJUUVBTGpBNFhBY05aQmpMQmJMek1obHhBUUFtRHAxNm44QVFOTzBydWpseGRUVTFBdGJXbHJlMk5meE5wdnRCOEZnc0xhenMvTy9rVTNwSnBNcHQ2T2o0ei9SZlh3KzMwcUx4Vks4bnhpMjdPenNCd29LQ3I0WVNPYStKa3lZOFBQaTR1SW1BS2tBa0ppWWVJTFQ2V3lQaTR2N3BrVUJoOXpXWGlmYW8rOHhNVEdXeUxmQzBYMENnY0JPaThWUzFPZXdjR3RyNjF1cHFha1hIbWo3UkVRakhRczZHaEhNWnZQTkFHTFBPdXVzRVRFSm9qL0p5Y200OU5KTEFTREdhRFRlTzVSenJGMjdkaFlBdU4xdWk5dnRWZ0FtbUV5bUk5cmIyLys3ci8xdE50dFBHeHNiWDRoK2JiVmFNd0RBNy9jM1JMZUZRcUZHbzlHWWdyMHZNMW9uVHB4NGExRlJrYWVucDhkWFVWRXhyZTgzMDlMU3J0WTBUZmIxRDBBS0FEUTBORHpsOS92WDVlVGt6QWRneU03T2Zuejc5dTIzZFhkM2J4cnV0dnJydTgvbld4TUlCTDZhT0hIaUFnQXBWcXMxTXpNejgxYWxsQmxBVEhTL2pvNk9MeE1TRW1idTY1eEVSRVEwakFvS0NwSTBUZXVjT1hPbU5EVTE2WDJMM0lDMXRyYktyRm16eE9WeWRkdnRkbHQvL2R4emhLN1AxM0VBWUxWYXRjalhxZnM0TnR2bGN2a0JwRWUzV2EzV295UDdKMFczSlNZbUhxOXBXaGg5L2xoTFMwdTcybTYzYjhqTXpMd2ZRTDg1OThka01rMXpPcDN0MmRuWkM0ODY2cWgvWW8rSlZjUFpWdFMrK2c0QThmSHgwd3NMQzVlN1hLNkEzVzVmbDVHUjhSdVh5N1hib3M4SkNRa25SdDZqMk9ISVFrUTBVbkdFam5TWG1KaDRGZ0RMakJrellMTU5TdzF3U0NRbEplSDAwMCtIVXNwc05wc3ZINFpUUm91anZXWjNwcVNrWE5yVzF2WUpnQjNSYmFGUXFCa0E0dUxpZHIxcFJxTnhYRTlQVHlQNlhJcU1pNHVicXBReWhzTmhMNEFEV2hBNUVBaXM4WHE5ZjUwd1ljTE50YlcxMFJtbHV3eG5XMUg3NmpzQStIeStpcXFxcXVNOEhvK3Bzckp5U2pBWXJPL3U3cTdxdTQ5U0twcVBNL3FKNkxER2dvNUdnaDhEd0psbm5xbDNqa0g3OXJlL0RRQVFrWE9INFhSMUFHQXltZEwzL0liTlp2dEozMHVPQU9EMys3ZUVRcUVXczlsOGRIU2J4V0k1cHJPemMwWGYvV3BxYXE1ZnZYcjFUSVBCa0RwOSt2VEs3T3pzQi9lY3FERFF5NkJtczNseVNrcks5MXRhV3Q1TVQwKy9iYytjdzluVy92cStMeWtwS2VlMXRMUzgxM2RiYkd4c1JxVHdEZlIzUEJFUkVRMVJabWFtVmRNMC80d1pNNlNycTB2dnE2aUQxdDNkTFRObnpoUk4wd0oydXoxaGYzM3Q3NUlyQUV5ZlByMG1OVFgxNHI3SEpTUWtuQmlaakdEYTg1dzVPVGtQVDUwNjFRTWdJN0pzU1gxU1V0THArNG1Sa3BHUjhadnAwNmZYRHVMSEZHVXNMQ3hjbnBtWmVUZUFwT25UcDlmMXMwVEtnYlFGWVA5OVQweE1QQTY5QldCcVZsYldndW5UcDI4SHNOc05tSkZKR2N1RzJqNFIwV2pCRVRyUzFjU0pFNDhCWUNvc0xFUmNYRnkvKzQ4MFpyTVpKU1VsQUJCck5wdFBPOUR6ZWIzZVYyMDIyM2w5dDlsc3Rubk56YzJ2WUIralROdTJiYnV0czdPend1bDBWaGNXRm42eVk4ZU8zN2ExdFgyMG55WmE2dXJxN3Eyb3FEaHlzTmt5TWpKdWlZbUptVmhiVy9zN0FHMjF0YlUzNStUa1BHU3hXSEtHdTYyby9mVTlPVG41TEtmVHVjM3BkRzYxV0N6RjY5ZXZudzJncWM4dUtqazUrUnl2MS92YVVOc25JaUtpQVhDNVhOZHBtaWIzMzMrLzNvTnRRN1preVpMb0pjTUhoK0V0U1hjNEhNMEpDUWxGL2U5SysyT3oyUzZ3MisxVjJNZm9IaEhSNFlZamRLUzNxUUNRbi85TlM1bU5mRGs1dXdhb0pnL0Q2WFpzMjdidHFzek16R2ZCbVprSFlueEdSc2E5bXpkdi9oRjQveHdSalFFeC9lOUNkUEFvcFlvQTRJZ2pqdEE3eXBCbFptWUNBRVJrV0twU3I5Zjd1dGZyZlgwNHpqV0c3YXlzckJ6eXBWNGlvdEdHSTNTa3Qwd0F5TWpJMER2SGtQVlpDRGxOenh4RVJEUjJzYUFqWFlsSUlnREV4OGZySFdYSUxKYm9VNmhnMVRNSEVSR05YU3pvU0c5SkFHQzFqdDVhcU0vczNORmJsUklSMGFqR2dvNzBOdXBYOEZkcVZ4ZEdmVitJaUdoMFlrRkh1bEpLdFFGQVoyZW4zbEdHckt1cksvclNwMmNPSWlJYXUxalFrYTVFcEIwQWZMN1JXd3QxZCs5Nkh2em9yVXFKaUdoVVkwRkhlcXNEZ1ByNmVyMXpESm5YNndVQUtLV2ErdG1WaUlqb29HQkJSN3BTU2xVQ3dPYk5tL1dPTW1TMXRiMlBLaFdSVFRwSElTS2lNWW9GSGVsdERRQnMyalI2YTZGdDI3WkZYMjdVTXdjUkVZMWRMT2hJYitVQXNIYnRXcjF6REZscGFTa0F3R0F3L0VmbktFUkVORWF4b0NOZCtmMytMd0VFMTY1ZGkwQmc5RDF5TXhnTVl1WEtsUURRQStCam5lTVFFZEVZeFlLT2RGVlpXZGtoSXA4SEFnRjg4Y1VYZXNjWnRJcUtpdWdzMS9MUzB0Sld2Zk1RRWRIWXhJS09Sb0tYQU9DOTk5N1RPOGVnTFZ1MkRBQWdJbS9ySElXSWlNWXdGblNrdTBBZzhMYUkrSmN2WDQ2MnRqYTk0d3lZeitmRDBxVkxBU0FRREFhZjFUc1BFUkdOWFN6b1NFK3hMcGZyUkxQWi9Ic0FmL0g3L1ZpeVpJbmVtUWJzblhmZVFWZFhGMFJrMmVyVnEwZnZRbnBFUkRUcThkbVRkTWdWRmhZbXhzWEZuV1kwR3Y4QVlCSUFpTWpQbEZLUEp5UWt4UHp0YjM5RGNuS3l2aUg3MGRIUmdlOS8vL3RvYlcwTkFkRGNibmU1M3BtSWlHanM0Z2dkSFRKRlJVVTVMcGRydnRWcTNXazBHdDhFa0NjaTJ3RTgwTnpjL0lLSUxPN282TUNERHo2b2Q5UitQZjMwMDJodGJZV0l2TU5pam9pSTlNWVJPanJZakE2SG85aG9OTjRGNEh1UmJTRUFsZUZ3K042eXNySTNvanRPbVRKbG5NVmlXYU9VbXZENDQ0L2p1T09PMHlWd2YxYXRXb1dmL3ZTbkVKRm1nOEZnTHkwdHJkTTdFeEVSalcwczZPaWd5TTdPdG93ZlAvNDRBRThwcFk2TWJPNFNrZjhDK0puSDQxbXpyK01jRHNmWlJxUHhyWlNVRkx6MDBrdkl5TWc0WkprSG9yR3hFUmRkZEJFYUd4c1JEb2V2TENzcjQyUUlJaUxTSFFzNkdsWXVsMnU4aVB6SVlERGNEeUF1c3JsSlJONHdHQXczbFphV2R2WjNEcWZUK1pEQllMaGg4dVRKZU82NTU1Q1VsSFJ3UXcvUVN5KzloUGZmZng4Yk5td0FnQmZjYnZjOHZUTVJFUkVCTE9ob2VCZzBUY3NIY0MrQUN3QkFSTUpLcVMzaGNQaWVzckt5RndaNVBxUEw1ZnBBS1hWNllXRWhubnJxS2QwblNWUlhWK09DQ3k0QUFJVEQ0ZlpBSURCcnpabzFsYnFHSWlJaWltQkJSME0yYWRLa3VKU1VsSmtHZytFcEFGTWltN3NCckZSSy9ieTB0TFJpcU9lT1hMSjlUeWsxSnk4dkR3OC8vRER5OHZLR0pmZGcxZFhWNGNZYmI4VDY5ZXVCM3Z2L2pBQUV3TXVCUU9BbUxsbENSRVI2TStvZGdFYWZ3c0xDeEp5Y25COVpyZFovS3FXdUFKQUdvRjFFM3VyczdKeTlldlhxUlhWMWRRMEgwa1piVzF0UFhGemM2M0Z4Y1k3VzF0YkM5OTkvSHprNU9UamlpQ09nMUtINU8wUkU4TzkvL3h2WFhITU5hbXRyQWVCL1JXUVdnQWxLcVVJQW1zRmd1REVqSXlOcDNMaHhLM2Z1M05sMVNJSVJFUkh0Z1NOME5GREticmRQTkpsTUM1UlNQd1Y2TDZzQzJLbVV1c2Z0ZGo5eHNOcDF1VngzQWJoZEtXVTQ2YVNUY09PTk55SXJLK3NnTmRlcm9hRUJqejc2S0pZdFd3WVJFYVhVSTI2Myt5YjBqc3locEtRa1dVUmVBM0FLZ0ZnQXdYQTRmSE13R0h5dXNyS3k0NkNHSXlJaTJnTUxPdHF2a3BLUzJHQXdPRDBtSm1ZSmdPTEk1aUNBZFNMeVU0L0hzL0pRNUhBNm5TY3BwWjVWU2hVWWpVYWNkOTU1dVBEQ0M1R2RuVDJzN2RUWDErTzExMTdEeXkrL2pHQXdDQURibEZJL0t5MHQvV0JmK3hjVkZlWEV4c1orQktCUUtXVUEwQ2tpY3owZXp5Y0Flb1kxSEJFUjBUZGdRVWY3WkxmYlRURXhNV2NhamNZL0FVZ0VBQkVKQVBpN2lGeFVWbGJXY3FnelJlNnJtNitVK2dXQUpBQTQvdmpqOGIzdmZRL0hISE1NVWxKU2huVGU5dloyckZ5NUVoOTg4QUUrKyt3emlBaEV4Q2NpejRURDRmbmw1ZVcrL3M3aGNEanNCb1BoSTZWVUpuci91Mm9Ya1ZNOEhrOHBJcU42UkVSRUJ3c0xPdHBOWVdGaG90VnFYYUNVdWhZQVJFUUErQURjNi9GNEZ1cWJybGRrQWVMYkFGeXNsSm9BQUFhREFVVkZSZEEwRFZPbVRFRjZlanJHangrUGhJUUVtTTFtS0tYUTNkMk56czVPTkRRMG9MNitIbFZWVlhDNzNWaTFhaFhDNFRBQVFFUzg2SjNzc0tDeXNuTEhZTE5wbW5ZNmdKZlFlMThoUktRbUZBcWRXRjVldm5uWTNnQWlJcUk5c0tBakFEQVVGUlVkWVRLWlhnVndkR1JiQ0VCTk9CeStxS3lzN0hNZHMzMmprcEtTV0JHNVFFVG1LcVZPUm1UVWJyQkV4QWZnbndEZWFtOXZmNm02dXRwL29ObGNMdGZWU3FtSEVWbUxUMFRLUTZIUWNRTVo3U01pSWhvc0ZuUmpYSEZ4OFNreE1URnZBZGkxMEp1SUxPL3E2dnIrdW5Ycm1uU01OaWgydTkxa05wdG5BRGdSdmZmNjVZcEl0bElxRVlBVnZaLzFUaEZwQjdBZHdGWVJXUzBpLzJwdGJmMWl5NVl0M1FjaGxuSTZuUXVWVXRjcnBVem9IZkQ4Mjg2ZE95K3NxYW5oakZnaUlobzJMT2pHSnVWeXVSWW9wVzdCMTU4QkNZZkR2eXNySy91Tm5zRU9VekV1bCt2UFNxbTVBR0lpczJhZmJHdHJ1Mms0UmdPSmlJaFkwSTBoQlFVRjR4TVRFOTlXU2gwZjNTWWl6UURPODNnOG4rb1liYXlJMFRUTkE2Q296N2FyM0c3M00zb0ZJaUtpd3dNTHVqSEE2WFFlYnpBWVhnYVFoY2hpMGlLeXNxZW41NEtLaW9vdEFNSjY1aHRyQ2dzTEUrUGo0emNoTW5FQ0FFS2gwQm1yVnEzNlNNZFlSRVEwaXJHZ08zd3BwOU41aThGZ3VGMUVyS3IzOFFvaUlvK0hRcUhiZUhPKy9od094MUZHbzNFMWVoY21GaEZwVlVvZDQzYTdxL1hPUmtSRW93c0x1c09NM1c2M21VeW1Qd000TlhJalBnQzBoVUtoZVQwOVBlOVhWbFlHOU14SGV6RzRYSzZUbFZMTEVMbS9Ec0QyVUNoVVVsNWVma0NQVHlNaW9yR0RCZDFob3FTa1pJYUl2QW9nQjE4L285Zmo5L3ZQcjZ5czNBUmVWaDNwWWh3T3g0OE5Cc056U2ltRGlJU1ZVaFVORFEyek9DT1dpSWo2dzRKdWxITzVYTmNDK0EyQThYMHVxejRmREFadlg3MTZkUVA0bElKUkpiS3c4NTBBYm9nVWRnR2wxTnR0YlcyWGNrWXNFUkY5RXhaMG8xQkpTVWx5T0J4K0NzRDNsRklKQUNBaUhTSnliVmRYMTV0VlZWWHRPa2VrQXpSOSt2UlVrOG4waElqOEVKRTE5QUE4NDNhN2Y0bmVSWitKaUloMllVRTNpamdjRHBmUmFId0J3QlFBSmdBUWtUVUFMZzBFQXVXOFArN3c0M0s1eGl1bC9nWmdabVJURzRBNzNXNzNJenJHSWlLaUVZWUYzU2lnYWRvOEVaa1BJRThwWlVEdlpkWFhEQWJEYjBwTFN6ZUQ5OGNkOW9xS2lxYWFUS2IzQUV5T2JLb0ZjSTNiN1g1YngxaEVSRFJDc0tBYm9leDJlNExKWlBwOTVPa0M0eUtiTzhQaDhHMUdvL0V2cGFXbGpYcm1JMTBZWEM3WGpNaUlYUnA2NzQvY0hBNkhmMWhXVnZaZm5iTVJFWkdPV05DTk1DNlhhNXBTYWhHQW93RllJcHMzQUxpNm9hSGhDODU0cEpLU2t0aFFLUFEva2NXaWt5S1BFbHNkQ29YbXJscTFhcjNlK1lpSTZOQmpRVGRDT0J5Tzg0MUc0MjhBVE1QWFQzUDRtNGpjV1ZaV1ZnSGVDRTk3aUR4eDRqSVJ1VjhwWlFZUUZKRlBmRDdmcGV2WHIrY0lMaEhSR01LQ1RrZVptWm5XOVBUME8wWGtJcVZVVm1SenQ0Z3NDSVZDTDVTWGw5Zm9HcEJHaGNqRWllc0IzSUxlUHdhNlJPVDF6czdPYXpuam1ZaG9iR0JCcHdOTjB3b0FQQ3dpSjBXWEhRR3dCY0JOUHAvdkUvNFNwcUZ3T0J4WlJxUHhYZ0NYb3ZlLzdWYWwxT0x1N3U1Yk9RT2FpT2p3eG9MdUVOSTA3UndSdVVNcFZZU3ZuK2J3UVU5UHp4M2w1ZVdyd011cU5IUXhUcWV6Q0lBVHdHbEdvL0VNRWJFQmdJaUUwRHNUdWtNcDFTd2lHNVZTNjBYRW81UXE4L3Y5RlN6NGlJaEdOeFowQjlta1NaUGliRGJiVFFEbUliTGtoSWo0bFZLUGhjUGhaOHZLeWpib201QkdzUmhOMDA0RmNJNkl6RlZLcGU2NWc0aWc5d0VpKzlVbUltOHJwZDVVU2kwckxTME5IcFMwUkVSMDBMQ2dPMGhjTGxlZVVtcUJpSnlwbEVvQkFCSFpycFNhNy9mNzM2MnNyUFRxblpGR3AvejgvT1NrcEtRcmxGTFhLNld5QVVBcGhjbVRKNk93c0JEVHBrMURYbDRlc3JLeWtKU1VCS3ZWQ3FVVU9qczcwZDdlanBxYUdtemR1aFZyMXF6Qit2WHJzV0hEQm9URHZVc1ppa2k5VXVyeHpzN09SZXZXcld2U3RhTkVSRFJnbzdxZzB6VHRVd0NuNkoxak5CQ1JMejBlend5OWM5RFFGUlFVbUJNU0VxNVdTdDJobExJQlFIRnhNYzQ0NHd6TW1UTUhhV2xwUXpwdlMwc0xQdjMwVTN6MDBVY29MUzJOYm00RHNLQ2hvZUZ4THBWRFJEVHlqZmFDYmtRL2VINkFsN3NPR2JmYlBYTEMwS0JvbWxZaUlzOHJwWXFOUmlQbXpKbUR5eSsvSEpNblQrNy80RUhZdW5VckZpOWVqQTgvL0JDaFVBZ2lza0ZFNXBXVmxYMCtyQTBSRWRHd0d0Vy80S01GWFo5UmhSRWpHQXdpTmpaVzd4Z0FnSktTRWdBczZFWXA1WFE2cjFOS1BhU1VNbWlhaGx0dnZSWDUrZmtIdGRHYW1ob3NYTGdReTVjdmg0aUVBZHpwOFhnV29QZnBGRVJFTk1LTTZsL3dJN21nRzBsWTBJMU9kcnZkWkRLWm5sVktYUklYRjRjYmJyZ0I1NTU3N2lFYjlSVVJMRjI2RkFzWExvVFA1d09BZDd4ZTc0VmJ0bXpwUGlRQmlJaG93QXg2QnlDaXZSVVVGSmhOSnRNclNxbEwwdFBUc1hqeFlzeWRPL2VRWHNKWFN1SE1NOC9FaXkrK2lMeThQQUQ0UVdwcTZ2dloyZG1XL280bElxSkRpd1VkMGNoalNFcEsrck5TNnB5OHZEeTgrT0tMbURKbGltNWhKazJhaENWTGxxQ3dzQkJLcVRuang0OS9GMSt2bzBoRVJDTUFDenFpRVViVHREc0FuSmVkblkzbm5uc080OGFOMHpzU2twT1RzV2pSSWhRVUZFQXBkWnJMNVhwRTcwejlzVmdzMlhhN2ZRUDYvSDl1M0xoeGw5cnQ5bzB1bDZzblBUMzlaZ0JJU1VrNXA3Q3djQVVBVTN4OHZQUElJNC84eE9sMGRqaWRUbDlCUWNGU3M5bGMwT2UweHF5c3JEODRIQTZ2dytGb3pzN09Yb2hSZnV0SzFBRDZucDZmbi8rVzArbnNLQzR1YnN6SXlMZ1hYL2M5dmFpb2FGTjhmTHhEaCtoRU5OcHBtaWFhcGdudFgvUjkwdnZuUmYxek9CeW5hNW9tSjU1NG9temV2Rm52ajg1ZWFtdHI1WlJUVGhGTjA4VGxjbDJvOS9zMUdCYUxKVmZUdEpETlpqc2ZnQW1BRlVCYWNYRnhZM3g4dkJOQVluRnhjVk5XVnRidkFLUUFHSitYbC9mbmFkT21yWTJlSXowOS9kZlRwazFiYTdGWWNrMG0wN1RpNHVJR204MTJtVDQ5R2xiOTlyMndzSEJGZm43K0d3QlN6V1p6Z2QxdVh6ZGh3b1NmUmI4L2J0eTRIMCtkT3JVQ0hMMGwwZ1ZINkloR2lKS1NrbVNEd2ZBY0FNeWZQeCtUSmszU09kSGVNakl5Y045OTkwVy9mR1RLbENuNkR4OE9YQVlBZzlmci9SdUFBSURPckt5c0czdyszd3FmejFjV0h4K2ZIeE1UWTl1K2ZmdERBRm9BN0d4c2JQeVQyV3pPUjJRa0tpMHQ3ZWYxOWZYM2RYVjFiUTBFQW11YW1wcWVUVXRMdTZTL2hpMFdTL2JCN05pQnR0VmYzODFtODVIeDhmSEgxdFhWM1FTZzJlLzNWOWZXMXY2MmJ6SGIxTlQwRjZQUm1KaWFtbnIrOFBXR2lBYUtCUjNSQ0JFS2hlNVVTbVdmY3NvcE9QWFVVL1dPODQyT1BmWlluSDMyMlZCS1RiQmFyWS9xbmVlYldDeVdtWkdSNlFRQW1EcDE2bjhBUU5PMHJ1aUlkV3BxNm9VdExTMXZBSURQNTF2cjkvdXJjM056N3dOZ0JqQStLeXRydnRmcmZRbTl5N1drbTB5bTNJNk9qdjlFMi9ENWZDc3RGa3Z4Zm1MWXNyT3pIeWdvS1BoaXNQa25USmp3OCtMaTRpWUFxUUNRbUpoNGd0UHBiSStMaS91bU5XdUczRlovZlkrSmlZbE9oQWxIandrRUFqc3RGa3RSbjlPRVcxdGIzMHBOVFIxVkk3ZEVod3NXZEVRamdOMXV6elVZRE5kWUxCYmNjc3N0ZXNmcDE3WFhYb3VFaEFRQXVNRGhjQnlsZDU2QldMdDI3U3dBY0x2ZGxzZ1NQaE5NSnRNUjdlM3QvNDNzRXRpMGFkUEpGb3RsV25GeDhWYW4wN21scTZ1ci9LdXZ2cm9hQUt4V2F3WUErUDMraHVnNVE2RlFvOUZvVE1IZWx4bXRFeWRPdkxXb3FNalQwOVBqcTZpb21OYjNtMmxwYVZkSGI0WFk4eDk2TDNtaW9hSGhLYi9mdnk0bkoyYytBRU4yZHZiajI3ZHZ2NjI3dTN2VGNMZlZYOTk5UHQrYVFDRHcxY1NKRXhjQVNMRmFyWm1abVptM0txWE1BR0tpYlhWMGRIeVprSkF3YzFBL0dDSWFGakg5NzBKRUI1dlpiTDRaUU94Wlo1MDFJaVpCOUNjNU9SbVhYbm9wbm5qaWlSaWowWGd2Z0ZGM21jMXF0V1lEUUNBUXFJMXVpNCtQLzNaY1hOejBuVHQzUGh3WEZ6Zk5ack5kNHZWNjMvSDVmSi9pNjZJdDNPYzBZZlNPM3UyNlJ6VXRMZTNxaVJNbjN0VGMzUHptNnRXclhRRDJlbTV6WTJQam9zYkd4a1g5UkpUTm16ZGZNVzNhdEJVaUVneUZRbTA3ZCs3OFk5OGRockd0L3ZyZXMzbno1dTlsWjJjLzdYSzVHZ0tCd0NhdjEvdFNRa0xDQ1FCNm91Y0lCb08xTVRFeDR3SEVBZ2oyMXlZUkRSK08wQkhwcktDZ0lBbkFUMDBtRXk2N2JQVGNYejkzN2x5WXpXYUl5UGZ0ZHJ0Tjd6eERFSjJoR1MzR1VyS3pzeC9kdG0zYlpiVzF0WGR1MnJUcHZNYkd4bWNuVFpyME5BQ0VRcUZtQUlpTGk5dlZWNlBST0s2bnA2Y1JmWXE4dUxpNHFVb3BZemdjOXFKUHNUTVVnVUJnamRmci9ldUVDUk51cnEydG5ZODludFF4akczdHQrOEE0UFA1S3FxcXFvN3plRHlteXNyS0tjRmdzTDY3dTd1cTcwbVVVdEY4aDhYTVg2TFJoQVVka2M0U0V4UFBBbUNaTVdNR2JMYlJVeGNsSlNYaDlOTlBoMUxLYkRhYkw5Yzd6eERVQVlESlpFb0hBS3ZWZW9UQllMQjR2ZDdQb2p1MHRyWXVqVXdNTVBqOS9pMmhVS2pGYkRZZkhmMit4V0k1cHJPemMwWGZrOWJVMUZ5L2V2WHFtUWFESVhYNjlPbVYyZG5aRCs0NVVXR0FsMEZoTnBzbnA2U2tmTCtscGVYTjlQVDAyL2Jzd0hDMTFWL2Y5L1htcGFTa25OZlMwdkplMzIyeHNiRVprY0kzc005M25JaG9YN2hzeWNCdzJaS1J6ZVZ5ZmF4cG1uejg4Y2Q2ZjFRR2JjV0tGZEVsVEZiMDM5TkRhODlKRVgyK2pvdnVNMzM2OUpyVTFOU0xJMS9HT3h3T2IyNXU3bU1BVXExV2EyWkJRY0Y3aFlXRm4wWDN6OG5KZVhqcTFLa2VBQm1SWlV2cWs1S1NUdDlQakpTTWpJemZUSjgrdlhZLyszd1RZMkZoNGZMTXpNeTdBU1JObno2OXJwOGxVZzZrclg3N25waVllQng2QzhEVXJLeXNCZE9uVDk4T1lMZjdBeUtUTXBZTm9YMGlPa0Fjb1NQU1VXWm1wbFVwTlRzMk5oYmYrdGEzOUk0emFBNkhBeWFUQ1VvcGw5MXVUOUE3ejJCNXZkNVhiVGJiZVpFdmZldlhyLytPMVdxZDZYSzU2bzg4OHNqVm9WRElWMVZWOWNQby90dTJiYnV0czdPend1bDBWaGNXRm42eVk4ZU8zN2ExdFgyMG55WmE2dXJxN3Eyb3FEaHlzTmt5TWpKdWlZbUptVmhiVy9zN0FHMjF0YlUzNStUa1BHU3hXSEtHdXkwTW9PL0p5Y2xuT1ozT2JVNm5jNnZGWWlsZXYzNzliQUJOZmM2aGtwT1R6L0Y2dmE4Tm9YMGlHc3M0UWpjd0hLRWJ1Vnd1MTJ4TjArU1NTeTdSKzJNeVpMLzR4UytpbjdHejlYNC9oeURkNFhBMEp5UWtGUFcvSysyUHpXYTd3RzYzVjZGMzBXWWlPc1E0UWpkS0xGKytIQ1VsSldocWF1cC9aOFVrOVp3QUFDQUFTVVJCVkJwTkhBQXdiZHEwL3ZZYnNZNCtldGN0WmNmcG1XT0lkbXpidHUycXpNek1aOUU3TTVPR1pueEdSc2E5bXpkdi9oRjQveHlSTHJoc0NaRytwZ0pBZnY0M3JSVTc4dVhrN0xvQ09GblBIRVBsOVhwZjkzcTlyK3VkWTVUYldWbFpPWlJMdlVRMFREaENSNlFqcFZRUkFCeHh4QkY2UnhteXpNeE1BSUNJak42cWxJaG9sR05CTndLSThQYTJNU3dUNkgxRzZtalZaeUhrTkQxekVCR05aV095b0F1SHczanV1ZWZ3bmU5OEI3Tm16Y0lWVjF5QjExOS9mYmQ3MUVLaEVCNTc3REhNbVRNSEo1eHdBbTY1NVJhMHQ3Y0QrUHArTm8vSGc4c3V1d3l6WnMzQ0JSZGNnUFhyMSs5cVl5REgvK3RmLzhKWlo1MkZpeTY2Q0FCUVdWbUphNis5RnJObno4Yk1tVE14Yjk0OFZGZFhIK0ozaHc0bEVVa0VnUGo0ZUwyakRKbkZFbjNNSjZ4NjVpQWlHc3ZHWkVIMzVKTlA0azkvK2hPdXZQSksvT1V2ZjhGM3Z2TWRQUFhVVTd2dDgvREREK01mLy9nSEhuamdBVHo1NUpQWXVIRWo3ci8vL3QzMmVmenh4M0gxMVZkajBhSkZDQVFDdVB2dXV3ZDEvSi8vL0dmODlyZS94WjEzM2drQVdMbHlKVFJOdzZKRmkvRGNjODhoRUFqZzl0dHZQMGp2QW8wUVNRQmd0WTdlV2lndWJ0ZXlicU8zS2lVaUl2ME1aZGtTbjg4bnMyYk5rbGRlZVdXMzdVdVdMQkZOMDZTeHNWSGEydHBreG93Wjh1V1hYKzc2L252dnZTY3paODZVbnA0ZStmenp6MFhUTlBuM3YvKzk2L3QvL2V0ZnBhU2tSTHE2dWdaOC9DZWZmTExmckI5KytLRm9taVlkSFIyN2ptbHNiQnhVZjBXNGJNbEk1bks1L0pxbWlkL3ZIL1RQZGFRSUJvUFJ4WVU1dTVHSVNDZGpicFpyZFhVMS9INC9aczJhdGR2Mkk0ODhjcmQ5Z3NFZ3JydnV1bDNid3VFd2VucDYwTmJXdG12YlVVY2R0ZXQxZW5vNlJBU2RuWjM0NnF1dkJuUzgzVzdmTFlQWDY4VWJiN3lCaW9vS2JOKytIWFYxZFFDQTd1N3VBK3cxalZSS3FUWUFhWjJkblRDWlJ1ZnlYVjFkWGRHWFBqMXpFQkdOWldPdW9QUDcvUUN3MXkvUGNEaTgxK3ZISG5zTTQ4ZVAzMjIvNU9Ua1hhOE5ocSt2V0N2Vit5eHFFUm53OFgweitQMStYSHJwcGNqTnpjVVBmL2hENU9ibVl0T21UZmpsTDM4NStFN1NxQ0VpN1VxcE5KL1BoNVNVbFA0UEdJSDYvTUhScVdjT0lxS3hiTXdWZE5FMXMwcExTL0hkNzM1MzEzYTMyNzNyZFY1ZUhwUlNhR2xwd1RISEhEUG9Ob1p5L09yVnExRmJXNHNubm5nQ3VibTVBSUIvLy92ZmcyNmJScDA2QUVmVTE5Y2pLeXRMN3l4RDR2VjZBUUJLS2E1NlRVU2trekZYMEtXbnArUEVFMC9Fd3c4L2pMaTRPT1RuNTJQNTh1WDQ2S092SDhlWWxwYUcyYk5uNHc5LytBTmlZMk9SbTV1TDh2SnlkSFYxNGNJTEwreTNqYUVjbjViV3UrTEQ2NisvanJQUFBodFZWVlY0N1RVK0V2RndwNVNxQkhEYzVzMmJvV21hM25HR3BMYTI5MW53SXJKSjV5aEVSR1BXbUp6bGVzODk5K0Q0NDQvSFhYZmRoWi84NUNmWXNHSERydnZkb3BkUjc3cnJMaHh6ekRHWVAzOCtMcnJvSXJ6NzdydURlanpUWUkvUHk4dkRqVGZlaUk4KytnZ1hYM3d4UHYzMFUxeDExVlVIMWxFYURkWUF3S1pObzdjVzJyWnRXL1RsUmoxekVCSFJLRFdVV2E3ZjVOMTMzNVdqano1YWdzSGdzSnh2Sk9FczE1RkwwN1JUTkUyVGVmUG02ZjB4R2JMcnJydE9ORTJUa3BLUzgvUitQNG1JeHFveE9VSzNMMy8vKzk4eGJkbzB4TVNNdWF2UXBDTy8zLzhsZ09EYXRXc1JDSXkrVlQrQ3dTQldybHdKQUQwQVB0WTVEaEhSbURVbUM3b0ZDeGJnOWRkZlIxVlZGVmF0V29XNzc3NGJ5NWN2eDVWWFhxbDNOQnBqS2lzck8wVGs4MEFnZ0MrKytFTHZPSU5XVVZFUm5lVmFYbHBhMnFwM0hpS2lzV3BNRGtmdCtmUUZoOE9CTys2NFE2YzBSSGdKd0VudnZmY2VacytlclhlV1FWbTJiQmtBUUVUZTFqa0tFZEdZTmlaSDZJaEdra0FnOExhSStKY3ZYNzdid3RNam5jL253OUtsU3dFZ0VBd0duOVU3RHhIUldNYUNqa2hubFpXVlhnQXYrZjErTEZteVJPODRBL2JPTysrZ3E2c0xJckpzOWVyVjlYcm5JU0lheTFqUUVZMEFTcW43QWZTODlkWmJhRzBkK2JlaWRYUjBZUEhpeFFBUVVrck4xenNQRWRGWXg0S09hQVJ3dTkzVklySzRvNk1ERHo3NG9ONXgrdlgwMDAranRiVVZJdktPMiswdTF6c1BFZEZZeDRLT2FJVG82dXE2WFVRYVB2endReXhmdmx6dk9OOW8xYXBWZVBubGx5RWl6UWFENFZxOTh4QVJFUXM2b2hFalBqNitDOERiQURCLy9uelUxZFhwbkdodmpZMk51UG5tbXdFQTRYRDQ0ZExTVXQ0N1IwUTBBckNnSTlLZndlbDBIaThpTlVxcHF3QzRXMXBhY1AzMTE0K29XYTgrbncrLyt0V3YwTmpZQ0FBd0dvMTNhNXEyeGVWeXpiYmI3U2FkNHhFUmpXa3M2SWgwTkdYS2xIR2FwbjF1TUJqK0xTSXBJckt6cDZmbjV5THkwY2FORzNIMTFWZVBpRWtTSFIwZHVQNzY2MUZlWGc0UitTSWNEajhDb0J0QWpsTHFNN1BaM09oME9uOVFVbElTcTNkV0lxS3hpQVVka1E3c2RydEowN1JIckZackk0Q1pJdUlIY0wzSDQ1bFFYbDYrWXVmT25XZUx5S2RWVlZXWU4yOGV2dnJxSzkyeTF0WFY0Y29ycjRUSDR3R0FGWUZBNEgvS3lzcHVjTHZkRmdCWGkwaUhpQ1FZRElhM1JjVG5jRGh1TENnb01Pc1dtSWhvREdKQlIzU0lGUmNYbjJFMm16c0JYQThBSXJMVTQvRllQUjdQNDlGOWFtcHF1cHFibTc4ckl1OTk5ZFZYK1BHUGY0eS8vLzN2RUpGRGxsTkU4SC8vOTMvNDBZOStoS3FxS2dENDM1NmVuam1WbFpVZDBYM2NidmZUSG84bk1Sd096eEdSTGdDeFJxUHhEMGxKU1YyYXBpMDZaR0dKaU1ZNHBYZUFBNkZwbWdCQWFXbXAzbEZHdEpLU0VnQ0EyKzBlMVQvdjBhNjR1RGpiYURTdVVFcGxSalp0TlJxTk0vNzczLy91Mk05aHl1VnkzUVhnZHFXVTRhU1RUc0tOTjk2SXJLeXNnNXExb2FFQmp6NzZLSll0V3dZUkVhWFVJMjYzK3lZQSs2c29qUTZIbzloZ01MemZwNDhCQUIvNy9mNXpLeXNyQXdjMU5CSFJHRGFxZjhGSEN6b2FHQlowK2lncEtZa05oOE92S3FYT0FtQVVrWUNJbkY5V1Z2WWVnUEJBenVGME9rOVNTajJybENvd0dvMDQ3N3p6Y09HRkZ5STdPM3RZczliWDErTzExMTdEeXkrL2pHQXdDQURibEZJL0t5MHQvV0FRcDFFbEpTVTVJdklhZ0ptUmJTRVJxUWdHZzJmd3FSSkVSTU52VlArQ2Q3bGNLNVJTeCtxZFk1Ulk3WGE3cCtzZFlxelJOTzBHRWJsUEtSVzlwK3ozZnIvLzlxR01WbVZuWjF2R2p4OC9YeW4xQ3dCSkFIRDg4Y2ZqZTkvN0hvNDU1aGlrcEtRTUtXTjdlenRXcmx5SkR6NzRBSjk5OWhsRUJDTGlFNUZud3VIdy9QTHljdCtRVGd3b2g4T1JhVEFZSGxWS25SdloxZ05nWXpBWXZLaWlvb0pENjBSRXcyUlVGM1JFSTVYTDVUb2F3RHVSUzQ4S3dBcWwxTm1scGFVSHZMamNsQ2xUeGxrc2x0c0FYS3lVbWdBQUJvTUJSVVZGMERRTlU2Wk1RWHA2T3NhUEg0K0VoQVNZeldZb3BkRGQzWTNPems0ME5EU2d2cjRlVlZWVmNMdmRXTFZxRmNMaDNvRkNFZkVDZURrUUNDeW9yS3pjMzZYZ1FiSGI3VGF6Mlh3TGdGOUYyZ2tEcUFYdy96d2V6NXZEMVE0UjBWakZnbzVvR0VXS3JmY2lJOGRHQUkwOVBUM2ZMUzh2L3k4R2VIbDFvRXBLU21KRjVBSVJtYXVVT2htUlVidkJFaEVmZ0g4Q2VLdTl2ZjJsNnVwcS8zRG03Q3RTMkYwSTRGSDBYbjRXQU5zQlBOQjNVZ2dSRVEwT0N6cWk0V0Z3dVZ3UEFyaEtLUlVQSUJRT2gzOXBOQnFmS1MwdDdUellqZHZ0ZHBQWmJKNEI0RVFBeFFCeVJTUmJLWlVJd0lyZS85WTdSYVFkdlFYVVZoRlpMU0wvYW0xdC9XTExsaTNkQnp0alh5VWxKZFp3T0h5cVV1clA2QzFFQllBWHdLdHV0L3RhN0gveUJSRVI3WUVGSGRFQjBqVHRmQkY1UEhyNVUwUmVCWENkeCtQWnFYTzBFYzl1dDV2aTR1Sk9Db2ZEaTVSU1IwUTJ0d0Y0Yi92MjdWZlYxOWNQOWY0OUlxSXhoUVVkMFJBNW5jNGpsVkovQVhDMFVrb0JxQUp3a2R2dDVzMytnMmNzTGk0K09pWW1aaUdBMlFBUVdXejVYNEZBNFBMS3lzcXQrc1lqSWhyWldOQVJEWkxkYms4d21VelBBRGhYS1dVQzBBN2dDcVhVVzZXbHBVR2Q0NDEyeXVsME9nd0d3MjBBem90czZ4R1J6NVZTdDdqZDd2L29HWTZJYUtSaVFVYzBDQzZYNnpyMEx2STdJYnJncmxMcWQ2V2xwWTE2Wnp2Y0ZCVVZUWTZKaWZtRndXRDRmd0JVNVAwdUU1SGZlVHllditxZGo0aG9KR0ZCUnpRQUxwZnJSQUJQS2FXbUFZQ0lmTmJUMC9PemlvcUtkVHBITyt5NVhLNU1FZm1KVXVxM1Nxbll5TXpZdFVxcFI5MXU5ek42NXlNaUdnbFkwQkh0eDlTcFV6TXNGc3NmUmVRSFNpa0RnTzNoY1BpYXNyS3lkOEdabUlkVVlXRmhvdFZxdlFMQWI1UlNxUUJFUkxZRCtLUEg0L2s5Z0pDK0NZbUk5TU9Dam1nZkNnb0t6SW1KaVhjcXBhNEJrQWlnVzBSK0d3cUYvbmdBVDA2ZzRSSGpjcmwrcEpTYUQ2QUFBRVNrQThBenJhMnRkMi9hdEtsVjMzaEVSSWNlQ3pxaVBXaWFkZzZBaGVndEZrUkUzdXpwNmZsMVJVWEZKcDJqMGU2VXkrVTZSeW4xS3dBekl0dENBQllGZzhHSCtQTWlvckdFQlIxUlJIRnhjVkZNVE14akFFNk9iS29Ra1dzOUhzOC85Y3hGL1hPNVhDZEdDcnZ2UnJlSnlKdWhVT2pCOHZMeUZUcEdJeUk2SkZqUTBaam5kRHBUQU54aE1CaXVBUkFySXMwaWNsZFpXZGtUNkgyWVBJMFNtcVlWQS9nTmdIUFErK2cxQVBoWVJCN3dlRHlmNnBlTWlPamdZa0ZIWTVsUjA3UUxBVHdJSUIyOTY1MjlIQXFGZmxWZVh0Nmdjelk2QU1YRnhST01SdU44cGRSUDBmdm9Nd0JZRlE2SEY1U1ZsYjBGVHFBZ29zTU1Dem9ha3pSTm15a2lqeW1samdFQUVWa080SHFQeDdOUzUyZzBqQ1pObWhSbnM5bnVBZkFUQUdtUnpiVWljdXZPblR2ZnFLbXA2ZEl2SFJIUjhHRkJSMk9LM1c1UE41dk5kd0c0QXIyZi83cHdPSHhIV1ZuWmN6cEhvNFBNNVhMZHBKVDZtWWprSzZXVWlIUUN1S09ycSt1RmRldldOZW1kajRqb1FMQ2dvekVoT3p2Yk1uNzgrQ3VVVXZlaDl4SmNKNEJudkY3dnJWdTJiT25XT1I0ZFFpNlg2OGRLcVYrSlNGSGtHYnhoQVBlSXlCS1B4L09WM3ZtSWlJYUNCUjBkN2xSa0J1UnpBQXBFSkt5VSttY3dHTHljeTFxTWJRNkg0M1NEd1hBL2dPTElvdEVJaDhQUEdneUdCOXh1ZDdYTzhZaUlCb1VGSFIyMmlvcUtKcHRNcGtjQm5CblpWQzBpMTNrOG5nLzF6RVVqaThQaHNCdU54cWRFWklaU3loVFp2Q3djRHQ5YVZsWldqdDRSUENLaUVZMEZIUjEyQ2dzTEUrUGo0NjhWa1hzaUl5OXRJdktZeCtPWnIzYzJHcm1tVEpreXptS3h2S1NVbWczQUV0bnNDWWZEVjVXVmxYbkFKV3lJYUFSalFVZUhreGluMDNtbXdXQjRBVUFLZ0NDQTkxdGFXdWJ4Y1ZBMENERXVsK3RwcGRTNUFKSUJRRVIyS3FVdThYcTluL0dlU3lJYWlWalEwV0hCNlhRZWFUQVlYZ0ZRSWlJQ1lFTTRIUDdocWxXclBIcG5vOUhMNVhMOURzRFZBRklpTTJQOVNxbExkdXpZOFg1dGJXMm4zdm1JaUtKWTBOR29acmZiYldheitYNzBMa01DQUUwaThtdVB4N05ZejF4MGVJbk1qRjBvSXVtUm1iRVNEb2R2Qi9CVVdWbFppOTc1aUloWTBOR29WRkpTRWhzT2grY3FwVjRFRUNNaUFhWFVHMjYzK3hMd0puWTZTQndPeDhsR28vRmxFWmtRblJrcklvdmIyOXR2cks2dWJ0TTdIeEdOWFN6b2FMUlJEb2ZEYVRRYVB3Q1FFVm1HcE16djk1OVpXVm01USs5d05EYVVsSlJNRG9mRFM1VlNrL0gxTTJQLzErLzNYMVJaV1ZrUFFIU01SMFJqRUFzNkdqVUtDd3NUclZickcwcXAwOUg3QzdQZFlERE1YYmx5NVNkNlo2T3hLVEtqK2hNQU0vcHNYaWNpWjNDUllpSTZsRmpRMFlnWHViejZhNlhVUFFBZ0lnRUE5M3M4bmp0MWprWUVZTmNmRzg4cnBlWUNnSWlFQWRTSnlObGxaV1gvMVRrZUVZMEJMT2hvUk5NMGJTYUFmd0NJQXdBUldSNElCRTZ1ckt3TTZKdU1hRytSUjh6ZHBwUzZGWUJSUkVRcDFSWU9oNjhvS3l0N1ErOThSSFQ0WWtGSEk5SlJSeDJWRmg4Zi83bFM2cWpJcHAwQWp1TWptV2cwc052dENiR3hzVDgwR0F5UG9YZVJZaEdSWmhINVExbFoyWDNnUFhaRU5NeFkwTkZJWTNDNVhNOHFwUzRCRUFNZ0JPQUt0OXY5WXVRMTBhaFJVRkJnVGtwS09obkFpd0RHQTRDSWRBQjR0Ym01K1ZvdVVreEV3NFVGSFkwWUxwZnJFcVhVMDRoY1hnWHdRbHRiMjlYVjFkVitQWE1SSFlBWXA5TlpCT0JvRVRuRFlEQ2NvWlNLQndBUkNhRjNpWjBPcFZTemlHeFVTcTBYRVU5azVuWUZieTBnb29GaVFVZTZLeWtwbVNJaUg0aklFWkhWK05lSXlKbGxaV1ZiOU01R05BUXhtcWFkQ3VBY0VabXJsRXJ0KzgzZUI1bjA2bDJqK0J1MWljamJTcWszbFZMTFNrdExnd2NuTGhFZERsalFrVzdzZG51QzJXeCtFOEFwNkwyODJpWWk1M284bm4rQWwxZHBsTW5QejA5T1NrcTZRaWwxdlZJcUcrZ3QyQ1pQbm96Q3drSk1tellOZVhsNXlNcktRbkp5TWl3V0M1UlM2T3pzUkh0N08ycHFhckIxNjFhc1diTUc2OWV2eDRZTkd4QU85NjZSTFNMMVNxbkhPenM3RjYxYnQ2NUoxNDRTMFlqRWdtNE0wRFR0VS9RV1RTT2FpUFEzWW5Fb01uenA4WGhtOUw4blVhK0NnZ0p6UWtMQzFVcXBPNVJTTmdBb0xpN0dHV2VjZ1RsejVpQXRMVzFJNTIxcGFjR25uMzZLano3NkNLV2xwZEhOYlFBV05EUTBQRjVUVTlNMVBEMGdvc01CQzdveFFOTzBFVDJqYmlRVWNuMjUzZTZSRTRaR05FM1RTa1RrZWFWVXNkRm94Snc1YzNENTVaZGo4dVRKdzlyTzFxMWJzWGp4WW56NDRZY0loVUlRa1EwaU1xK3NyT3p6WVcySWlFWXQvdUlhQTZJRlhaKy84bWtmU2twS0FMQ2dvd0ZSVHFmek9xWFVRMG9wZzZacHVQWFdXNUdmbjM5UUc2MnBxY0hDaFF1eGZQbnk2T0xGZDNvOG5nWGdNaWhFWXg1L2NZMEJMT2dHaGdVZERZVGRiamVaVEtabmxWS1h4TVhGNFlZYmJzQzU1NTU3eUVhWlJRUkxseTdGd29VTDRmUDVBT0FkcjlkN0laZEFJUnJiREhvSElDSWFMUW9LQ3N3bWsra1ZwZFFsNmVucFdMeDRNZWJPblh0SWJ4bFFTdUhNTTgvRWl5KytpTHk4UEFENFFXcHE2dnZaMmRtV1F4YUNpRVljRm5SRVJBTmpTRXBLK3JOUzZweTh2RHk4K09LTG1ESmxpbTVoSmsyYWhDVkxscUN3c0JCS3FUbmp4NDkvRjRCUnQwQkVwQ3NXZEVSRUE2QnAyaDBBenN2T3pzWnp6ejJIY2VQRzZSMEp5Y25KV0xSb0VRb0tDcUNVT3MzbGNqMmlkeVlpMGdjTE9pS2lmamdjanRNQjNKbVFrSUJISDMwVU5wdE43MGk3SkNVbDRaRkhIa0ZLU2dxVVV0ZTRYSzRMOWM1RVJJY2VDem9pb3Ywb0tTbEpOaGdNendIQS9QbnpNV25TSkowVDdTMGpJd1AzM1hkZjlNdEhwa3lab3Yvd0lSRWRVaXpvaUlqMkl4UUszYW1VeWo3bGxGTnc2cW1uNmgzbkd4MTc3TEU0Kyt5em9aU2FZTFZhSDlVN0R4RWRXaXpvaUlpK2dkMXV6elVZRE5kWUxCYmNjc3N0ZXNmcDE3WFhYb3VFaEFRQXVNRGhjQnlsZHg0aU9uUlkwQkVSZlFPejJYd3pnTml6empwclJFeUM2RTl5Y2pJdXZmUlNBSWd4R28zMzZwMkhpQTRkRm5SRVJQdFFVRkNRQk9DbkpwTUpsMTEybWQ1eEJtenUzTGt3bTgwUWtlL2I3ZmFSTTN1RGlBNHFGblJFUlB1UW1KaDRGZ0RMakJrelJ0U3MxdjRrSlNYaDlOTlBoMUxLYkRhYkw5Yzd6NTRzRmt1MjNXN2ZnRDYvZjhhTkczZXAzVzdmNkhLNWV0TFQwMjhHZ0pTVWxITUtDd3RYQURBQlFIeDhmSEZCUWNHblRxZXowK0Z3TkNjbko4L3RjMXBqVmxiV0h4d09oOWZoY0RSbloyY3Z4R0gwSktSKytwNmVuNS8vbHRQcDdDZ3VMbTdNeU1pNEYxLzNQYjJvcUdoVGZIeThRNGZZZElpeG9DTWkycmNmQThDWlo1NnBkNDVCKy9hM3Z3MEFFSkZ6ZFk2eWw2NnVycHJLeXNvakFZUUJ3R0t4NU9ibDVUMWZWMWQzcThmanNlN1lzZU9QQU5KeWMzT2ZxYW1wdVFwQXdHdzJUeTRvS1Bpc282UGo0N0t5c29ucjE2OHY2dTd1TG91ZU16MDkvWmZKeWNuZldiOSt2WFB0MnJYSDIyeTJlVGFiN2FjNmRYRlk5ZGYzd3NMQ2R3R0V5c3JLY3FxcXFtYmFiTGE1RXlaTXVEcnk3UjExZFhWMzV1Ym12Z1F1T24zWVkwRkhSTFNIek14TXExSnFkbXhzTEw3MXJXL3BIV2ZRSEE0SFRDWVRsRkl1dTkyZW9IZWVmbVFBTUhpOTNyOEJDQURvek1yS3VzSG44NjN3K1h4bEFKQ1ZsWFZ2UzB2TEJ6dDI3RmdJb0wycnEydTczKyt2anA0Z0xTM3Q1L1gxOWZkMWRYVnREUVFDYTVxYW1wNU5TMHU3cEwrR0xSWkw5c0hxMUhDMXRiKyttODNtSStQajQ0K3RxNnU3Q1VDejMrK3ZycTJ0L2EzTlp0dDFqMEJUVTlOZmpFWmpZbXBxNnZuRDB4TWFxVmpRRVJIdFllTEVpY2NBTUJVV0ZpSXVMazd2T0lObU5wdFJVbElDQUxGbXMvazB2ZlAwWmJGWVptcWFKZ0FTQUdEcTFLbi9BUUJOMDdvaTI1R2FtbnBoUzB2TEc1RkRZcEtTa3M1cWFtcGE4ZzJuVERlWlRMa2RIUjMvaVc3dytYd3JMUlpMOFg1aTJMS3pzeDhvS0NqNFlyRDVKMHlZOFBQaTR1SW1BS2tBa0ppWWVJTFQ2V3lQaTR2TEgrNjIwRS9mWTJKaW9zL3ZEVWUzQlFLQm5SYUxwYWpQYnVIVzF0YTNVbE5UdWVEMFlZNEZIWTFLeTVjdlIwbEpDWnFhbXZTT1FvY25Cd0JNbXpaTjd4eERkdlRSUjBkZkhxZG5qdjZzWGJ0MkZnQzQzVzZMMisxV0FDYVlUS1lqMnR2Yi93c0Fack01MzJBd1dNeG1jNDdkYnE5MnVWemRCUVVGSDFzc2xpd0FzRnF0R1FEZzkvc2JvdWNNaFVLTlJxTXhCWHRmWnJST25EangxcUtpSWs5UFQ0K3ZvcUppdHg5d1dscmExWnFteWI3K0FVZ0JnSWFHaHFmOGZ2KzZuSnljK1FBTTJkblpqMi9mdnYyMjd1N3VUY1BkVm45OTkvbDhhd0tCd0ZjVEowNWNBQ0RGYXJWbVptWm0zcXFVTWdPSWliYlYwZEh4WlVKQ3dzd2gvSGhvRklucGZ4Y2lvakZuS2dEazUzL1RvTXZJbDVPVEUzMDVXYzhjZzJXMVdyTUJJQkFJMUFLQTBXaE1Bb0Q0K1Bqaktpc3Jqd0ZnUHVxb28xN1B5c3A2dnJxNituUjhYYlNGKzV3bURFQWkvd0QwRmxBVEowNjhxYm01K2MzVnExZTdBSGozYkx1eHNYRlJZMlBqb240aXl1Yk5tNitZTm0zYUNoRUpoa0todHAwN2QvNng3dzdEMWRZQSt0NnplZlBtNzJWblp6L3RjcmthQW9IQUpxL1grMUpDUXNJSkFIcWk1d2tHZzdVeE1USGpBY1FDQ1BiVFB4cWxXTkFSRWUxQktWVUVBRWNjY1lUZVVZWXNNek1UQUNBaW82MHFqYzdRRkFEbzZlbnhBY0RXclZ0L0M2QVpBSGJzMkxGdzh1VEo3d0l3aEVLaFpnQ0lpNHV6ZFhkM3R3R0EwV2djMTlQVDA0ZytSVjVjWE54VXBaUXhIQTU3MGFmWUdZcEFJTERHNi9YK2RjS0VDVGV2WDc5K052b1Vqc1BaVm45OUJ4RDIrWHdWVlZWVnUwWmgwOUxTcnVqdTdxN3FleDZsVkRUZllUUHpsL2JHZ282SWFHK1pRTzh6VWtlclBnc2hwK21aWXdqcUFNQmtNcVVIQW9HV1FDQlFIUTZITzB3bVUzSWdFS2lMN0NNaTBnMGc3UGY3dDRSQ29SYXoyWHgwZDNmM0ZnQ3dXQ3pIZEhaMnJ1aDcwcHFhbXV0cmFtb1daR1ptM2pCOSt2VEs1dWJtVjV1YW1oN3Q2dXFxaWU2VGxwWjJkVzV1N2xQN0N1VjJ1MU1CdEFDOU0wOVRVbEsrMzlMUzhtWjZldnB0MWRYVi96b1liZlhYOTMwZG01S1NjbDVMUzh0N2ZiZkZ4c1ptUkFyZndMNk9vY01EQ3pvYWtuQTRqT2VmZng1dnZmVVdtcHViVVZSVWhOTk9PdzBMRnk3RXh4OS9qSEhqeGlFY0R1T0ZGMTdBTysrOGcvcjZla3ljT0JIbm4zOCtMcjc0NHQzTzA5OCtJb0lYWG5nQmYvM3JYK0gxZW1HMzIzSGFhU1BxUG04NnpJaElvbElLOGZIeGVrY1pNb3NsZXI4OHJIcm1HS3pPenM3YVlEQzRQVDQrL3VoQUlMQU9RTEN4c2ZINW5KeWNQMnpjdVBGU3E5VnF5c2pJK0kzWDYvMUw1SkNRMSt0OUlUTXo4L2JXMXRiUFRTWlQ2dmp4NDYvY3NtWEx2bWE1TnRUVzF0NWFXMXU3TUNNajQ1cUNnb0l2S3lvcU1xUGZIT0FsVitPa1NaUCszTmpZK0VSdGJlM3ZwMCtmWG1XejJTN3plcjJMRDBKYi9mVWRpWW1KeDdXM3Q2OEJvTEt5c241cHNWanMxZFhWdTAyQXNGcXRSL3Q4dmkvN2FZdUlScnJvamJiRDZmSEhINWNUVGpoQjNuNzdiZG00Y2FPODlkWmJjdEpKSjRtbWFkTFkyQ2dpSWc4OTlKRE1uajFibGk1ZEtoczNicFEzM25oRFpzNmNLUysvL1BLdTh3eGtueWVmZkZKT09PRUVlZmZkZDJYVHBrM3k5dHR2NzlYV2NPaHpRektOY1M2WHExdlROUEg3L2NQMitUclVBb0dBYUpvbUxwZkxyL2Y3MmRlZXMxejdmTDFyT25GV1Z0YnZJNWNWbzh5NXViblBPQnlPTm9mRDBaeVRrL01rQUV2ZjArYmw1YjNvZERwOTA2ZFAzejVod29TZkRURE9vQ3Yyakl5TTIrMTIrOFpvM25Ianh2M1k0WEMwV2l5V25INE9IZXBmQi92dGUzWjI5a0tuMDludWREcmJDd29LM2pPYnpRVjdISy9zZG51MXpXYWJOOFQyaVdpa0dPNkN6dWZ6eWF4WnMrU1ZWMTdaYmZ1U0pVdDJGVmx0YlcweVk4WU1lZlBOTjNmYjU2R0hIcEp2Zi92YklpSUQyaWZhMW11dnZiYmJQbi82MDU5WTBORkI0M0s1L0tPOW9Bc0dnOUdDYmpSZVprdDNPQnpOQ1FrSlJmM3ZTdnRqczlrdXNOdnRWWWc4Y1lNT1gxeTJoQWF0dXJvYWZyOGZzMmJOMm0zN2tVY2V1ZHMrd1dBUXh4NTc3Rzc3T0oxTzFOZlhvNk9qWTBEN2JOaXdBWDYvSHpObjdqN2pmdkxrVVRWeGowWVpwVlFiQUhSMmR1b2RaY2k2dXJxaUwzMTY1aGlpSGR1MmJic3FNelB6V2ZUT3pLU2hHWitSa1hIdjVzMmJmd1RlUDNmWTR6MTBOR2grZis4VkhKTnA5ei80d3VId1hxK1YydmVrS29QQk1LQjlBb0hlL3dmRnhPeitVUTJGUWtOSVRqUXdJdEt1bEVyeitYeElTVW5STzg2UWRIZDNSMStPeXFyVTYvVys3dlY2WDljN3h5aTNNL0tZTlJvRE9FSkhneFpkMzZxMHRIUzM3VzYzZTlmcnlaTW53MkF3N0xWUGVYazVKazJhQkt2Vk9xQjljbk56OXpyM3Z0b21HbVoxQUZCZlg2OTNqaUh6ZW51WFBsTktjZlZ0b2pHQUkzUTBhT25wNlRqeHhCUHg4TU1QSXk0dUR2bjUrVmkrZkRrKyt1aWpYZnVrcEtSZzd0eTVlUGpoaDJFeW1WQllXQWlQeDROWFgzMFZkOTU1NTREM21UaHhJbWJQbnIxWFc1OTg4b2t1ZmFleFFTbFZDZUM0elpzM1E5TTB2ZU1NU1cxdExRQkFSUFo4Z2dFUkhZWlkwTkdRM0hQUFBYamdnUWR3MTExM1FTbUZrMDgrR2RkZGR4MXV2LzEyR0F5OUE3Ky8vT1V2a1pTVWhFY2ZmUlJlcnhlNXVibTQ0NDQ3Y01ZWlordzZ6MEQydWZ2dXU3Rnc0Y0pkYmMyZVBSdlhYMzg5YnJ2dHRrUGVieG96MWdEQXBrMmp0eGJhdG0xYjlPVkdQWE1RRWRFd09SakxsdXpMdSsrK0swY2ZmYlFFZzhHRDN0YkJ3Rm11RktWcDJpbWFwc204ZWZQMC9sZ08yWFhYWFNlYXBrbEpTY2w1ZXIrZlJIVHc4UjQ2R2paLy8vdmZNVzNhdEwwbU1CQ05ObjYvLzBzQXdiVnIxKzZhbURPYUJJTkJyRnk1RXVoOTdOVEhPc2Nob2tPQUJSME55WUlGQy9ENjY2K2pxcW9LcTFhdHd0MTMzNDNseTVmanlpdXYxRHNhMFFHcnJLenNFSkhQQTRFQXZ2amlDNzNqREZwRlJVVjBsbXQ1YVdscHE5NTVpT2pnNDFBS0RjbnR0OSsrMjljT2h3TjMzSEdIVG1tSURvcVhBSnowM252dllmYnMyWHBuR1pSbHk1WUJBRVRrYloyakVORWh3aEU2SXFKOUNBUUNiNHVJZi9ueTVXaHJhOU03em9ENWZENHNYYm9VLzcrOWV3K1BvcjczQi83K3pJWXNnWEMvSklFSUtMRkJBOG5PckNBWExTalVTNmtIcVZxTGlFcTFpbGJFdTdXS3pvMDI4QUFBSUFCSlJFRlUxL1o0d1NxS3JhQWlLb29pMWRyakViUnE1VmNWSzRmZDJkeUVJQWhvU0VJSUlaRDdKcnVmM3g4a0ZLeVFFSlBNYnZKK1BZL1BzOW5ablhuUFpzaStuY3QzQUFUcjZ1cWVjem9QRWJVUEZqb2lvdStSbTV0YkN1Q1YydHBhTEZ1MnpPazR6ZmIyMjIranVyb2FxdnBlVGs1TzlBNmtSMFRIaElXT2lPZ0lST1JoQVBWdnZmVVc5dTJML0ZQUktpb3FzSFRwVWdBSWhjUGhRRnBhV3J6VG1ZaW9mYkRRRVJFZGdkL3YzNktxU3lzcUtyQmd3UUtuNHpScHlaSWwyTGR2SDFRMXorVnkzUk1iRzdzcU9UazV6dWxjUk5UMldPaUlpSTZpdXJyNkxsVXRXN05tRGRhdFcrZDBuQ1BLek16RWloVXJvS3A3UTZIUWxRQ0tST1NjQVFNR0xQZDZ2YnpCUFZFSHgwSkhSSFFVWGJ0Mi9aV0k5RlpWeko4L0g0V0ZoVTVIK2c4bEpTVzQvZmJiQVFDcWVrZFdWdGEvUXFIUUZBQWxJbkpCT0J4ZUJNRGxhRWdpYWxNc2RFUkVSK0R4ZUM0UmtVY0FoQUM4VTFaV2hubno1a1hVVmErVmxaVzQ3YmJiVUZKU0FnQXZCZ0tCNXdBZ016TXpOeHdPL3hUQVBoRzV4alROUndDSWsxbUpxTzJ3MEJFUmZRL1ROTTgxRE9ORkVZR3F6clZ0ZTdxcXZyOTE2MWJNbVRNbklpNlNxS2lvd0x4NTg1Q1ZsUVZWWGVmMyszOTk2UFJBSVBCLzRYRDRmQUJWSW5LTFpWbjNPaFNWaU5vWUN4MFIwWGQ0UEo3Ukl2SW1nQzRBL3R1MjdXY0FoSGJ2M2oxZFZUL0t5OHZEN05tenNXUEhEc2N5RmhZVzR1cXJyNFp0MndEd1JUQVlQQnNIYnZWMW1FQWdzRFlVQ2wycXFyVUE3alZOODViMnprcEViWStGam9qb0VLTkhqejVPUk40REVLZXFyL245L3JzYnArWG41MWZ2M2J2M1o2cjZ6bzRkT3pCcjFpeDgrT0dIVU5WMnk2ZXErT1NUVDNESkpaY2dMeThQQVA1UlgxOC9PVGMzdCtKSTc4bk16UHdyZ0Y4RHFCT1J4eXpMNGozNmlEb1lGam9pb2dZalJvem9WMTlmdjA1RStnTDR1MjNiczc3N211M2J0OWZZdGoxTlZSK3NxS2dJMzNISEhiajExbHV4YytmT05zOVhYRnlNdSsrK0d6ZmVlQ1AyN2R1bkFKN3crLzFUc3JLeUtwdDZyMjNieTFWMUhnN3N4VnRpV2RiME5nOU1STzJHSjhoMkFwWmx0ZC91Z3c3QTcvZnozMFVubEphV0Z1OTJ1OWNET0FtQWYvLysvZU8zYk5sU2U3VDNlRHllU1NMeW5JaWt1Rnd1WEhUUlJaZ3hZd2FTazVOYk5kdXVYYnV3Y3VWS3JGaXhBblYxZFFEd3JZaGM2L1A1M2ozV2VWbVdkWnVxUGl3aUVnNkh6dzRFQWgrMGFsZ2ljZ1MvdURvQjB6Uy9FSkV4VHVlSUVqbCt2MytVMHlHb2ZhV2xwY1hHeHNhdUY1RU1WZDFtR0licDgvbWFkZFZEY25KeTNJQUJBK2FMeUc4QTlBU0FDUk1tNEx6enpzUG8wYVBSdTNmdkZtVXFMeS9IaGcwYjhPNjc3Mkx0MnJWUVZhaHFwYW8rR3c2SDV6ZG5yOXlSbUtiNUFJQzdEM1M2OEk4RGdVRGtEckJIUk0zQ1FrZEVuWjFZbHJVR3dObXF1amNjRG8vS3pNdzg1dU9uSTBhTTZCY1hGL2M3QUplS3lFQUFNQXdESTBlT2hHVlpHREZpQkJJVEV6Rmd3QURFeDhmRDdYWkRSRkJUVTRPcXFpb1VGeGRqMTY1ZHlNdkxnOS92UjJabUpzTGhNQUJBVlVzQnJBZ0dnMy9JemMwdGFvMlZOazN6R1JHNVJsWHJWUFhVUUNBUWFJMzVFcEV6V09pSXFGT3pMR3NaZ0N0VXRiSyt2djZVN096c1RUOWtmbDZ2dDR1cVhxeXFGNHJJR1dqWWEzZXNWTFVTd1A4RDhGWjVlZmtyVFIzK2JRbkxzbDRCTUZOVnEwS2gwTWlzckt4dHJiME1JbW9mTEhSRTFHbVpwbm0vaU55anFrRUFZMnpiem16TithZWxwY1c2M2U1VEFmd1lRRHFBSWFxYUxDSTlBSFREZ2IvQlZhcGFEbUFuZ0c5VU5VZFYvN2x2Mzc3UHQyL2ZYdE9hZWI2UGFacC9FNUgvVXRXOUFFYmF0bDNRMXNza290YkhRa2RFblpKbFdiTUJMQVVRQm5DVzMrLy9oOE9SSEdOWjFvY0FKZ01vRkpGMG44OVg0blFtSWpvMkxIUkUxT2w0UEo2ZkdvYnhQNnBxcU9xbGdVQmdoZE9aSEdaWWxyVUJnSG1zRjRVUVVXVGdPSFJFMUttTUdqVnFoR0VZZjhXQm05WGZ4eklIQUFqWDF0YU9CYkJKUkk1WDFVL1QwdExpblE1RlJNM0hQWFJFMUdtTUhEa3lJVFkyZGl1QTdxcjZrbTNiVnppZEtaS2twNmQzZDdsY09TSXlETUFYdGJXMVA4N056UTA2SEl1SW1vR0Zqb2c2aGRUVTFCN2R1blhiSVNKOUFQemQ3L2VmQTRDRGJuOUhXbHBhWDdmYm5RTWdTVlZYRzRaeHZzL25xM002RnhFZEhRKzVFbEdITjJ6WXNLN2R1M2ZmMUZEbXN2MSsvMVN3ekgydjNOemNVbFU5QlVDSmlQdzBIQTR2eDRIRDAwUVV3VmpvaUtpamkrbmJ0KzltQUlNQTdDd3VMajRWQis1blNrZGcyM1pCTUJnY3E2cVZJbkt4WlZuUGdOOFhSQkdOLzBDSnFDTVR5N0xXQXpnT1FFMDRIQjZabjU5ZjdYU29hSkNUazdNMUZBcjlHRUExZ0YrYnBya0FQRTJIS0dKeE56b1JkVmlXWmIwRFlDS0F1dXJxNnVOemNuSTR2dG94MkxWclYyRmlZdUtuQUdhSXlPbUppWW5WUlVWRm56bWRpNGorRXdzZEVYVklwbWsrS1NLekFJUlVkV2gyZG5haDA1bWlVVkZSMFk2RWhJU0FZUmdYaWNqWkNRa0p1NHVLaXY3UDZWeEVkRGdXT2lMcWNDekx1ckhobGw3cWNyazhmcjkvcTlPWm90bXVYYnMySnlRa2JBVXczVENNbnlVbEpXMHRMQ3pNY2pvWEVmMGJDeDBSZFNpbWFVNEU4SnFJaUtyK3pPLzM4eEJoS3lncUtzcE9Ta29xQTNDMmlGeVFrSkFRS0NvcXluTTZGeEVkd0VKSFJCMkd4K01aSmlKK0VURlU5WVpBSVBDcTA1azZrcUtpb2krU2twTENBTTR3REdOR1VsTFNKNFdGaGR1Y3prVkV2R0tKaURxSXRMUzBlTGZidlJkQURJQW4vWDcvalU1bjZxZ3N5M3BVVlc4VkVRR1E0ZmY3ZWZpVnlHRWN0b1NJT29UWTJOZzlBR0pVOVFPV3ViYmw5L3R2Tnd4amlhb3FBTnV5ckJTbk14RjFkdHhEUjBSUno3S3NLZ0J4cXZxVmJkdXA0RjBnMm9YSDQzblZNSXhMQU5TSFFxRmhtWm1aTzUzT1JOUlpjUThkRVVVMXk3TEtBSFFGc004d2pEU3d6TFdiUUNBd1UxVS9BQkRqY3JtMmpCZ3hvcC9UbVlnNksrNmhJNktvWlpybU5oRVpCaUJVWEZ6Y2czZUJjSVpsV1o4REdBdGdYMzE5L2VDc3JLeEtwek1SZFRiY1EwZEVVY2swemM4YXloejI3OS9mbDJYT09YNi9meHlBSEFDOVhDNVhibHBhV3F6VG1ZZzZHeFk2SW9vNmxtVzlMQ0xqQWFDMnRyYkhsaTFiOWp1ZHFiUHorLzNwQUw0V2thRnV0enNUSEJhTHFGMngwQkZSVlBGNnZmY0FtQVVBOWZYMXgrWG01bFk0SElrTzBKNDllNllDS0FJd3dqVE5MOERUZW9qYURmK3hFVkhVOEhnODV4dUc4UllBQ1lmRFp3UUNnYlZPWjZMRGVUeWUzaUx5dFlqMFVkVzF0bTJmNFhRbW9zNkFlK2lJS0NxY2Nzb3Bwb2k4cWFwUTFTdFo1aUpUSUJBb3E2dXJPMGxWSzBWa2ttVlpyenVkaWFnellLRWpvb2lYa1pFeE9Cd09yeGNSQThBZmJOdCt3ZWxNZEdRNU9UbTdBS1NwYWkyQVgxaVd0Y1RwVEVRZEhRKzVFbEZFUzA5UEgraHl1YjRSRVRlQVZYNi8veGRPWjZMbU1VM3paQkhKVWxWRFJCN3orLzIzTzUySnFLUGlWVWhFRkxGU1UxTjd1TjN1cjBVa0hvRGY3L2VmNVhRbWFyNmlvcUxkaVltSmEwWGtDbFVkbjVTVUZDb3FLdnFuMDdtSU9pSVdPaUtLU01PR0RldmFxMWV2cjBSa2dLcm0yN1k5RWtEWTZWeDBiSXFLaW5Za0pDUnNhTGhGMktTa3BLU3lvcUtpTDV6T1JkVFJzTkFSVWNTWk5HbFNqSWpZSW5JQ2dLTGR1M2VuN04rL1AraDBMbXFab3FLaXJ4SVRFemVMeUlVaWNsWkNRc0xXb3FLaWJLZHpFWFVrTEhSRUZHbGNmZnIwK1ZCRVJnUFlWMVpXbHJKanh3Nk9OUmZsaW9xS2NoSVRFM2VKeUhraThyUEV4TVNzb3FLaVBLZHpFWFVVTEhSRUZGRXN5M3BkUktZQ3FBb0dneWZtNWVYdGNUb1R0WTZpb3FJTmlZbUpOU0p5Tm9DZkp5VWxmVjVVVkxUTjZWeEVIUUVMSFJGRkROTTBIeENSNndEVWhjUGhjVmxaV1Z1ZHprU3RxNmlvNkxQRXhNUWVJbks2aUZ5WWxKVDBqOExDd255bmN4RkZPdzViUWtRUndUVE5YNG5JVWdEMUlqTFY1L1A5M2VsTTFHWU1qOGZ6akdFWVY2dHFCWUJUYmR2KzB1bFFSTkdNaFk2SUhPZjFlczhLaDhOckFJaXF6Z29FQXE4Nm5ZbmFuTXMwemVVaU1nUEE3dnI2K2xPenNySjQrSldvaFhpbkNDSnlsTWZqOGFqcS80cUlxT3BkTEhPZFJzZ3dqTXRWOVIwQUExd3UxMmVtYVE1eU9oUlJ0T0llT2lKeWpNZmpPVkZFL0NJU3I2b3YyYlo5aGRPWnFIMmxwS1M0ZS9icytRR0EwMVYxUjNWMXRYZlRwazI4RUlib0dMSFFFWkVqVGpycHBLUzR1TGdzQVAxVjlVUGJ0czhDb0U3bm92YVhtcHJhbzN2MzdoOEQ4S3JxNXFxcXFsUHk4dkxLbmM1RkZFMTR5SldJMnQyb1VhUDZ4TVhGZlE2Z3Y0Z0VldlhxZFM1WTVqcXR2THk4OG5BNFBBWEFSaEg1VWZmdTNUOFpObXhZVjZkekVVVVRGam9pYWxkZXI3ZGJURXpNeHdDR0F0aFVWMWQzMnRxMWErdWR6a1hPQ2dRQ1pSVVZGVDlXMVcwQU12cjA2Yk1HUUl6VHVZaWlCUXNkRWJXYnRMUzBXRlY5UjBReVZEVy90cloyUWxaV1ZxWFR1U2d5Yk42OHVjUXdqQWtBQ2tWa2ttVlpiNFBmVTBUTnduOG9STlJleE8xMnZ3RGdURlhkYXhqR3BOemMzRktuUTFGazhmbDhoYW82VGxYM0FwaHFXZFlLcHpNUlJRTmVGRUZFN2NLeXJFY0IzQWFnU2xVbjJyYTl3ZWxNRkxrc3kwcFgxYzhhcm9CK1FWVVhBZkNJaUNVaVB3SXdYRlg3QW9qSGdlK3lDaEhacTZwYlJXU3pxdG9pRXFpdHJjM096YzBOT3JveVJPMkFoWTZJMnB6SDQ1bG5HTVpDVmEwVmtmUDlmdjk3VG1laWlCZmo5WHAvbzZwL1ZOVjZFWEczY0Q3N1ZmV3ZJdkttaUx6bjgvbnFXalVsVVlSZ29TT2lObVZaMXM5VjlTOGlFbGJWV2JadHYrWjBKb3BjSjV4d1FxK2VQWHYrV2tUbWlVZ3lBSWdJaGc4Zmp0VFVWSng4OHNrWU9uUW9CZzhlakY2OWVpRXVMZzRpZ3FxcUtwU1hseU0vUHgvZmZQTU52dnp5UzJ6ZXZCbGZmZlVWd3VFd0FFQlZkNG5Jb3FxcXFzVWM2NDQ2R2hZNm9nN0VzcXlQQUp6cGRJNURxU3BFSXU5UGphcXV0MjM3VktkejBBRXBLU251K1BqNE9TSnlqNGowQllEMDlIU2NjODQ1bUR4NU12cjM3OStpK1phVmxlR2pqejdDKysrL0Q1L1AxL2owZmdCL0tDNHVYcFNmbjEvZE9tdEE1S3pJK3l0TFJDMW1XVlpFanVVV3FhWE83L2RIWHFoT3lMSXNyNnErSUNMcExwY0xreWRQeGxWWFhZWGh3NGUzNm5LKytlWWJMRjI2Rkd2V3JFRW9GSUtxZnFXcXN3T0J3R2V0dWlBaUIvQ1BHVkVIMGxqb0R0a1RRZC9ENi9VQ1lLR0xBT0x4ZUc0UWtjZEZ4TEFzQzNmZWVTZE9PT0dFTmwxb2ZuNCtIbm5rRWF4YnR3NnFHZ1p3cjIzYmZ3QUh0NllveGo5bVJCMElDMTN6c05BNUx5MHRMVFkyTnZZNUVibXNhOWV1dU9tbW0zREJCUmUwMjU1Y1ZjWHExYXZ4eUNPUG9MS3lFZ0RlTGkwdG5iRjkrL2FhZGdsQTFNbzREaDBSRWJXcmxKUVVkMnhzN0dzaWNsbGlZaUtXTGwyS0N5KzhzRjBQeTRzSXBrNmRpcGRmZmhsRGh3NEZnUFA3OU9uenY4bkp5WEh0Rm9Lb0ZiSFFFUkZSZXpKNjl1eTVYRVIrUG5Ub1VMejg4c3NZTVdLRVkyR0dEUnVHWmN1V0lUVTFGU0l5ZWNDQUFYOEQ0SElzRUZFTHNkQVJFVkc3c1N6ckhnQVhKU2NuNC9ubm4wZS9mdjJjam9SZXZYcGg4ZUxGU0VsSmdZajh4RFROaFU1bklqcFdMSFJFUk5RdU1qSXl6Z1p3YjN4OFBKNTg4a24wN2R2WDZVZ0g5ZXpaRXdzWExrVHYzcjBoSXRlYnBqbkQ2VXhFeDRLRmpvaUkycHpYNisxbEdNYnpBREIvL253TUd6Yk00VVQvS1NrcENRODk5RkRqand0SGpCamgvTzVEb21aaW9TTWlvallYQ29YdUZaSGtNODg4RTFPbVRIRTZ6aEdOR1RNRzA2ZFBoNGdNN05hdDI1Tk81eUZxTGhZNklpSnFVMmxwYVVNTXc3ZytMaTRPdi8zdGI1Mk8wNlM1YytjaVBqNGVBQzdPeU1qNFVYc3ROeTR1TGprdExlMHJIUExkM0s5ZnY4dlQwdEsybXFaWm41aVllRHNBOU83ZCsrZXBxYWxmQUlnRmtIakNDU2U4NWZGNEt0TFQwMHVTa3BKK2o4T0hKSE1OSGp6NGp4a1pHYVVaR1JsN2s1T1RIMEhIR2JMTTZOR2p4Mm5ISFhmY0V3QzZmTS8wcHRiOWFOTVRSNDRjK1hYMzd0MHoybm9sV2dzTEhSRVJ0U20zMjMwN2dDN1RwazJMaUlzZ210S3JWeTljZnZubEFCRGpjcmwrMzE3THJhNnV6cy9OelQwUlFCZ0E0dUxpaGd3ZE92U0Z3c0xDTzIzYjdsWlVWUFEwZ1A1RGhneDVOajgvL3hvQXdkVFUxTDhCQ0FVQ2dlUHk4dkxHOXUzYjk4S0JBd2ZPYVp4blltTGlyYjE2OWZycDVzMmJQUnMzYnB6UXQyL2YyWDM3OXYxVmU2MVRXeG8xYXRUT1ljT0d2VEZnd0lBYjhUMVhKamUxN2sxTUx5b3NMTHgzeUpBaHIzemZ2Q01SQ3gwUkViV1psSlNVbmdCK0ZSc2JpeXV2dk5McE9NMTI0WVVYd3UxMlExWC9LeTB0emFtck41SUFHS1dscGY4RElBaWdhdkRnd1RkVlZsWitVVmxaR1hDNzNTZDI3OTU5VEdGaDRTMEE5dGJXMW00cEtDaTRyMi9mdmdjLzZQNzkrMSszYTlldWg2cXJxNzhKQm9OZjd0bXo1N24rL2Z0ZjF0U0M0K0xpa3R0dXRWcG5XVnUzYnAyNlpjdVdueDlwZWxQcjN0VDBQWHYydk9weXVYcjA2ZFBuRnkzSjE5NVk2SWlJcU0zMDZORmpHb0M0VTA4OU5hS3VhbTFLejU0OWNmYlpaME5FM0c2Mys2cjJXR1pjWE56WWhydTl4QVBBU1NlZDlDOEFzQ3lydXZFdU1IMzY5SmxSVmxhMkNnQmlZbUlhQjBFT044NGpHQXp1am91TEc5bndZMkpzYk95UWlvcUtmelZPcjZ5czNCQVhGNWQrbEJoOWs1T1RIMDFKU2ZuOFdQTVBIRGp3dXZUMDlEMEErZ0JBang0OVR2TjRQT1ZkdTNZOTByM2NXcndzQUtpcXF2SWZaWEpUNjk2Y3p5YThiOSsrdC9yMDZSTVZWenl6MEJFUlVWdWFCUUJUcDA1MU9zY3hPL2ZjY3dFQXFucUJFOHZmdUhIak9BRHcrLzF4RGJlcEd4Z2JHM3Q4ZVhuNS93RkFaV1hsbDhGZ2NFZENRc0lmQVBUdTFxM2JvRUdEQnQwcEltNEFNZDI2ZFVzQ2dOcmEydUxHZVlaQ29SS1h5OVViLzNrWXNWdENRc0tkSTBlT3RPdnI2eXV6czdOUFBuUmkvLzc5NTFpV3BkLzNINERlQUZCY1hQeE1iVzN0cHVPT08yNCtBQ001T1huUnpwMDdmMWRUVS9OMWF5K3JLVTJ0ZTNNL200cUtpdlh4OGZGam03Tk1wOFU0SFlDSWlEcW1RWU1HZFJPUmlWMjZkTUhwcDUvdWRKeGpscEdSZ2RqWVdBU0RRVE10TFMwK056ZTN3c2s4M2JwMVN3YUFZREJZMFBCVS9iWnQyODVMVGs1ZVlwcG1jVEFZL0xxMHRQU1YrUGo0MHdEVTQ5L0ZKSHpJYk1JQXRPRS9BQWNLVkVKQ3dpMTc5KzU5TXljbnh3UlErdDFsbDVTVUxDNHBLVm5jUkVUZHRtM2JyMDgrK2VRdlZMVXVGQXJ0MzcxNzk5T0h2cUFWbDlXVXB0YTlXWjlOWFYxZFFVeE16QUFjdU9paTdnZG1hbFBjUTBkRVJHMGlJU0ZoTklEWTFOUlVkTzNhMWVrNHg4enRkc1ByOVFKQUY3ZmIvUk9uOCtEZlYyQWVMQnlWbFpYWmVYbDU0MjNianMzTnpSMVJWMWUzcTZhbUpnOEFRcUhRWGdEbzJyWHJ3V1BkTHBlclgzMTlmUWtPS1RKZHUzWTlTVVJjNFhDNEZBZUtZSXNGZzhFdlMwdEwvekp3NE1EYkN3b0s1aCthdGJXWGRUUk5yWHR6UHhzUmFjd2Y4VmNHczlBUkVWRmJ5UUNBazA4K3VhblhSYXhUVGptbDhlRjRKM00wS0FTQTJOall4Q085b0hmdjNoZVZsWlc5QXdDMXRiWGJRNkZRbWR2dFByZ1NjWEZ4bzZ1cXFyNDQ5RDM1K2ZuemNuSnl4aHFHMFdmVXFGRzV5Y25KQzc1N29VSnpENE82M2U3aHZYdjMvcSt5c3JJM0V4TVRmL2ZkZksyNXJLTnBhdDJiKzlsMDZkSWxxYUg4Qlp1elhDZnhrQ3NSRWJXVmt3RGdoQk9PZEU1ODVEdnV1T01hSHc1M01nY0FWRlZWRmRUVjFlM3MzcjM3S2NGZ2NCTUE5T2pSWTN4NWVmbVhBR1R3NE1HM3hzWEZwVzNac3FYeEpQNVFhV25waTRNR0RicHIzNzU5bjhYR3h2WVpNR0RBMWR1M2IvKytxMXlMQ3dvSzdpd29LSGdrS1NucCtwU1VsUFhaMmRtREdpYzI4ekNvYTlpd1ljdExTa3IrVkZCUThOaW9VYVB5K3ZidGUyVnBhZW5TTmxoV1U1cGE5Mlo5TnQyNmRUdWxzckp5L1EvTTBpNVk2SWlJcUUySXlFZ0FPUDc0NDUyTzBtS0RCaDNvR2FvYUVhMjB0TFQwOWI1OSsxNjBkKy9lVndDZ1Y2OWUwNFlQSC80K0FGUlVWS3pkdkhuelJBQjdHbC8vN2JmZi9tN28wS0ZMUEI3UGxsQW9WRlpVVkhUZi92Mzczei9LSXNvS0N3dC9YMWhZK01TeFprdEtTdnB0VEV4TVFrRkJ3WDhEcUNrb0tMajl1T09PZTdxNnV2cnYxZFhWMzdibXNnQ2c4Y3JmaHNmVmpZOGJMaUJwY3QyYjhkbElyMTY5Zmw1WVdQaUhsdVFqSW1xeHhzTVNkSFNISEw2aE5tUloxbGJMc2pRL1A5L3BYM21MN2RxMVN5M0xVdE0wODUzK1BCc2tabVJrN0kyUGp4L1o5RXZwaCtqYnQrL0ZhV2xwZVRod1I0Nkl4M1BvaUtoSjY5YXRnOWZyeGNhTkczSHp6VGRqd29RSm1EeDVNaFl1WEloUUtIVHdkYm01dVpnN2R5NG1UcHlJc1dQSFl2YnMyZGl5WmN0aDg3bnNzc3N3ZHV4WVRKbzBDVTg4OFVTenBsRjBVdFVlQU5DOWUzZW5vN1JZWEZ6alVHL281bVNPUXhSOSsrMjMxd3dhTk9nNWZQL3RycWgxREVoS1N2cjl0bTNiTGtFVW5EOEhzTkFSMFRGNDhNRUhNWG55WkN4ZnZoelhYMzg5VnE1Y2lTVkxsaHljdm1IREJsaVdoY1dMRitQNTU1OUhNQmpFWFhmZEJRQW9LQ2pBVFRmZEJLL1hpMWRmZlJVTEZ5N0VpU2VlMk9RMGltbzlBYUJidDBqcFFzZnVrS3R6STZhVmxwYVd2ckY1OCtaeGlQQmhOS0xjN3R6YzNCT3JxcXA4VGdkcExwNURSMFROZHRsbGwrR2NjODRCY09CRTk4TENRcXhhdFFyWFhuc3RSS1R4L3BjSHpabzFDM2ZkZFJjcUt5dXhlL2R1MU5mWDQ0d3p6c0R3NFFmT0wvZDRQQUJ3MUdrVTFTSitxSWVtaUJ4Y2hhaGZGK3JZV09pSXFObE0wenpzNTdTME5DeGR1aFRsNWVYbzJiTW5Ta3RMc1dyVkttUm5aMlBuenAwb0xDd0VBTlRVMUdEVXFGRVlNMllNcnIzMldreWRPaFVYWEhBQlVsTlRBZUNvMHloNmljaCtBUDJycXFvUUd4c1ZweUg5aCtycWcrZmFWenFaZzZncFBPUktSTTNtY2gxK3Q2Q2FtaHFJQ054dU4ycHJhM0g1NVpjakt5c0xGMTk4TVJZdVhJaUhIbnJvNEdzTnc4QXp6enlEQlFzV29MUzBGSmRlZWlrV0xWclU1RFNLWHFwYURnQ1ZsZEhiaFdwcWFob2ZWam1aZzZncExIUkUxR3hidDI0OTdPZDE2OVloSlNVRmJyY2JPVGs1S0Nnb3dCMTMzSUhUVHo4ZFE0Y09SVUZCd1gvTVkvejQ4WGpzc2Nkd3l5MjM0S1dYWGpwMEQ4aFJwMUZVS2dTQVhidDJPWjJqeFVwTEQ5eVpTa1QyTlBGU0lrZnhrQ3NSTmR1Q0JRdHd3dzAzWVBEZ3dmajQ0NCt4ZXZYcWczdmgrdmZ2RHdCNDQ0MDNNSDM2ZE9UbDVXSGx5cFVIMzV1ZG5RMmZ6NGR4NDhaQlJKQ1ZsWVYrL2ZyQjdYWWZkUnBGTHhISkJUQisyN1p0c0N6TDZUZ3QwdmcvSmFyNjNSdk1FMFVVRmpvaWFyYTVjK2RpOGVMRjJMcDFLd1lQSG96Nzdyc1BVNlpNQVFBTUhUb1VOOTk4TTE1ODhVVzgrZWFiR0Q5K1BLNjU1aHJjYzg4OUFJRDQrSGg4OU5GSGVQYlpaMkVZQnRMVDA3Rm8wU0lZaG5IVWFSVFZ2Z1NBcjcrTzNpNzA3YmNIeDhQZGVyVFhFVG1OaFk2SW1tM2t5SkZZc1dMRkVhZlBuRGtUTTJmT1BPeTVxVk9uQWdENjlldUg1Y3VYZisvN2pqLysrQ05PbzZpV0JRQWJOMjUwT2tlTCtYd0hScTB3RE9OZkRrY2hPaXIrN3k4UkViV0oydHJhOVFEcU5tN2NpR0F3S3NabVBVeGRYUjAyYk5nQUFQVUEvdTV3SEtLallxRWpJcUkya1p1Ylc2R3Fud1dEUVh6KytlZE94emxtMmRuWmpWZTVadmw4dm4xTzV5RTZHaFk2SW1yUytQSGo0ZlA1MEs5ZlA2ZWpVUFI1QlFEZWVlY2RwM01jcy9mZWV3OEFvS3AvZFRnS1VaTlk2SWlJcU0wRWc4Ry9xbXJ0dW5YcnNILy9mcWZqTkZ0bFpTVldyMTROQU1HNnVycm5uTTVEMUJRV09pSWlhak81dWJtbEFGNnByYTNGc21YTG5JN1RiRysvL1RhcXE2dWhxdS9sNU9SRTcwQjYxR213MEJFUlVac1NrWWNCMUwvMTFsdll0eS95VDBXcnFLakEwcVZMQVNBa0l2T2R6a1BVSEN4MFJFVFVwdngrL3haVlhWcFJVWUVGQ3hZNEhhZEpTNVlzd2I1OSs2Q3FiL3Y5L2l5bjh4QTFCd3NkRVJHMXVlcnE2cnRVdFhqTm1qVll0MjZkMDNHT0tETXpFeXRXcklDcTdqVU1ZNjdUZVlpYWk0V09pSWphM0taTm0vYUV3K0U1QURCLy9ud1VGaFk2SGVrL2xKU1U0UGJiYndjQXFPb2RQcDh2OGtJU0hRRUxIUkVSdFl2TXpNeS9oc1BoSjhyS3lqQnYzcnlJdXVxMXNySVN0OTEyRzBwS1NnRGd4VUFnd0N0YkthcXcwQkVSVWJzSkJBSzNxZXI3VzdkdXhadzVjeUxpSW9tS2lnck1temNQV1ZsWlVOVXRkWFYxanp1ZGllaFlzZEFSRVZGN0N0WFYxZDJ1cXZsNWVYbVlQWHMyZHV6WTRWaVl3c0pDWEgzMTFiQnRHNnFhS3lJcFhicDArY3cwemY5eUxCUlJDN0RRRVJGUnUwaEpTWEZibHZXNzJOaFluNGdraDhQaHdJNGRPekJyMWl4OCtPR0hVTlYyeTZLcStPU1RUM0RKSlpjZ0x5OFBBUDVSWFYwOVVWVlhBT2doSW0rWnB2bEF1d1VpK29GWTZJaUlxTTJacGptdVI0OGVmZ0IvYUhqcWhicTZ1dE5WOWNHS2lvcndIWGZjZ1Z0dnZSVTdkKzVzOHl6RnhjVzQrKzY3Y2VPTk4yTGZ2bjBLNEFtLzN6OWwwNlpOZTJ6Ym5nbmdkbFVWRVpsdm11YTc2ZW5wM2RzOEZORVBKRTRISUtMV1kxbFcrKzNpNkFEOGZqLy9CcmF4OVBUMDdpNlg2MkVSdVI0QVZIV3pxbDRUQ0FUV05yN0c0L0ZNRXBIblJDVEY1WExob29zdXdvd1pNNUNjbk55cVdYYnQyb1dWSzFkaXhZb1ZxS3VyQTRCdlJlUmFuOC8zN25kZmE1cm1aQUNyUktRUGdLM2hjUGpjUUNEd1Zhc0dJbXBGL0dORzFJR1lwdm1GaUl4eE9rZVV5UEg3L2FPY0R0R1JlVHllcVExRkxRbEFqYW8rWWR2MmZBQ2g3NzQyT1RrNWJzQ0FBZk5GNURjQWVnTEFoQWtUY041NTUySDA2TkhvM2J0M2l6S1VsNWRqdzRZTmVQZmRkN0YyN1Zxb0tsUzFVbFdmRFlmRDg3T3lzaXFQOUY3VE5BZUp5R29BR1FES1ZmVmkyN2JYdENnSVVSdGpvU01pb2xhVm5wNCswT1Z5UFNraXZ3UUFWZjBjd0ZXMmJYL1oxSHRIakJqUkx5NHU3bmNBTGhXUmdRQmdHQVpHamh3Snk3SXdZc1FJSkNZbVlzQ0FBWWlQajRmYjdZYUlvS2FtQmxWVlZTZ3VMc2F1WGJ1UWw1Y0h2OStQek14TWhNTmhOT1FvQmJBaUdBeitJVGMzdDZnNTY1S2NuQnczY09EQWx3QmNCS0JlVmUrM2JmdjNMZnRraU5vT0N4MFJFYlVXd3pUTkt3QThKU0xkVmJVQ3dMMjJiUi96TUNCZXI3ZUxxbDZzcWhlS3lCbG8yR3QzckZTMUVzRC9BL0JXZVhuNUsxdTJiS2x0d1d6RU5NMjdST1FCQUtLcWZ5c3ZMNys0aGZNaWFoTXNkRVJFOUlONVBKNWhJdktzaVB4RUQxeFJzRnBWcjdadHUrQ0h6anN0TFMzVzdYYWZDdURIQU5JQkRGSFZaQkhwQWFBYkRueVhWYWxxT1lDZEFMNVIxUnhWL2VlK2ZmcyszNzU5ZTgwUHpRQUFwbW1lS3lJckFmUlExYThBL01TMmJlZkdYQ0U2QkFzZEVSRzFtTmZyN1FKZ25xbytETUNscXNVQTV0bTIvYnJEMGRwRWVucDZja3hNek44Qm5BU2dITUF2L0g3L2V3N0hJb0xMNlFCRVJCU2RUTk04QmNCcUFKY0NVQUFyRE1PWTR2ZjdiV2VUdFoxZHUzYnRkN2xjTDNUcjFtMmtpS1FEbUpHUWtGQmRWRlMwenVsczFMbHhEeDBSRVIyVGxKUVVkNDhlUGU0VGtkOENnS3BPNEM3NUFBQU44a2xFUVZSdWF4aUs1QU9uczdVand6VE4rMFhrYmh3b3M2djhmdjlNQVBVTzU2Sk9pb1dPaUlpYUxTTWo0eXlYeTdVTXdDQUFRUUJQK2YzK093Q0VuVTNtRE11eXpnSHdGb0E0QUhtVmxaVm41dVhsL2VEekJvbU9GUXNkRVJFMXllUHg5QmFSSjBYa01nQ3FxcG1HWVZ6bTgvbXluYzdtdEpFalJ4NFhHeHY3TVlEaHFsb2hJdFA4ZnY4L25NNUZuUXNMSFJFUkhWVkdSc1l2R3ZiS2RjT0JBWUx2dDIzN1lhZHpSWkpodzRaMTdkT256MXNpY3E2cWhnSGNaTnYyVTA3bm9zNkRoWTZJaUw1WFJrYkdZTU13bm1zb0tTb2lIMVJXVnM3bUljVWpNaXpMZWdnSDdnV3JBSmJidGowYm5mUndOTFV2RmpvaUl2b3V3elROM3dCWUtDSUdEdHoyNm5yYnRsOTJPbGcwOEhnODB3ekRXQVdnaTZybUFqakR0dTNkVHVlaWpvMkZqb2lJRGpKTjgyUVJXUUVnbzJHdjNCdjE5ZlZYSHUyZXAvU2ZUTk1jQ3VCVEVVbFcxYUNxbmhrSUJENXpPaGQxWEN4MFJFUUVBSWJINDduSE1JeDdBVUJWZHdMNE5XOUczM0pwYVdteHNiR3hxMFZrY3NOVGMveCsveEpIUTFHSHhVSkhSTlRKZVR5ZVNTTHlxb2dNQWdCVmZjcTI3UnR4WUh3MSttSEVzcXhIQU56VzhQTnpmci8vV2dBaEJ6TlJCOFJDUjBUVVNYbTkzbTdoY1BoSkVia0tBRlQxUzhNd1p2bDhQci9UMlRxYWpJeU1pMTB1MTZzNGNJZW03S3FxcWpNMmJkcTB4K2xjMUhHdzBCRVJkVUlaR1JuVFhTN1hpd0I2QWdpSnlBTStuKzhCaDJOMWFDTkhqaHplcFV1WGRTSXlVRlVydytId21abVptZXVkemtVZEF3c2RFVkVua3BhV2xoZ2JHN3NFd0hraUlxcTYxakNNUzN3K1g2SFQyVG9EcjlmYkpSd092d2ZnREJHUlVDaDBaV1ptNWd0TzU2TG94MEpIUk5SSm1LWTVSMFNld29IaE5Db0IzR2JiOWpOTzUrcU1MTXRhcUtwelJjUlExVVdHWWR6aTgvbnFuTTVGMFl1RmpvaW9nN01zNnlRQXl3RjRHNTU2cTdLeThvcTh2THh5QjJOMWVoNlA1M0xETUo0SEVLT3E2NFBCNExtNXVibWxUdWVpNk1SQ1IwVFVjYmxNMDd4VFJPNEIwQVZBb2FyT3NXMzdmNXdPUmdla3A2ZVBqSW1KK1JoQWZ3Qmw5ZlgxazdPeXNuaFJDaDB6RmpvaW9nN0k2L1dlRmc2SFh4YVI0d0ZBVloreGJmc0dBUFVPUjZQdmFMamErRDBST1EwQVFxSFE1Wm1abWErQXc4YlFNV0NoSXlMcVFCckt3V01Bcm1rNFAydWppUHpLNy9mL3krbHNkSFNXWmYxSlZlYzAvTjZlRGdhRHQrVG01Z2FkemtYUmdZV09pS2lEeU1qSStKbkw1WG9Cd0FBQTlhcjZzRzNiOTRONzVhS0d4K1A1dFlnOExTS3hBUDVaVjFkM2ZuWjI5bDZuYzFIa1k2RWpJb3B5RFVPUkxBSndnWWdJZ0UvQzRmQmxnVUJndThQUnFBVThIczlvd3pEK0IwQ2lxaFliaGpIRjUvTmxPNTJMSWhzTEhSRlJGRE5OODBvQVQ0cEk5NGFoU0g1bjIvWWk4UHlycUphU2t0S3paOCtlN3dFWUJ5Q2txcGZhdHYyNjA3a29jckhRRVJGRm9ZeU1qQjhaaHZHc2lFd0VBRlY5cDdLeThsZWJOMjh1Y1RvYnRSN0xzcDVWMVNzYnpxdDdQQmdNM3NuejZ1ajdzTkFSRVVVWGwybWF0NHJJZlFDNkFpaFMxZXR0MjM3VDRWelVSaXpMK28ycS9sRkUzS3I2UVgxOS9jVThyNDYraTRXT2lDaEtwS2VuajQySmlWa0dZQVFBVmRXWERjTzR6dWZ6VlRtZGpkcFdSa2JHYVlaaC9FVkVFbFExSDhEWnRtMS82WFF1aWh3c2RFUkVFYzdyOVhaVDFmc0IzQVRBQlNCUFZhKzJiZnVmRGtlamRqUml4SWgrY1hGeDc0bklLUURxVlBWeTI3WmZjem9YUlFZV09pS2lDR1paMXRtcStyeUlKT1BBVUNTUGxaZVgzN2RseTVaYXA3T1JJOFN5ckJkVTlYSVJFVlY5eERDTStid1BMTEhRRVJGRm9QVDA5SUV1bCtzSkFETWF2cmovTHhRS3pjckt5c3B6T2hzNXo3S3Ntd0Q4TjRDdXFycGFWV2NHQW9FeXAzT1JjMWpvaUlnaWpHbWFNMFRrendCNk53eEZjcTl0MndzQmhCeU9SaEhFTk0wZkExZ2xJZ01CZkYxZlgvOVRGdjdPaTRXT2lDaENlTDNlNGFyNlp3Qm5BWUNxcmdtSHc3L096TXpjNlhBMGlsQmVyemRKVmQ4RllBS29WdFhMYk52K2k5TzVxUDJ4MEJFUk9jOWxtdVk4RVhrUVFEZFYzUTFnSGs5NHAyYUtNVTN6SmZ6NzhQeUR0bTAvQU43eXJWTmhvU01pY3BCbFdWNEFTd0ZrNE1CUUpLOEZnOEc1dWJtNXBRNUhveWhqV2RidHF2cEF3M2gxZnpNTTQzS2Z6N2ZQNlZ6VVBsam9pSWdjNHZGNHBobUc4UmNBTVFDMnFPcTF0bTEvNkhRdWlsN3A2ZW1UWTJKaVhnZlFYMVhmdEczN1FxY3pVZnRnb1NPaXFHTloxa2NBem5RNlIydFNWWWhFMzU5a1ZWMXYyL2FwVHVkd1dpUnRrNUcrTFhHYmFSdUcwd0dJaUZvZ0lyNDRXNE9xQWtCRWZ3RWZqWWlNY1RwRGhJaVliVExTdHlWdU0yMGp4dWtBUkVRdDVmUDVuSTdRcVhtOVhxY2pSQnh1azBmSGJhYnRjQThkRVJFUlVaUmpvU01pSWlLS2NpeDBSRVJFUkZHT2hZNklpSWdveXJIUUVSRVJFVVU1RmpvaUlpS2lLTWRDUjBSRVJCVGxXT2lJaUlpSW9od0xIUkVSRVZHVVk2RWpJaUlpaW5Jc2RFUkVSRVJSam9XT2lJaUlLTXF4MEJFUkVSRkZPUlk2SWlJaW9pakhRa2RFMUU3V3JWc0hyOWVMUFh2MkhQYVlxRG5hY3B2aDloajlXT2lJaURxUi9QeDhCSU5CcDJNUVVTdGpvU01pNmlUV3IxK1BhZE9tb2J5ODNPa29STlRLV09pSWlEcUordnA2cHlNUVVSdGhvU09pVGlrVUN1R3BwNTdDNU1tVGNkcHBwK0czdi8zdHdUMVhiNzc1SnNhTUdZUDgvSHdBUURnY3hvd1pNL0RnZ3c4ZWZQOXJyNzJHODg4L0gyUEhqc1cwYWRQd3pUZmZORG5mbHVacFBML0p0bTFjZWVXVkdEZHVIQzYrK0dKczNyeTVXZE1Cd092MVl1N2N1UUNBczg0NkMxNnZ0eFUrUlhKQ2NYRXhicjc1Wmt5WU1BRlRwa3pCazA4K2lYQTRmSEI2Ym00dTVzNmRpNGtUSjJMczJMR1lQWHMydG16WmNuQzZxbUxac21XWU9uVXF4bzBiaDZ1dXVncmZmdnV0RTZ0Q3JZaUZqb2c2cFNlZWVBSWZmL3d4SG4zMFVmejV6My9HMXExYjhmREREd01BcGsrZmp0VFVWRHp6ekRNQWdIZmVlUWNsSlNXWU4yOGVBT0Q1NTUvSDAwOC9qVm16Wm1IRmloVzQ3cnJybWpYZmx1WnB0R2pSSXN5Wk13ZUxGeTlHTUJqRUF3ODgwT3pwYjcvOU51Njk5MTRBd0lzdnZvaTMzMzY3Qlo4YVJZSUhIM3dRWjU1NUpwWXZYNDdycnJzT3I3Lysrc0Z0RlFBMmJOZ0F5N0t3ZVBGaVBQLzg4d2dHZzdqcnJyc09UbCs4ZURGZWVPRUZYSFBOTlZpeFlnVis5ck9mWWZIaXhVNnNDaEVSZFdhV1phbGxXZHBTKy9mdjExTlBQVlhYcjE5LzhMbDMzbmxIeDQ0ZHEvWDE5YXFxbXBPVG82ZWNjb3BtWm1icTJXZWZyV3ZXckZGVjFhcXFLaDAvZnJ5dVdMSGltT2Y3MldlZnFXVlpXbEpTY3RqajVyN3YwMDgvUFRqOUwzLzVpM3E5WHEydXJtNXllcU5EbDlrYUduOFBUbThQa2VDSGJwUE4wZmo3YTl3V0d5MWF0RWduVFpxazRYRDRlOSszWnMwYXRTeExLeW9xdExLeVVzZU5HNmNyVjY0ODdEVXZ2ZlJTcTI0YlI4SnRwdTNFT0IyQWlLaTliZG15QlhWMWRiamhoaHNPUGhjT2gxRmZYNC85Ky9lalQ1OCtTRXRMdzdScDB6QjM3bHlNR2pVSzU1eHpEZ0JnOCtiTnFLbXB3V21ublhiTTgyMXBua1kvK3RHUERqNU9URXlFcXFLcXFxcko2VjI3ZG0zdVIwTlJ3RFROdzM0ZU5Xb1VsaTFiaHZMeWN2VHMyUk9scGFWWXRXb1Zzck96c1hQblRoUVdGZ0lBYW1wcWtKK2ZqOXJhV293ZE8vYXdlUXdmUHJ6ZDhsUGJZS0Vqb2s2bjhYeWpwNTU2Q2dNR0REaHNXcTlldlE1N1hGTlRBN2ZiZmZDNXVybzZBSURMNVdyeGZGdjZQc1A0OTFreUlnTGd3UGxReloxT0hjTjN0NzJhbWhvQWdOdnRSbTF0TFM2Ly9ISU1HVElFdi96bEx6Rmt5QkI4L2ZYWHVQWFdXd0hnNEpBMU1UR0hmLzJIUXFGMlNFNXRpWVdPaURxZG9VT0hRa1JRVmxhRzBhTkhmKzlyTm03Y2lCVXJWdUR4eHgvSHJiZmVpclZyMTJMU3BFazQvdmpqWVJnR2ZENGZCZzBhZE16emJXbWUxdEJZOG5pMWEzVGJ1blVyK3ZmdmYvRG5kZXZXNGNRVFQ0VGI3WWJQNTBOQlFRSCs5S2MvWWNpUUlRQ0FUei85OU9Cckc1L3orLzJIYmI4K242K2QwbE5iWWFFam9rNm5mLy8rbURoeEl2NzR4eitpUzVjdUdESmtDTEt5c2xCZFhZMFpNMmFndnI0ZTk5MTNINlpObTRZSkV5Ymcwa3N2eGFPUFBvb3hZOGFnWDc5KytPbFBmNHJISDM4Y1hicDBRV3BxS25KeWNwQ2VubzZoUTRjZWRiNHR6ZE9hNncwQWE5YXNnZGZyeGFoUm8xcHQzdFIrRml4WWdCdHV1QUdEQncvR3h4OS9qTldyVitPaGh4NEM4Ty9mOFJ0dnZJSHAwNmNqTHk4UEsxZXVQUGplaElRRVRKdzRFVTg4OFFTNmR1MktFMDQ0QWV2V3JjTUhIM3pneUxwUTYrRlZya1RVS2QxLy8vMFlQWG8wNXMrZmo1a3paK0p2Zi9zYlRqNzVaQURBMHFWTFVWeGNqR3V2dlJZQU1IdjJiTlRYMStQcHA1OEdBTngxMTEyWU9uVXFIbnZzTWZ6eWw3L0VxbFdyRHA2bmRyVDV0alJQYXpueHhCTng0WVVYWXNtU0pRY1B3VkgwdWY3NjYvSE1NODlnNXN5WldMMTZOZTYvLzM1TW1USUZ3SUc5dlRmZmZEUGVmLzk5WEhycHBmam9vNDl3elRYWEhQYitCeDU0QU9QSGo4Zjk5OStQSzY2NEFubDVlUWV2NEtib0pVNEhJQ0k2Vm8xWHlmRXdrYk1heDdMeisvMmQvcnVFMjJUemNKdHBPOXhEUjBSRVJCVGxXT2lJaUlpSW9od0xIUkVSRVZHVVk2RWpJaUlpaW5Jc2RFUkVSRVJSam9XT2lJaUlLTXF4MEJFUkVSRkZPUlk2SWlJaW9pakhRa2RFUkVRVTVWam9pSWlJaUtJY0N4MFJFUkZSbEdPaEl5SWlJb3B5TEhSRVJFUkVVWTZGam9pSWlDakt4VGdkZ0lpb3BieGVyOU1SaUE3RGJaS2N3ajEwUkJSMVZIVzkweG5vb0J5bkEwUUNicFBIaE5zTUVSRVJFUkVSRVJFUkVSRVJFUkVSRVJFUkVSRVJFUkVSRVJFUkVSRVJFUkVSRVJFUkVSRVJFUkVSRVJFUkVSRVJFUkVSRVJFUkVSRVJFUkVSRVJFUkVSRVJFUkVSRVJFUkVSRVJFUkVSRVJFUkVSRVJFUkVSRVJFUkVSRVJFUkVSRVJFUkVSRVJFUkVSRVJFUkVSRVJFUkVSRVJFUkVSRVJFUkVSRVJFUkVSRVJFUkVSRVJFUkVSRVJFUkVSRVJFUkVSRVJFUkVSVWV2NC94MUUvWVhPNUYyd0FBQUFBRWxGVGtTdVFtQ0MiLAoJIlRoZW1lIiA6ICIiLAoJIlR5cGUiIDogImZsb3ciLAoJIlZlcnNpb24iIDogIjE1Igp9Cg=="/>
    </extobj>
    <extobj name="ECB019B1-382A-4266-B25C-5B523AA43C14-26">
      <extobjdata type="ECB019B1-382A-4266-B25C-5B523AA43C14" data="ewoJIkZpbGVJZCIgOiAiMTkzNjMwOTM4NDU2IiwKCSJHcm91cElkIiA6ICIyNzQ0MTYyNjEiLAoJIkltYWdlIiA6ICJpVkJPUncwS0dnb0FBQUFOU1VoRVVnQUFBck1BQUFIZkNBWUFBQUJET1ZDbkFBQUFDWEJJV1hNQUFBc1RBQUFMRXdFQW1wd1lBQUFnQUVsRVFWUjRuT3pkZVh4VTVkays4T3MrTTlsSWtDV3NFaFloS0JneU0yZUNpTXNyN3JKWVVDdVVsa3F4YWxYMHJWWXNmVnUxVmxHc3JiWFVGYTJsYXBWRnE5U0NDdndFQlVWUXlHeVFDaEtXU0FwSjBDUnNDY25rblB2M1J4YU5vQkt5bkdSeWZmOUtuOGs1NTVwODZqMDNaNTd6UEFB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WJWQjRuUUFJaUpxUG1scGFVbXBxYW1aaG1FTUU1RkJBQWFyNm1BUjZhcXFLUUJTVVAxWmNFaEVEcWxxQ1lCY0FOdFVkYnVJYkxZc0t4S0pSQTQ3K1Q2SWlMNEptMWtpb3RoaW1LYnBCekFHd09VaTRnZmdidVE1TFFCaFZYM1RzcXkzSXBISWhwb3hJaUxIc1prbElvb0JmcjgvWFZWL0tpTFRBUFN1SFkrUGowZDZlam9HRHg2TXZuMzdJaTB0RFgzNzlrV25UcDNRb1VNSEpDVWxRVVJRVmxhRzh2Snk3TisvSC9uNStjalB6OGZ1M2J1eGJkczI1T2JtNHNpUkkxKzkzT2VxK2lLQXZ3V0R3ZiswOEZzbElxcUh6U3dSVVJ2bTgva3VNUXhqQm9ETGFzZlMwOU14Y3VSSVhIamhoY2pJeUlEYjNiZ2JzNVpsWWN1V0xWaTFhaFhXcjErUExWdTIxTDJtcXF0dDIzNGtIQTR2YmRSRmlJaE9FSnRaSXFJMnlPZnpuU01pczBYa1BBQklUVTNGbURGak1HblNKUFRwMDZkWnIxMVlXSWhYWDMwVmI3MzFGZ29MQ3dFQXFyckJzcXovaTBRaXE1cjE0a1JFWDhObWxvaW9EUmsyYkZqUCtQajR4d0JNQW9EKy9mdmp1dXV1dytqUm8rRnl1Vm8waTJWWmVQZmRkL0hjYzg5aDI3WnR0Y052VmxSVVRNL0p5Zm1zUmNNUVVidkZacGFJcUcwUXI5Yzd4VENNeDBXa2M2OWV2WERERFRkZy9QanhNQXpEMFdDcWltWExsdUdaWjU3Qjd0MjdBZUNnYmR0M2hrS2h2d0pRUjhNUlVjeGpNMHRFMU1wNVBKNWt3ekRtR29ieFk4TXc4UDN2ZngrMzMzNDdFaE1Ublk1V1QwVkZCWjUrK21uTW56OGZsbVZCVmQ4NGVQRGcxTnpjM0FOT1p5T2kyTVZtbG9pb0ZSczZkR2ovcEtTazF3SDRlL2Z1alFjZWVBQStuOC9wV045cTY5YXQrUFd2ZjQyOHZEd0EyR0paMW9Sd09QeXAwN21JS0RhMTdBUXJJaUk2Ym42L2Y2amI3VjRySXVuRGh3L0gzTGx6TVdEQUFLZGpmYWR1M2JwaDNMaHh5TTNOeFdlZmZkWk5SSDdjdTNmdmxRVUZCWHVjemtaRXNZZk5MQkZSSytUMWVqTU13MWd0SXQydnZ2cHFQUFRRUTBoS1NuSTYxbkdMajQvSFpaZGRoc3JLU29URDRTUVJtZFNqUjQ5M0N3c0wvK3QwTmlLS0xXeG1pWWhhR1kvSGM1cmI3WDRmUUxjZi9laEhtRGx6SmtUYTNxd3dFY0daWjU0SkVVRjJkbmFpWVJpVCt2VHBzM3pQbmowRlRtY2pvdGpCWnBhSXFCWEp5TWpvR2hjWHQwcEUwcVpNbVlJWk0yWTRIYW5Sc3JLeVlCZ0dObTdjbUtpcVkxTlRVK2NYRlJVZGRqb1hFY1VHTnJORVJLMUhYTisrZlY4VGtSSG5uMzgrN3IzMzNqWjVSL1pZL0g0Lzl1N2RpMDgvL2JTVHkrVTZ0MnZYcnYvWXQyK2Y1WFF1SW1yNzJNd1NFYlVTcG1uZUxTTFhEeHc0RUU4ODhRVGk0dUtjanRSa1JBUm5uWFVXMXE5ZmozMzc5cVc1M2U0dWUvZnVmZHZwWEVUVTlzWEdQL21KaU5xNHpNek16TGk0dUdCaVlxSnJ3WUlGNk5ldm45T1Jta1ZoWVNFbVRweUl3NGNQVzZyNlA4RmdjSjNUbVlpb2JYTjIyeGdpSWtKV1ZsYWMyKzJlQjhCMXd3MDN4R3dqQ3dBOWUvYXNuUWZzRXBHL1pXUmt4RHVkaVlqYU5qYXpSRVFPc3l6ckp5SXlmTWlRSVpnNmRhclRjWnJkOTc3M1BRd2ZQaHdBaGlZa0pQelM2VHhFMUxheG1TVWljdENBQVFNU1JlUjNBREJ6NWt3WVJ1eVhaY013Y09lZGR3SUFWUFUyajhlVDdIQWtJbXJEWXI5cUVoRzFZbDI2ZEprbUluMUdqQmdCcjlmcmRKd1dNM2p3WUZ4eXlTVVFrZTZHWWR6cGRCNGlhcnZZekJJUk9TZE9STzRCZ0p0dnZ0bnBMQzN1K3V1dkJ3QVlobkVMNTg0UzBZbGlNMHRFNUJDLzMzOGhnSk16TXpQaDhYaWNqdFBpMHRQVGNmYlpad05BOTdpNHVJbE81eUdpdG9uTkxCR1JRMVQxV2dBWU0yYU0wMUVjTTM3OGVBQ0FpUHpFNFNoRTFFYXhtU1VpY3NDUUlVTlNSZVNxaElRRWpCczN6dWs0ampuMzNIT1JsSlFFRWJrZ0t5dXJ0OU41aUtqdFlUTkxST1NBcEtTazh3SEVqUmd4QWlrcEtVN0hjVXhTVWhJdXVlUVNBSEFEdU5MaE9FVFVCckdaSlNKeWdJaGNDS0IydmRWMjdjd3p6d1FBMkxaOW9jTlJpS2dOWWpOTFJPUUFWUjBMQU9lY2M0N1RVUnhYKy9DYmlKemxjQlFpYW9QY1RnY2dJbXB2VE5Qc0x5SURVbE5UTVdEQWdCYTlkbFpXMW5IL3JtRVkyTEJoUTcyeGtwSVNMRml3QUd2V3JFRitmajZxcXFyUXIxOC9YSHJwcFpneVpRcVNrcElhbktsMzc5N28xYXNYQ2dvS1R2WjRQS2RGSXBHdERUNEpFYlZiYkdhSmlGcVlxcDRxSWtoUFQ0ZUl0T2kxMDlMU3Z2TjNDZ3NMRVkxR2NmNzU1OWNiajBRaW1ERmpCb3FMaXdFQTNicDFRMVZWRmJadjM0Nm5uMzRhSzFhc3dEUFBQSU11WGJvMEtKT0l3T3Yxb3FDZ0FDNlh5dytBelN3UkhUYzJzMFJFTGN3d2pJRUFjUExKSjdmNHRkOTQ0NDF2ZmIya3BBUmp4NDRGQUV5YU5LbHV2S2lvQ0xmZGRoc09IRGdBMHpSeHp6MzNvSC8vL2dDQXpaczM0N2UvL1MyMmI5K08rKysvSDMvKzg1OGJuT3VVVTA0QkFLaHFSb01QSnFKMmpYTm1pWWhhM2hBQWRjMWdhL0w2NjYranNySVNwNXh5Q3M0NDQ0eTY4UmRlZUFFSERoeEFuejU5OFBqamo5ZkxQbXpZTUR6MTFGUG8wS0VEMXF4WmcwMmJOalg0dW4zNzlnVUFpTWlneHI4TEltcFAyTXdTRWJXODB3Rmc0TUNCelhZQjI3YXhkT25TQmgxaldSWmVlKzAxQU1ERWlmVTM1SHIvL2ZjQkFGZGNjY1V4NThYMjZ0V3I3bzd1c21YTEdweTM5aTYxaUp6UzRJT0pxRjFqTTB0RTFNSlV0UTlRM1FBMmg3VnIxK0tIUC93aDdyMzMzZ1lkOSs2Nzc2S3dzQkFkT25UQTVaZGZYdSsxb3FJaUFOK2VlZWpRb1FDQW5KeWNCaVlHdW5idFd2dGo5d1lmVEVUdEd1Zk1FaEcxdkc0QTBMbHo1eVk5NmViTm0vSFlZNDhoT3pzYmhtRmd3b1FKRFRwKzBhSkZBSUN4WThjaU9UbTUzbXRKU1VtSVJxTjFUZTJ4V0pZRkFNalB6MjlnY3FCang0NEFBRlZ0Mmo4S0VjVThOck5FUkMwdkJjQlJEZU9KeXN2THc1TlBQb21WSzFjQ0FFYU5Hb1ZiYjcyMVFkTVl0bTNiaGtBZ0FLRCtnMSsxTWpNenNYYnRXcno1NXB1WU1tVUs0dUxpNnIxdTJ6YmVmUE5OQU1DaFE0Y2EvQjRTRXhNQkFDTFM4TFc5aUtoZFl6TkxSTlRDUkNRQndGRU5ZVU45OGNVWGVQYlpaN0Y0OFdKWWxnV3YxNHZiYnJzTlhxKzN3ZWRhdUhBaGdPcDFhQWNOT3ZvWnJLbFRwK0xERHovRWpoMDdNR1BHRE15Y09iTnVtYSs5ZS9maWtVY2VxWHZ3eTdidEJsL2Y3YTc3T0lwdjhNRkUxSzZ4bVNVaWFubU5XbHoyOE9IRGVQSEZGL0h5eXkranZMd2NBd2NPeEMyMzNITFV1ckRINjhDQkEzVVBiUjNycml4UXZlM3VMMzd4Qzh5Wk13ZHIxNjdGaEFrVGtKcWFDc013c0cvZlBpUW5KMlB5NU1tWVAzOCtPblRvME9BTUxiM2VMaEhGRGphelJFUXRyd0pBaDJnMENwZkwxZUNEeDQ4Zmo5TFNVZ0RBTGJmY2dtblRwc0V3VHZ4NTNqZmVlQU5Iamh4QjkrN2RjY0VGRjN6ajcwMlpNZ1hEaGczRFN5KzloR0F3aUpLU0VuVHUzQm1qUjQvR2pUZmVpRFZyMWdBQWV2VG8wZUFNMFdpMDdzY1RlQXRFMUk2eG1TVWlhbUdxZWxoRU9wU1ZsZFhORlcySW0yNjZDYzgvL3p3S0NncnczSFBQNFlzdnZzRFVxVlBSczJmUEJwL0x0bTI4K3VxckFJQ3JycnJxTzV0cnI5ZjdqZE1ZZHU3Y0NRREhuS2J3WFNvcUtnQUFxbHJlNElPSnFGM2owbHhFUkMxdkg0QzZ1NnNOTlhIaVJMenh4aHU0NTU1NzBMMTdkeXhjdUJEang0L0hyRm16c0h2MzdnYWQ2LzMzMzhkLy8vdGZ1TjF1WEhYVlZTZVVCd0JVRmV2WHJ3ZFFQZSsyb1E0ZVBGajc0NG45VVlpbzNXSXpTMFRVd2tSa0x3QVVGaGFlOERuY2JqZXV1T0lLTEY2OEdMTm16VUxmdm4zeHIzLzlDMWRkZFJYdXV1c3U1T2JtSHRkNWFwZmp1dUNDQzlDdFc3Y1R6ck5telJvVUZCUWdQajRlRjExMFVZT1BMeTR1cnYzeDh4TU9RVVR0RXB0WklxSVdwcXIvQVlBZE8zWTArbHlHWVdEczJMRjQ1WlZYOFBERER5TTlQUjNMbGkzRDVNbVRjY2NkZDN6cnNidDI3Y0xISDM4TTRKc2YvRG9lbjMvK09mNzR4ejhDQUs2KyttcDA2ZEtsd2VmWXMyY1BBRUJFZHAxd0VDSnFsOWpNRWhHMXZFK0E2dlZobTRwaEdMajQ0b3V4WU1FQ1BQcm9vemo5OU5PeGV2WHFiejFtMGFKRlVGVU1HalFJZnIvL082L3gxNy8rRlh2MzdxMzczOUZvRkN0WHJzUzBhZE93ZCs5ZURCbzBDTk9uVHoraC9MVWJMYWpxOGQxU0ppS3F3UWZBaUloYW1HM2JPMXd1VjkzZHlLWTJhdFFvakJvMXFtNE82N0VjUG53WVM1Y3VCWEQ4ZDJYbnpwMkx1WFBub2xPblRraE1URVJKU1FrcUt5c0JBQjZQQjMvNjA1K1FsSFJpZXg3VVBqeW1xZzNmQzVlSTJqVTJzMFJFTGN5MjdXMHVsd3ZidDIrSHFqYmJHcXNqUjQ3OHh0ZVdMRm1Dc3JJeUpDY25ZK3pZc2NkMXZzbVRKMlBEaGczSXo4L0h3WU1IMGFsVEp3d2ZQaHpqeG8zRHBaZGVlc0xMZzZscTNZWUxxaG82b1pNUVVidkZWYXFKaUJ4Z211WnVFVWxidkhneCt2WHI1M1FjUnhVVUZHRGN1SEZRMWFKZ01Oanc5Y1dJcUYzam5Ga2lJZ2VvNmxzQThPR0hIem9keFhHMWQyVkZoSDhNSW1vd05yTkVSQTR3REdNVkFHellzTUhwS0k2ci9SdUl5SHZPSmlHaXRvak5MQkdSQXlvcUtsWURxUHJvbzQ5UVh0NStONzA2Y3VRSWxpOWZEZ0FXZ01VT3h5R2lOb2pOTEJHUkEzSnljZ29BTENrdkw4ZmJiNy90ZEJ6SHJGdTNEb2NPSFlLcWZwQ2RuZjJaMDNtSXFPMWhNMHRFNUJETHN1WUJhTmZON0pJbFN3QUF0bTIvNEhBVUltcWoyTXdTRVRta3FxcHFCWUI5Z1VBQVc3ZHVkVHBPaTh2THk4UHExYXVocXFYNzkrOWY0SFFlSW1xYjJNd1NFVGtrSnllbjByYnQyUUR3MUZOUE9SMm54YzJiTjYvMng3bTdkdTA2NG1RV0ltcTcyTXdTRVRuSXR1Mi9BdGozd1FjZllNdVdMVTdIYVRGNWVYbFlzbVFKVlBWQVNVbkp3MDduSWFLMnkrVjBBQ0tpOXF5d3NERGF1M2Z2Y2dCanQyL2ZqdkhqeHpmYmptQ3RoYXBpNXN5WjJMdDNMMFFrSVNrcGFWejM3dDAvS2l3c0xBS2dUdWNqb3JhRmQyYUppQngyK1BEaDExVzFLQndPNDVWWFhuRTZUck5idm53NU5tN2NDRlhkcjZvbEFETGRibmUyYVpxZmVEeWVrZUJXNjBUVUFMSDl6Mzhpb2xiTTQvR2t1Vnl1dTBYa1o2aXV4NXFjbkN5dnZQSUtldlhxNVhTOFpsRmNYSXp2Zi8vNzJMOS92dzNnc21Bd3VNbzB6UWRGWkRxQWt3QkFWWGNDbUJRTUJrTUFxcHpNUzBTdEg1dFpJcUtXSlY2djkyU1h5elVYd09VMVkxRlYvUStBalNKeTNkQ2hRL0czdi8wTkNRa0pEc1pzZXRGb0ZQLzd2LzlidStQWHZFQWdjTjFYWC9mNy9YY0J1Qk5BNTVxaC8xcVdOVGtjRG44RUlOcXlhWW1vcldBelMwVFVNbHlabVptbnU5M3VmNGlJdDJic0NJQTFWVlZWMTBRaWthS01qSXo0K1BqNGQwWGs3REZqeG1EV3JGa3hNMzlXVmZISUk0OWc0Y0tGQUJBcExpNCs4NXRXTVBENWZETU53L2dkZ0VRQW9xcEZsbVZOaUVRaUcxQzlVeGdSVVozWXFKSkVSSzJYeXpUTkVTTHlPb0JlQUtDcWxTS3lPQ0VoNGRwMTY5YlYyOHQyMkxCaFBlUGo0emNBNkh2VFRUZmhoaHR1Y0NKemsxdTRjQ0grK01jL1FsVUxvOUhvR1pzM2I5NzlYY2VZcG5tVGlQd0pRQktxbTlvU3k3S3Vqa1FpcThHbWxvaHFzSmtsSW1vR1dWbFpjYXA2cGFyT0U1RmtWRCtsZndUQW53T0J3TjM0bHFmMmZUNmZ6ekNNOXdCMHV2SEdHL0d6bi8yc1pVSTNBMVhGZ2dVTDhLYy8vUW1xZWtoRXhnWUNnZmNiY2c2LzMzK3RxajRuSXJVUExSKzBMR3RDT0J4K3R4a2lFMUVidzJhV2lLZ0pEUmd3SURFMU5mVVhxam9MZ0V0VlZVUU9xdXFOd1dCdzRmR2V4K3Yxam5DNVhNc0JkTDcyMm1zeGZmcDBHRWJiV29ER3RtMjgrT0tMZVB6eHg2R3Fod0JjRVF3R1Y1N28rVXpUdkJyQWZCR0pxeGtxQi9DRFFDQ3dwQ255RWxIYnhHYVdpS2hwaUdtYXo0dkkxSytNSGJCdGUwd29GUHJ3UkU1b211WndBQ3RFcE12NTU1K1ArKzY3RHlrcEtVMlR0cG1WbDVkajl1elplT3V0dDRDbXZaUHE5bnE5NDEwdTE4c0FFbXYrc2JCZlZhOFBCb092TmNINWlhaU5ZVE5MUk5RSUdSa1pLZkh4OGN0RjVPeXZERyszYmZ2aVVDaTBxN0huOTNnOHA3bmQ3amNBbkRaZ3dBRDgvdmUveCtEQmd4dDcybWFWbDVlSDMvem1ON1U3bXVWWmxuVmxPQndPTnZGbDNINi8veUpWL2FlSXBOUTB0WWRzMi81NUtCUjZ2b212UlVTdEdKdFpJcUlUWUpwbWZ4RlpBdUIwZkxtYjRydVdaVjBURG9mM29BbDNza3BQVHovcHBKTk9tZzlnbk12bHduWFhYWWRwMDZhMXVxVzdvdEVvNXMrZmo2ZWVlZ3BWVlZWUTFmY3FLeXUvbjVPVFU5eU1sM1g1L2Y2elZmVU5FZW1pcWdxZ1RFVCtMeEFJUE5HTTF5V2lWb0xOTEJGUkEvaDh2bk5FWkNHQWs3L3lRTks4QXdjTy9DSTNOL2RBTTE1YS9INy9iUUR1QjlDeFg3OSt1UDMyMjNIZWVlYzV2bnlYcW1MOSt2WDR5MS8rZ20zYnRnRkFHWURaZ1VEZ0lRQjJTMlRJeXNxS0EzQ3VxaTRFMEtNNmxwWUNlQ0FZREQ3YUVobUl5QmxzWm9tSWpvUGY3NThDNEErcTJxdW1pVlhidHU4RDhKZFFLRlRhVWpreU1qTDZ4Y2ZILzAxRUxnYUFJVU9HWVByMDZSZzVjaVJjTHRkM0hkNmtiTnZHeG8wYk1YZnVYSVRENGRyaER5ekx1aTRjRG4vYW9tRys1RFpOOHd3UldRU2diODNZZnR1Mi94d0toZTV6S0JNUk5TTTJzMFJFMzhMbjg5MHJJcmNCNkN3aW9xb1ZJbko5VlZYVjRrZ2tjdGpCWE9NTXc1Z0Z3QVNBWHIxNllmTGt5Umc5ZWpTNmQrL2VyTmN1TGk3R2loVXJzSERoUXV6ZVhiMWNiTTBPWnZjR2c4Ri9OdXZGajFOV1ZsYWNiZHRuaWNqZkFReXNHZjVjVlo4S0JvTy9ReE5PQXlFaVo3R1pKU0k2bXRzMHpjY0IvRUJFdWdDQXFoYUp5TlNDZ29MMzkrelpVK1p3dmpwK3YvOEhBRzRITUxKMnpPUHg0T0tMTDhhSUVTTXdjT0RBUnQreHRTd0xlWGw1MkxCaEE5NTU1eDBFZzBGVVQwMEZBQVFzeTNvaUhBNC9qOWJaSUxvOUhrK1d5K1g2dTRnTUJRQlZMUUh3OTJBd09CUGNmSUdveldNelMwUlVZOGlRSWFsSlNVbC9GNUdMQUhRQUFGV05xT3Ixb1ZBb0NLREsyWVRmekRSTmI4MGQ1TzhCNkZZN25waVlpTXpNVFBoOFBxU2xwYUZIang3bzBhTUhVbEpTa0ppWWlJU0VCSWdJamh3NWdvcUtDaHc2ZEFoRlJVWFl0MjhmOHZQekVRNkhFWWxFVUZiMlpmK3VxcVVpOHFabFdZK0Z3K0dQSFhpN0o4THQ5L3ZQQXZBRUFFL04yQmVxK3J4aEdML096czZPT3BpTmlCcUJ6U3dSdFhzZWoyZVl5K1dhSnlJbUFEY0FxT3BibG1YZEVZbEV0cUdGSG1KcUlvYkg0em5mNVhKTkJIQ2VpSnlHTDFkYk9GRVdnRnhWL1VCRVhnMEVBdStnN2Q3UmRIbTkzaXpETUI0WGtSRkE5WjFhRVZsUVZGUjBaMzUrZnZsM25ZQ0lXaGMyczBUVWJwbW1lWkdJUEF6QWh5OGJ2ci9idHYxUUtCVGE1bUMwSnBPUmtaRVNGeGQzbG9pY0JXQ2dpUFJWMVRRUk9RbEFFcXJ2UUF1QU1sVXRCM0JBUlBKVk5SL0FUZ0RyNCtQajEzNzAwVWZOdVZLREV3eXYxK3MxRE9QUElqS3FadXdBZ05jT0h6NTgyOWF0V3c4NkdZNklqaCtiV1NKcWQveCsvN1dxK244QUJ0YzgxR1dyNnQzUmFQVHZPVGs1QlU3bm94WWxYcS8zRE1Nd0hoS1JDMnZHOWdONEpScU4vbXJUcGswbFRvWWpvdS9HWnBhSTJnMi8zLzhiVmIwZXdJQ2FKdll3Z0Y5V1ZWVXRaTk5DUHAvUFp4akdBd0RHQVlDcUhnTHd1bVZadjR4RUlrWE9waU9pYjhKbWxvaGlXbHBhV2xLUEhqMGVVZFhKSXRLMVpuaTNxdDVSVWxLeWROZXVYVWNjRFVpdGptbWF3d0hjSXlMakFhRG1IejJMamh3NWN2Y25uM3l5MTlsMFJQUjFiR2FKS0NabFpHVDBpbytQZnhEVnkyc2wxd3h2dEczN2dWQW85Q1phOGNvRTFEcjQvWDZQcXY1R1JDYWgrdk95SE1EcjVlWGxkMzN5eVNkNURzY2pvaHBzWm9rb3B0UTBJUGVMeURqVXJFd0FZR25OUTEzcjBEclhRcVZXckdiWnMxOERxRzFxandCWUdJMUdaMjNhdEdtSHMrbUlpTTBzRWNVRTB6UXZBdkFyQUJmVmJEY0wyN1pmVXRWSHcrRncwTmwwRkF2OGZ2OVFWZjBWZ0d0cS9qOVdxYXF2RzRaeFgzWjI5aGFuOHhHMVYyeG1pYWhOOC9sOFB6SU00dzVWOVl1SW9IcjZ3QnhWZlNJWURQS3JZR3B5V1ZsWmcyemJ2bE5FcmtmMTNmOHFBRXRVOWI1Z01CaDJPQjVSdThObWxvamFJc00wemRzQi9LK0k5QWNnTlF2Zno3SnQrKytoVUtqVTZZQVUrekl6TXdlNjNlNWZBNWdxSXZHbzNramlkZHUyWjRkQ29aREQ4WWphRFRhelJOUm1aR1JrcENRa0pQeGNWV2ZVcmt5Z3FqdFY5WkhPblRzLys5NTc3L0doTG1weHc0WU42eHNYRnplejVrNXRvcXJhSXZKbVZWWFZnNUZJNUNPbjh4SEZPamF6Uk5UcW1hYlpYMFR1Vk5VYlJDUUJBRlIxZzIzYmo0VEQ0VmZCaDdxb0ZmQjZ2WDFjTHRjOUFLNUI5YzVxQ21DSlpWa1Boc1BoajUxTlJ4UzcyTXdTVWF1Vm1abVo2WEs1Zm1FWXhyVzFZNnI2SG9BL0JJUEJ0NTFMUnZUTlBCNVBEN2ZiL1JzQVB3WFFFWUNxNmpzaU1pc1FDTHp2Y0R5aW1NTm1sb2hhSGRNMFJ3R1lLU0pqYTRZVXdLdVdaZjJlS3hOUVd6Rmt5SkRVRGgwNjNBOWdDb0JPQUtDcTc2anF2YUZRNkVObjB4SEZEamF6Uk5SYWlOZnJ2Y1RsY3QwUDRFd0FVTlVLVlgzVjVYTE56TTdPNXM1TDFDWmxaV1Yxc20zN3R3Q21mV1d1OTFwVnZUc1VDcTBHcDhrUU5RcWJXU0p5VkVaR1JueGNYTnhFRWZtOWlLUUJnS29XcStvTHBhV2x2K0Yyc3hRcmFoNWcvTFdxWGk4aVBRQkFWYk50Mi81Tk9CeCtCNER0Y0VTaU5vbk5MQkU1SWowOS9hU09IVHRlTFNLUEFVaFdWUVh3WHdEemdzSGd2UTdISTJvMmFXbHBTZDI3ZDc4WHdMVmZhV3BEdG0zZkVRNkgxNkI2aVM4aU9rNXNab21vUlhtOTNqNkdZZnhVUkg0SHdGQlZGWkVjMjdZZkNZVkNMemlkajZpbDFId3I4V3ZETUc0RTBMdG1lQXVBWDRqSXl1enM3S2lEOFlqYUREYXpSTlFpVE5NOFhVUnVCM0FEQUtpcURlQWp5N0x1aVVRaUs1MU5SK1FvdDkvdnYxdFZieEtSbmpWajIxVDFac013MXJDcEpmcDJiR2FKcURtSjMrL1BCREFid0xpYXNTcFYvY2kyN1J2RDRYQ09nOW1JV2h2RDcvZmZxYW8vRjVFK05XT2YyYlo5ODZGRGgxYm01dVpXT0pxT3FKVmlNMHRFemNIbDgvbEdpc2lUSXVLdEdUc01ZR1ZGUmNXMU9UazV4VTZHSTJybEpDc3JhNFp0MjNkKzVVN3RIdHUycHgwNmRHZ05tMXFpK3RqTUVsR1R5Y2pJaUkrUGp6OEx3S0thRDJFRmNNQzI3Y1doVU9oNjhNRVdvZ1l4VGZObUVia2IxWE5xQmNEbnFucGRTVW5KQ3E3MFFWU056U3dSTlZwNmV2cEpLU2twVjRySU15S1NVUE5RVjZHcVBoVU1CbWM1blkrb3JmUDcvVDlHOVhTZE5GUi9kcGNDdUZGRWxtWm5aNWM1R283SVlXeG1pZWlFRFJ3NHNGT25UcDF1RXBHSEFFak44bHBGQU80S0JvTi9jemdlVWN6eCsvMlRWUFZ4QU4xRlJGVDFrS3IrdExTMGRBbnYxRko3eFdhV2lCcXNadS81Qi9DVmxRbEVaS2VJM0pDZG5mMnV3L0dJWXA3UDV4dG5HTWF6cXRwYlJBUkF1WWpjWEZoWStFcCtmbjY1MC9tSVdoS2JXU0k2WG5McXFhZW1wcVNrL0FQQTZKb3hDOERPcXFxcVN5T1J5RTRIc3hHMVM2WnBYaXdpQzFXMWE4MmQya3BWdmRIbGNyM01KYjJvdldBelMwVGZ4ZkQ3L1FOVjlTMFJHVnd6RmdXd3ZxcXFha3drRWpuc1pEZ2lBbncrMzlraThqcUFIalYzYXFzQS9LS2lvdUxabkp5Y1NvZmpFVFVyTnJORTlFM2NYcTkzcE12bFdncWdVODE4MkVvQUM0UEI0RFJub3hIUnNmajkvaXhWL1g4aTBnV29td0kwSXhBSXpIRTZHMUZ6WVROTFJFY3hUZlA3SXJJSWdLdG15QUx3MjBBZ01OdkJXRVIwbkdwMjNGc0pvRmZOa0tycTc0TEI0UDFPNWlKcURteG1pYWlXbUtaNXQ0aDg5Y091WEZXdkNRYURyem1XaW9oT2xERnMyTEJoOGZIeFN3SDBSZlc2enhXMmJmOHBGQXJkN1hBMm9pYkRacGFvblV0UFQwODQ2YVNUNXFycUQwVWtBUUJVdFZoRXJnZ0VBdXRRUGZlT2lOb3U4WGc4cDdwY3JpVzE4OTVWdFFMQXM4Rmc4RFpVTjdsRWJSYWJXYUoyS2lNam8ydENRc0kvQVp3TElBNEFWRFhYN1haZnRtSERobDBBYkNmekVWR1RFNS9QMTk4d2pEY0FlQUJBVlN0RlpINGdFT0FPZmRSbXNaa2xhbWN5TXpNSHhzWEZ2WUxxRDdQYUp2WWR5N0t1alVRaS93WHYwaERGT3NQcjlhYTdYSzZYQVF5dkdTc0Q4RW9nRVBnWnFsY3JJV296Mk13U3RSTlpXVm5uMnJiOUR3RDlSTVNvV1ozZzJmTHk4cnUyYk5ueWhkUDVpS2pGaWNmakdlQjJ1MThBOEQ4MVkrVUFsaFlWRmYyRW15OVFXOEZtbGlqR21hWTVWVVR1VjlWK05ZdXFSdzNEZU1DMjdhZUR3ZUErcC9NUmtlUEU0L0djNm5hN253UndFUUNvNm1FQVM4ckt5bjYyZGV2V2c4N0dJL3AyYkdhSllwUEw1L1BkTFNJM2kwalBtckdEQUc0N2NPREFhN201dVFlY0RFZEVyVlBOTktRNUFMNVhNMVN1cWlzcUt5dC9tcE9UVSt4a05xSnZ3bWFXS0laa1pHU2tKQ1FrL0FYQVZRQTYxd3gvVmxWVjlkTURCdzZzM2JWcjF4RUg0eEZSRzVHWm1Ua2tMaTV1Tm9BcmE0YktWUFh0YURSNnkrYk5td3VkekViMGRXeG1pZHFJdExTMHBOVFUxRXpETUlhSnlDQUFnMVYxc0loMFZkVVVBQ2tBUkVUaWFnNHB0MjM3WXdBZkE5Z21JcHN0eTRwdysxa2kraVpmcnpPMmJac2lNckoyUnpFQVZUWHo3UStKeUNGVkxRR1FDMkNicW01bm5TRW5zSmtsYXIwTTB6VDlBTVlBdUZ4RS9BRGMzM1ZROWVjTVVMMDkrMUVzQUdGVmZkT3lyTGNpa2NnR2NEa2VvdmFzUVhWR1ZiK3B0bndWNnd5MUtEYXpSSzJNMys5UFY5V2Zpc2cwQUwxcngrUGo0NUdlbm83Qmd3ZWpiOSsrU0V0TFE5KytmZEdwVXlkMDZOQUJTVWxKRUJHVWxaV2h2THdjKy9mdlIzNStQdkx6ODdGNzkyNXMyN1lOdWJtNU9IS2sza3lEejFYMVJRQi9Dd2FELzJuaHQwcEVEbUdkb1ZqQ1pwYW9sZkQ1ZkpjWWhqRUR3R1cxWStucDZSZzVjaVF1dlBCQ1pHUmt3TzMremh1ejM4cXlMR3pac2dXclZxM0Mrdlhyc1dYTGxyclhWSFcxYmR1UGhNUGhwWTI2Q0JHMVdxd3pGSXZZekJJNXpPZnpuU01pczBYa1BBQklUVTNGbURGak1HblNKUFRwMDZkWnIxMVlXSWhYWDMwVmI3MzFGZ29McTUvcFVOVU5sbVg5WHlRU1dkV3NGeWVpRnNNNlE3R016U3lSUTRZTkc5WXpQajcrTVFDVEFLQi8vLzY0N3Jyck1IcjBhQXJta3BjQUFDQUFTVVJCVkxoY3JoYk5ZbGtXM24zM1hUejMzSFBZdG0xYjdmQ2JGUlVWMDNOeWNqNXIwVEJFMUdSWVo2ZzlZRE5MMVBMRTYvVk9NUXpqY1JIcDNLdFhMOXh3d3cwWVAzNDhETU53TkppcVl0bXlaWGptbVdld2UvZHVBRGhvMi9hZG9WRG9yK0EydDBSdENlc010UnRzWm9sYWtNZmpTVFlNWTY1aEdEODJEQVBmLy83M2NmdnR0eU14TWRIcGFQVlVWRlRnNmFlZnh2ejU4MkZaRmxUMWpZTUhEMDdsWmd0RXJSL3JETFUzYkdhSldzalFvVVA3SnlVbHZRN0EzN3QzYnp6d3dBUHcrWHhPeC9wV1c3ZHV4YTkvL1d2azVlVUJ3QmJMc2lhRXcrRlBuYzVGUk1mR09rUHRVY3RPbUNGcXAveCsvMUMzMjcxV1JOS0hEeCtPdVhQbllzQ0FBVTdIK2s3ZHVuWER1SEhqa0p1Ymk4OCsrNnliaVB5NGQrL2VLd3NLQ3ZZNG5ZMkk2bU9kb2ZhS3pTeFJNL042dlJtR1lhd1drZTVYWDMwMUhucm9JU1FsSlRrZDY3akZ4OGZqc3NzdVEyVmxKY0xoY0pLSVRPclJvOGU3aFlXRi8zVTZHeEZWWTUyaDlvek5MRkV6OG5nOHA3bmQ3dmNCZFB2UmozNkVtVE5uSHMvdU9hMk9pT0RNTTgrRWlDQTdPenZSTUl4SmZmcjBXYjVuejU0Q3A3TVJ0WGVzTTlUZXNaa2xhaVlaR1JsZDQrTGlWb2xJMnBRcFV6Qmp4Z3luSXpWYVZsWVdETVBBeG8wYkUxVjFiR3BxNnZ5aW9pTHV3VTdrRU5ZWklqYXpSTTBscm0vZnZxK0p5SWp6eno4Zjk5NTdiNXU4VTNJc2ZyOGZlL2Z1eGFlZmZ0cko1WEtkMjdWcjEzL3MyN2VQKzY0VHRUeldHU0t3bVNWcUZxWnAzaTBpMXc4Y09CQlBQUEVFNHVMaW5JN1VaRVFFWjUxMUZ0YXZYNDk5Ky9hbHVkM3VMbnYzN24zYjZWeEU3UTNyREZHMTJQZ25IRkVya3BtWm1Sa1hGeGRNVEV4MExWaXdBUDM2OVhNNlVyTW9MQ3pFeElrVGNmandZVXRWL3ljWURLNXpPaE5SZThFNlEvUWxaN2NCSVlveFdWbFpjVzYzZXg0QTF3MDMzQkN6SHpBQTBMTm56OXI1ZVM0UitWdEdSa2E4MDVtSTJnUFdHYUw2Mk13U05TSExzbjRpSXNPSERCbUNxVk9uT2gybjJYM3ZlOS9EOE9IREFXQm9Ra0xDTDUzT1E5UWVzTTRRMWNkbWxxaUpEQmd3SUZGRWZnY0FNMmZPZEh6Lzg1WmdHQWJ1dlBOT0FJQ3EzdWJ4ZUpJZGprUVUwMWhuV0dmb2FMSC9Yd0ZSQytuU3BjczBFZWt6WXNRSWVMMWVwK08wbU1HREIrT1NTeTZCaUhRM0RPTk9wL01ReFRMV0dkWVpPaHFiV2FLbUVTY2k5d0RBelRmZjdIU1dGbmY5OWRjREFBekR1SVZ6Mm9pYURlc01XR2ZvYUd4bWlacUEzKysvRU1ESm1abVo4SGc4VHNkcGNlbnA2VGo3N0xNQm9IdGNYTnhFcC9NUXhTTFdHZFlaT2pZMnMwUk5RRld2QllBeFk4WTRIY1V4NDhlUEJ3Q0l5RThjamtJVWsxaG5XR2ZvMk5qTUVqWFNrQ0ZEVWtYa3FvU0VCSXdiTjg3cE9JNDU5OXh6a1pTVUJCRzVJQ3NycTdmVGVZaGlDZXRNTmRZWk9oWTJzMFNObEpTVWRENkF1QkVqUmlBbEpjWHBPSTVKU2tyQ0paZGNBZ0J1QUZjNkhJY29wckRPVkdPZG9XTmhNMHZVU0NKeUlZRGFkUkRidFRQUFBCTUFZTnYyaFE1SElZb3ByRE5mWXAyaHIyTXpTOVJJcWpvV0FNNDU1eHlub3ppdTlxRVVFVG5MNFNoRU1ZVjE1a3VzTS9SMWJxY0RFTFZscG1uMkY1RUJxYW1wR0RCZ2dLTlpObTdjaUgvKzg1OEloVUlvTGk2R3krVkN6NTQ5Y2Q1NTUrR09PKzQ0NnZkTFNrcXdZTUVDckZtekJ2bjUrYWlxcWtLL2Z2MXc2YVdYWXNxVUtVaEtTbXB3aHQ2OWU2TlhyMTRvS0NnNDJlUHhuQmFKUkxZMnhYc2phczlhUTUwcExTM0ZQLzd4RDd6Ly92dkl6OCtIcXFKdjM3NjQ2S0tMY00wMTE2QkRodzdIUEk1MWhsb0NtMW1pUmxEVlUwVUU2ZW5wRUJGSE1rU2pVVHp3d0FOWXVuUXBBTURsY2lFMU5SV1daU0UvUHgrclZxMDZxcG1OUkNLWU1XTUdpb3VMQVFEZHVuVkRWVlVWdG0vZmpxZWZmaG9yVnF6QU04ODhneTVkdWpRb2k0akE2L1dpb0tBQUxwZkxENEFmTWtTTjVIU2QyYnAxSzI2OTlkWjY5U0lhaldMNzl1M1l2bjA3bGk5Zmp1ZWVldzVkdTNhdGR4enJETFVVVGpNZ2FnVERNQVlDd01rbm4reFlocnZ1dWd0TGx5NUYxNjVkY2UrOTkyTDE2dFY0KysyM3NXTEZDcnozM251NCsrNjc2LzErVVZFUmJydnROaFFYRjhNMFRieisrdXRZdm53NVZxNWNpUmRlZUFIOSsvZkg5dTNiY2YvOTk1OVFubE5PT1FVQW9Lb1pqWDV6Uk9Sb25iRXNDek5uemtSeGNURUdEUnFFUllzV1lmbnk1VmkxYWhXZWZQSkpKQ2NuSXk4dkQzLys4NS9ySGNjNlF5Mkp6U3hSNHd3QmdQNzkrenR5OGRkZWV3MHJWNjVFang0OThQenp6MlA4K1BIMXZyWkxTVW5CeUpFajZ4M3p3Z3N2NE1DQkEralRwdzhlZi96eGV0bUhEUnVHcDU1NkNoMDZkTUNhTld1d2FkT21CbWZxMjdjdkFFQkVCcDNnMnlLaStoeXJNNXMyYlVKK2ZqNEE0TUVISDBSNmVucmRheU5IanNRMTExd0RBSGovL2ZmckhjYzZReTJKelN4UjQ1d09BQU1IRG15MkM5aTJYVGVGNEtzcUt5c3hkKzVjQU5WM1ovdjA2WE5jNTZ2OTBMbmlpaXVPT1YrdFY2OWVHRHQyTEFCZzJiSmxEYzViZS9kSVJFNXA4TUZFZEN5TzFabmFLUUlBampsZnQzZnY2cVZlS3lzcjY0Mnp6bEJMWWpOTDFBaXEyZ2VvTHN6TlllM2F0ZmpoRDMrSWUrKzk5NmpYMXF4WmcrTGlZcHh5eWlrNDk5eHpqL3VjUlVWRkFMNDk4OUNoUXdFQU9UazVEVXlNcjg2YjY5N2dnNG5vS0U3V21kcXY4d0VnR0F3ZTlYcDJkallBd092MTFodG5uYUdXeEFmQWlCcW5Hd0IwN3R5NVNVKzZlZk5tUFBiWVk4ak96b1poR0pnd1ljSlJ2L1BoaHg4Q3FQNnF6N0lzTEY2OEdLdFdyVUpoWVNGU1VsS1FtWm1KeVpNbkl5MHRyZDV4U1VsSmlFYWpkUjgyeDJKWkZnRFVmYjNZRUIwN2RnUUFxR3JUL2xHSTJpL0g2c3dwcDV5Q1VhTkdZZlhxMVhqZ2dRY3dkKzdjdXJ1aVM1WXN3ZEtsUytGeXVYRGpqVGZXTzQ1MWhsb1NtMW1peGtrQmdPVGs1Q1k1V1Y1ZUhwNTg4a21zWExrU0FEQnExQ2pjZXV1dHgveDZjY3VXTFFDcXYrYWJQbjA2Tm03Y1dPLzF6WnMzNDdYWFhzTUREenlBaXk2NnFHNDhNek1UYTlldXhadHZ2b2twVTZZZ0xpNnUzbkcyYmVQTk45OEVBQnc2ZEtqQjd5RXhNUkVBSUNJTlgzT0hpSTdGc1RvREFMTm16Y0t2ZnZVcnJGdTNEai80d1E4d2FkSWtiTnUyRFd2WHJrVktTZ3J1dSs4KytIeStlc2V3emxCTDRqUURva1lRa1FRQVJ4WHFodnJpaXkvdzBFTVBZZUxFaVZpNWNpVzhYaS9telp1SFJ4OTk5QnMvWVBidTNRc0FXTFJvRWZMejgvR0hQL3dCYTlhc3dkcTFhL0hVVTA5aDBLQkJxS3lzeEQzMzNJTzh2THk2NDZaT25Rb1J3WTRkT3pCanhveDZkMFgyN3QyTFgvN3lsM1VQWk5pMjNlRDM0bmJYL1JzNXZzRUhFOUZSbkt3elFIVVQvY1FUVCtESFAvNHh5c3JLOFB6enoyUHQyclZJVFUzRnZIbnpjUDc1NXg5MURPc010U1JuRnNZa2loRit2NzhLZ092amp6K0d5K1ZxOFBHSER4L0dpeSsraUpkZmZobmw1ZVVZT0hBZ2JybmxsbU4rT0h6ZEdXZWNBZHUyMGJGalJ5eFlzS0R1UVl4YUpTVWx1UHJxcTFGYVdvb3JyN3l5M2hKZEw3LzhNdWJNbVZQM0laS2FtZ3JETUxCdjN6NGtKeWRqd29RSm1EOS9QanAyN0lqMzNudXZRZS9KdG0yY2NjWVpBR0FGQWdGKyswUFVTRTdXR2FENkliRDc3NzhmNzcvL1Bsd3VGODQrKzJ4czNyd1pKU1VsU0U1T3h1MjMzNDZycnJycXFPTllaNmlsOFA4QVJJMVRBYUJETkJvOW9RK1o4ZVBIbzdTMEZBQnd5eTIzWU5xMGFUQ000L3ZDeE9WeXdiWnRYSG5sbFVjMXNnRFFwVXNYakIwN0Z2UG56OGZISDM5Yzc3VXBVNlpnMkxCaGVPbWxseEFNQmxGU1VvTE9uVHRqOU9qUnVQSEdHN0ZtelJvQVFJOGVQUnI4bnFMUmFOMlBEVDZZaUk3RnNUcXpmLzkrWEh2dHRjalB6OGVRSVVNd2UvWnM5Ty9mSCtYbDVYajg4Y2V4YU5FaVBQamdnNmlxcXNLa1NaUHFIY3M2UXkyRnpTeFJJNmpxWVJIcFVGWldWamVIcXlGdXV1a21QUC84OHlnb0tNQnp6ejJITDc3NEFsT25Ua1hQbmoyLzg5ams1R1NVbHBiV1cvZng2MnBmMjdkdjMxR3ZlYjNlbzU1QXJyVno1MDRBd0tCQkRWL0NzYUtpQWdDZ3F1VU5QcGlJanVKa25aazdkeTd5OC9OeDhza240OWxubjYyYnQ1dVVsSVNaTTJjaUdvM2k5ZGRmeCtPUFA0N0xMNy84cUcxdFdXZW9KWERPTEZIajdBTlFkOWVqb1NaT25JZzMzbmdEOTl4ekQ3cDM3NDZGQ3hkaS9QanhtRFZyRm5idjN2MnR4OVl1R243NDhPRnYvSjNhdXk4Tm1XdW5xbGkvZmowQUlDc3I2N2lQcTNYdzRNSGFIMC9zajBKRVgrZFluWG4zM1hjQkFGZGZmZlV4SDBDYk5tMGFBS0Nzckt4Qm14K3d6bEJUWWpOTDFBZ2lzaGNBQ2dzTFQvZ2NicmNiVjF4eEJSWXZYb3haczJhaGI5KysrTmUvL29XcnJyb0tkOTExRjNKemM0OTVuTWZqQVFBRUFvRnZQSGZ0c2NkYTdQeWJyRm16QmdVRkJZaVBqNiszQ3NMeCtzb2k2NTgzK0dBaU9vcVRkYWFrcEFSQTlYelhZK25lL2N0bFhzdkxqLzhtS2VzTU5TVTJzMFNOb0tyL0FZQWRPM1kwK2x5R1lXRHMyTEY0NVpWWDhQREREeU05UFIzTGxpM0Q1TW1UY2NjZGR4ejErMlBHakFGUWZlZGsrL2J0UjcyK2YvLyt1aDE5anZmRDR2UFBQOGNmLy9oSEFOVjNZcnAwNmRMZzk3Rm56eDRBZ0lqc2F2REJSSFFVSit0TTdhWUg2OWF0TytiNXZqb2Z2MSsvZnNlVmdYV0dtaHFiV2FMRytRUkF2YVd2R3Nzd0RGeDg4Y1ZZc0dBQkhuMzBVWngrK3VsWXZYcjFVYjgzZE9oUVhITEpKYWlxcXNMUGYvN3plbmRvdDIvZmpsdHZ2UldscGFWSVMwdkR4SWtUNngzNzE3Lyt0VzVwTDZENllZcVZLMWRpMnJScDJMdDNMd1lOR29UcDA2ZWZVUDdhSlhoVTlkaTNlb2lvb1J5ck01ZGZmam1BNmkxbm4zenl5YnBwVGFxS3RXdlg0bmUvK3gwQXdPLzNIN1c4RitzTXRSUStBRWJVQ0xadDczQzVYSFYzQ1pyYXFGR2pNR3JVcUxxNVpWOTMxMTEzWWMrZVBjakp5Y0VOTjl5QVRwMDZ3ZTEyNDRzdnZnQlFmVmRsenB3NVJ6MlVNWGZ1WE15ZE94ZWRPblZDWW1JaVNrcEs2dlpXOTNnOCtOT2YvblRNL2RTUFIrMURIYXJhOEQwcWllZ29UdGFaYWRPbVlkT21UVmk3ZGkzbXpadUhGMTU0QVQxNjlNQ2hRNGZxNXEwT0dqUUlzMmZQUHVwWTFobHFLV3htaVJyQnR1MXRMcGNMMjdkdmg2cENwSG1XYmg0NWN1UXh4enQyN0lqbm5uc09yN3p5Q3Q1NjZ5M3MzTGtUSW9KQmd3YmhnZ3N1d0k5Ly9PTzZiUisvYXZMa3lkaXdZUVB5OC9OeDhPQkJkT3JVQ2NPSEQ4ZTRjZU53NmFXWEh2ZXlQVitucW5VUGdhaHE2SVJPUWtUMU9GbG40dUxpTUdmT0hQejczLy9Ha2lWTHNHM2JOaFFWRmFGang0NFlQbnc0THI3NFlreVlNQUh4OFVmdlhjQTZReTJGbXlZUU5aSnBtcnRGSkczeDRzWEhQV2NzVmhVVUZHRGN1SEZRMWFKZ01QamQ2LzRRMFhGaG5ma1M2d3g5SGVmTUVqV1NxcjRGQUI5KytLSFRVUnhYZTdkRVJQakhJR3BDckROZllwMmhyMk16UzlSSWhtR3NBb0FOR3pZNEhjVnh0WDhERVhuUDJTUkVzWVYxNWt1c00vUjFiR2FKR3FtaW9tSTFnS3FQUHZxb1Flc3N4cG9qUjQ1ZytmTGxBR0FCV094d0hLS1l3anBUalhXR2pvWE5MRkVqNWVUa0ZBQllVbDVlanJmZmZ0dnBPSTVadDI0ZERoMDZCRlg5SURzNyt6T244eERGRXRhWmFxd3pkQ3hzWm9tYWdHVlo4d0MwNncrWkpVdVdBQUJzMjM3QjRTaEVNWWwxaG5XR2pvM05MRkVUcUtxcVdnRmdYeUFRd05hdFc1Mk8wK0x5OHZLd2V2VnFxR3JwL3YzN0Z6aWRoeWdXc2M2d3p0Q3hzWmtsYWdJNU9UbVZ0bTNQQm9Dbm5ucks2VGd0YnQ2OGViVS96dDIxYTljUko3TVF4U3JXR2RZWk9qWTJzMFJOeExidHZ3TFk5OEVISDJETGxpMU94Mmt4ZVhsNVdMcDBLVlMxNU9EQmd3ODVuWWNvbHJIT3NNN1EwZGpNRWpXUlNDUnlHTUQ5QVBDSFAvd0JxdXB3b3VhbnFuajAwVWRyZjM0cU56ZjNnTU9SaUdJYTZ3enJEQjNONVhRQW9saVNuSndjam8rUHY2cXdzTEI3NTg2ZE1XellNS2NqTmF2bHk1ZmorZWVmaDZydUxDMHQvVUZwYVdtVjA1bUlZaDNyRE9zTTFjYzdzMFJOS0RjM3QwSlZwd0d3bm56eVNSUVVGRGdkcWRrVUZ4Zmo0WWNmaHFyYUFIN0dPV3hFTFlOMWhxZyszcGtsYW1JRkJRVjdldmJzbVZ4VlZYVk9NQmpFdUhIajRIYTduWTdWcEtMUktPNjg4MDdzM0xrVEl2TDNZREE0eCtsTVJPMUplNm96TzNic2dHRVkvd2dFQW84Nm5ZbGFKOTZaSldvRzBXajBIbFg5OEpOUFBzR3NXYk5pYWw2YnFtTE9uRG0xVzBwR2lvdUxiM0U2RTFGNzFGN3FqSWpBdHUwdVRtZWkxb3QzWm9tYXdiNTkrNnh1M2JxdE13emoydHpjM0RqRE1KQ1ZsZVYwckNheGFORWlQUHZzczFEVndtZzBlc0dubjM1YTdIUW1vdmFvcHM2ODZYSzVmcENibTlzcEZ1c01nTThCR0NKeWVzK2VQZk1LQ2dwQ0RrZWpWb2pOTEZFejhQbDg1N2pkN3FVaTBsVlZLN096czEwaTBxWS9hRlFWQ3hZc3dDT1BQRkk3dEN3U2lUem5aQ2FpOXE2b3FPaHd6NTQ5M3hXUkgyN2N1REV4bHVxTXFoNFNrZkdxdWtKRUpnRzRwSHYzN2d1TGlvcEtuTTVKclF1YldhSW01dmY3YnhXUmZ3RG9BdUQ5cXFxcVcxMHUxN2pzN096RWFEU0s0Y09IUTBTY2p0a2d0bTNqeFJkZnhKdzVjNkNxNVNJU0I2QmZhbXJxTS92MjdTdDNPaDlSZTFaUVVGRFFzMmZQZ3lKeVRnelZtVU1BcmdnR2crOFZGQlQ4cDNmdjN2MUZaSVRMNWJvc09UbjV1ZUxpWXN2cHZOUjZzSmtsYWpxR2FacC9CL0IvTmMzZUg0dUxpMy82NmFlZmJ1blZxOWRLQUJORG9WRFN0bTNiY000NTV5QStQdDdodU1lbnZMd2NzMmJOd3NzdnZ3d0FCMjNiL3A2SWRCUVJyOHZsOGhRVUZMenNkRWFpOXN6cjlmWXhET05mQUtvQVZJUkNvY1FZcURNVFFxSFFxdHJYVHo3NTVQOEhZREtBVXhNU0VqTDI3dDI3eUttczFQcndBVENpSnBDUmtkSEw3L2R2RUpHZmlFZ1ZnTW1CUUdCbTdUSXl3V0J3bzJWWlp3SFkrdDU3NytFblAva0p0bTNiNW16bzQ1Q1hsNGZycjc4ZWI3MzFGZ0RrV1pZMUtod092NnVxTXdCRVJlUlMwelM5RHNja2F0ZGNMdGVqSXBJaUlpc3R5eHFKR0trelgvMmQ3T3pzc3FxcXFuR3FXZ0hnQ3AvUDl4Tkh3bEtyeER1elJJM2s4L2ttdU4zdUZTSXlVRlYzMnJaOWRpZ1VXdlAxM3lzc0xQd2lPVG41eFlTRUJFOXBhZW1waXhjdmhtM2J5TXpNYkhWTDZrU2pVYnowMGt1WU9YTW1pb3FLb0tydlZWWldYclJwMDZhZEFGQlFVRkRhcTFldk1oRVpEZUIvQ2dvSzJ0OUc4VVN0Z05mcnZjQXdqSWNCSENvdkx4K1hrNU96SzFicXpOY1ZGaForMGJObnoxMkdZVndGNEpKZXZYck5MeWdvS0czaDJOUUt0YTBKTlVTdGpOL3ZmeERBTHdIRUFWaGNXbHA2N1k0ZE8vWi94MkhpOS90dlEvV1dsQjM3OWV1SDIyKy9IZWVkZDU3amM5eFVGZXZYcjhkZi92S1gyanM2WlFCbUJ3S0Jod0RZWC8xZGo4ZVQ3SGE3ZHdIb1p0djJ0RkFvOUVMTEp5WnF2N0t5c3VKVWRST0Ewd0RjRlFnRVpuL2w1WmlvTThmaTkvc1hBdmdCZ0syQlFHQVlxcWRYVUR2R1pwYm94TVNacHZrR2dORlM3VGZaMmRsL1JBT0tha1pHUnIvNCtQaS9pY2pGQURCa3lCQk1uejRkSTBlT2hNdlZzbCthMkxhTmpSczNZdTdjdVFpSHc3WERIMWlXZFYwNEhQNzBtNDd6Ky8yWEFWZ0dvS0Npb3FKL1RrNU9aVXZrSlNMQTUvUGRaaGpHSEFCYlJNU1RuWjBkL2ZydnhFS2QrVHFQeDVQc2NybTJpa2dmVlgweEdBeHl5a0U3eDJhV3FJR3lzcklHcWVvS0FBTUJsRnVXTmU3cjg3c2F3dWZ6alRNTVl4WUFFd0I2OWVxRnlaTW5ZL1RvMGVqZXZYc1RwVDYyNHVKaXJGaXhBZ3NYTHNUdTNic0JBS3I2SHdEM0JvUEJmeDdIS1F6VE5DTWlrcUdxYzRQQjRNM05HcGlJQUFDbWFaNE1ZS3VJSkZ1V05Ub2NEcS80dHQ5djQzWG1LRDZmYjdCaEdEbXE2Z1l3NlVUUFE3R0J6U3hSQTVpbWVZMklQQUhnSkZYTmlVYWpZelp2M3J5N0tjN3Q5L3QvQU9CMkFDTnJ4endlRHk2KytHS01HREVDQXdjT2JQU2RGTXV5a0plWGh3MGJOdUNkZDk1Qk1Cajg2cTVCQWN1eW5naUh3ODhET082dGhMeGViNGJMNWRvRTRFaEZSVVZhVGs0T04xRWdhbVordjM4QmdNbXErczlnTURpeEFjZTF5VHB6TERYMStFVlZQVnhaV1ptZWs1TlQwS2pnMUdheG1TVTZUajZmNysrR1lWd0R3S1dxYzB0S1NuNVJ1MXBCVXpKTjB5c2l0d0g0SG9CdXRlT0ppWW5Jek15RXorZERXbG9hZXZUb2dSNDllaUFsSlFXSmlZbElTRWlBaU9ESWtTT29xS2pBb1VPSFVGUlVoSDM3OWlFL1B4L2hjQmlSU0FSbFpXVjExMUxWVWhGNTA3S3N4OExoOE1jbm10bnY5NzhFWUlxcXJnMEdnK2MyNXYwVDBiZnorWHpuaThncUFHVW4yc1MxeFRyekRlL2pYeUl5UVZWM0JvUEJ3UUM0L213N3hHYVc2RHVrcGFVbGRlL2VmWTJJWktINnY1bHJBNEhBaXppT0J4VWF5ZkI0UE9lN1hLNkpBTTRUa2RQUStCVklMQUM1cXZxQmlMd2FDQVRlUVJNVS82eXNyTjYyYmU4QzRBWndaakFZM05qWWN4TFJNYm44Zm44T3FoLzZ1anNRQ0R6WXlQTzFtVHB6TE9ucDZTZWRkTkpKV3dEMHRtMzdwVkFvZEUxelhJZGFOemF6Uk4vQzQvSDRYUzdYMnlMU0E4QitBT2NGQW9HSUUxa3lNakpTNHVMaXpoS1Jzd0FNRkpHK3Fwb21JaWNCU0FMUUFkWC9UWmVwYWptQUF5S1NyNnI1QUhZQ1dCOGZINy8ybzQ4K090QWMrWHcrMzg4TXczZ0dRRjRnRUJqUUhOY2dhdTlNMC95NWlQd0YzL0xRVjJPMDlqcHpMSm1abVFQajR1SStWVlVCY0drd0dGelpVdGVtMW9ITkxORTNxUG5RZUJoQW9xcXVyYXlzSE0vNW9OOXN3SUFCaVYyN2R0MExvTE9xWGg4TUJ2L21kQ2FpV0ZMekRjaW5JcElDWUhRZ0VGanVkS2JXd3UvM1h3dGdIcXFiNjM3WjJkbmZ0VVFpeFJEdUFFWjBESDYvZnhtQVA2TzZrYjBuR0F5ZXowYjIyKzNhdGV1SWJkdVhBNENJUEp5VmxSWG5kQ2FpV0dMYjl1OUZKRVZWMzJBalcxOGdFSGhlVlZlaSt1SGM5ZUROdW5hRnpTelJWMlJsWlhYeSsvMjVBQzRWRWJFczY3SmdNUGdndUNqM2NRbUZRaDhDQ0FOSXRXMmJteWdRTlJHZnozYytnR3NBbEVXajBSc2RqdE1hYVZsWjJaV3FXZ0pnaU4vdjV6ZEQ3UWliV2FJYXBtbGVaTnQyUG9CQkFQWkZvOUgwbXJVYkc3VjhURHVqcWpvQmdJckkxVU9HREVsMU9oQlJEREFNdzVncklxS3FEMjNldkxuUTZVQ3QwZGF0V3c5YWxuV1dxdHFxK2hQVE5FYzVuWWxhQnB0WklnQStuKzhQSXJLczlpdThoSVNFQVpzMmJkcmhkSzYyS0JnTTVnRjREa0JjVWxMU0dxZnpFTFYxcG1uZWd1clZDN1lhaHZHdzAzbGFzMGdrc2xWRTdoUVJBOERTdExTMEpLY3pVZlBqbkJKcTkveCsvenBWUFZORXhMYnRXME9oME5Oby9tVzNZbHBHUmtiWCtQajR2UURpTE1zNk94S0pySGM2RTFGYmxKR1IwU3MrUG41YnpVTmZZd0tCd0RLbk03VUJZcHJtZWhFWm9hcTVOZXZQVWd6am5WbHF0ekl5TW5yNS9mNTlBRWFLaUVhalVVOG9GSG9TYkdRYkxTY25wMWhFcmhNUmNibGNiemlkaDZpdGlvK1ByMzNvNjk5c1pJK2JXcFoxSVlBeUVVazNUZk1ScHdOUjgySXpTKzJTeitmN1VYeDhmQjZBYnFxNnM2eXNyTWVtVFpzMk9aMHJsZ1FDZ1VVQTlvdElENS9QOTB1bjh4QzFOVFZ6UHE4QlVHNVoxZzFPNTJsTElwSElZUkh4YVBVK3VyL3dlcjJtMDVtbytiQ1pwWGJITk0zNUl2SVBFWWxYMVdlQ3dlQ3BXN1pzK2NMcFhERW9hbG5XT1FBZ0lnOEE0RkpkUk1kUEFEd3JJb2FxUGhTSlJJcWNEdFRXWkdkbmJ3ZHdwNGdZaG1Hc0d6QmdRS0xUbWFoNXNKbWxkc1h2OTM4Q1lMS0lHRlZWVmVPRHdlRE40TEpielNZY0R1Y0FDSWhJdkdtYS8zWTZEMUZiNGZQNXBvdklxYXI2cVdFWXYzYzZUMXNWREFiL0RDQWlJZ2xkdTNiZDZuUWVhaDVzWnFsZDhQdjk2WDYvdnh6QUVCR3BxcWlvNkIySlJKYUF5MjQxT3hHNVRGVlZSQzdKeU1qbzZuUWVvdGJPNC9IME1BempEd0FnSXJjMTlaYTE3WXdlUG56NFhBQlJBUDFNMDV6bGRDQnFlbXhtS2ViNWZMNWZxdXBXQUlrQU5oY1hGNStVazVOVDRIU3U5aUk3Ty90elZYME1nQ3MrUGo3c2RCNmkxczd0ZGo4TW9BT0FKWHpvcS9HMmJ0MTZVRlVIMTh5Zi9ZM1A1eHZnZENacVdteG1LYWFacHJsV1JCNnVXWFB3cmtBZzRObTFhOWNScDNPMU45Rm9kQ1lBQzBBZm44OTNodE41aUZvcm44OTN0cXBPVmRVS1ZiM0o2VHl4b21iOTY5L1d6Si85QklETDZVelVkTmpNVXF3eS9INy81d0RPcXRrMXh4Y0lCR2FEMHdvY2taT1RVd25nQ3FuMnJ0TjVpRm9yd3pEbTFUUmNzNFBCNEI2bjg4U1NZREQ0b0tydUJKQm9tdVovbk01RFRZZk5MTVVjMHpTOXBtbVdBVWdWa1FvUjZSd01Cdm4xdHNNQ2djQmJBQTZLU0xKcG12YzVuWWVvdGZINWZOTlJ2ZE5YYm5aMjlteW44OFFnUFhqdzRGQUFWU0p5cW1tYTl6Z2RpSm9HbTFtS0tYNi8vM0VSQ1lsSWdtM2JId1FDZ1E3WjJkbjduYzVGQUFEYnNxeWhBQ0FpdndXLzVpT3FjK3FwcDNZekRPTVJBRkRWbjRPcnJEU0wzTnpjQ3N1eU1nQ29pTngvMm1tbm5leDBKbW84TnJNVU0veCtmejZBV3dGQVZhOFBoVUwvQTA0cmFGWEM0ZkIvVmZWakFQRDcvV3VkemtQVVdxU2twRHdNSUFuQTBtQXcrTGJUZVdKWk9CeitWRldmQUlEazVPVC9PcDJIR2srY0RrRFVXT25wNlFrbm5YUlMzVU5kQ1FrSnFldldyU3QyTWhOOXM2eXNyQTZxZWhnQVJDUTVPenU3ek9sTVJFNHlUZk1zQUIrSWlGVmVYdDcvazA4KzJldDBwbmFnOXJtS0xnQnlBNEhBWUtjRDBZbmpuVmxxMC94Ky8raXZOTElIQTRHQXNKRnQzV3FhMTlrQW9LcjdISTVENURnUitidUlHTFp0ejJZajIyTHNRQ0JRdSs1MXV0L3Z2OUhSTk5Rb2JHYXB6Zkw3L1FzQTFINGR0eVFRQ0p6a1pCNDZmb0ZBNEs2YUh6c01Iejc4SEVmREVEbklOTTJiVVAzUTE0NVFLSFMvMDNuYW9kbzdzbk9IRFJ2VzA5RWtkTUxZekZLYjQvRjRrazNUL0FMQVpGVHY2akltRUFqOC8vYnVQTHlwS3Y4ZitQdmN0Q21Gc2tNdFVFQVFCS2MwVFc0WWxnRVZGeFNZb1lpRE80c2lDcmdMeWdBdStCdlVFVVlHUm5BQkVSU2RFUno1Z2lnTUlpQXFpd0pOMHBZNElBaEZxb0JnaFZLV0xzbm45MGNYcVFWcElPMUowdmZyZVh4TTc1WjNlczl6K2ZUbTNITlNOY2VpQVBuOS9oNGwvMStmbEpSazFaMkhxTHFWeklnM0F3RDhmditEQVB4NkU5VThMcGRyRjRBNUFHQzFXZy93V2hTZVdNeFNXTEhiN1JkSFJVWGxvYmlmVSs2QkF3Y2FjSWFjOE9UeGVEWUNPQUVBMGRIUm5IdWVhaHlyMVRwVktSVURZTG5INDFtaE8wOU41WEs1UmdMSUF3Q3IxYnBlY3h3NkR5eG1LVnlvenAwN0R6VU1ZMC9KbElUL2M3bGM5WC80NFFjK1BCVEdDZ3NMRXdGQUtmV0kwK21zclRzUFVYVXhUYk1iZ09FQWl2THo4MGZvemxQVEthVWFpVWlCVXVyM0tTa3BnM1hub2NDd21LV1E1M1E2b3gwT3gycS8zLytXaUloUzZpVzMyNTJrT3hkZHVNek16SjlGNUV1bGxQTDcvZXQwNXlHcVJuT1VVZ3JBVksvWGUwQjNtSm91TFMydFVFUjZpb2dZaHJHZ3BBc0loUWtPelVVaExTVWxwWVZoR0R1VVVuVUFuQkNSSzkxdTkxYmR1U2lvTEE2SDQ0UlN5dXJ6K1JMVDA5TTU3aU5GdEpJbjUxOFRrU3kzMjkxR2R4NzZoV21hQ3dBTURvbmQxUUFBSUFCSlJFRlVBWERLNVhMVkJTZXZDQXU4TTBzaEt5VWxwYWZGWXNrR1VGdEVzbHd1VndNV3NoSEpCMkFTQUJpR3NSMjhMbEVFY3pxZDlVVmtKZ0NJeUFPNjgxQjVMcGRyS0lDZkFOUnlPQnhyZE9laHl1RS9HaFNLTEE2SDR5bUx4ZkpGU2JlQ1ZTVjNMd3AxQjZPcTRYYTdYeENSNDBxcE9OTTAvNmc3RDFGVkVaRy9LNldpUldTRngrTlpyanNQVlpTZm45OGNRS0ZTNmdyVE5ObC9OZ3l3bUtXUTBxRkRoN29PaDJPclV1cXZLUDU2NTNHWHk5VkhkeTZxRnIxS0h1NWJrcFNVRktjN0RGR3dwYVNrZEFGd0R3QmZZV0hoY04xNTZNeThYbThCZ05TUzY5R2JYYnQyNWZpeklZN0ZMSVVNMHpUYjFhNWQrNUJTeWc3Z2FGRlJVU2UzMnoxTmR5NnFIaVZkU1BZRHNGaXQxdWQxNXlFS05vdkY4anBRZkhkMjI3WnRCM1hub2JOenVWd3JSV1E1QUV0QlFjSDJkdTNheGVqT1JHZkhZcFpDZ1hJNEhMY0MyQW5BQ21DcnkrVnFsSkdSc1VOekxxcG1CUVVGeVNqdVEvdUF3K0ZvcWpzUFViRFk3Zlo3QWRoRVpLL2I3WjZnT3crZG04ZmpHUUJndjFLcVFiMTY5ZjZqT3crZEhZdFowaW9wS2NscW11YXJTcWwzVVZ6RXZPRnl1WDRQem9SVEkzbTkzaHdSV1ZVeVpORXEzWG1JZ3VIaWl5OXVvSlI2cWVRWmdBZDE1NkZLOHg4NWN1UXlBS2NBOUxmWmJQMTFCNkl6WXpGTDJpUWxKU1ZZcmRadEFFWUNPQ2tpZzkxdTl6MjZjNUZlYnJkN2dJamtLYVhzTnB1dGsrNDhSQmVxVWFOR0w1VE05UFZmbDh2MW9lNDhWSG03ZCs4K1dsUlVkTE9JU0ZSVTFCS24wOWxFZHlhcWlNVXNhV0dhWnJlWW1KaDlTcW4ySXZLRHorZHI3M2E3RityT1JTR2hFTUJFQUlpS2l0ckF2bW9VemtvZStocUo0bmJOUDliRFVFWkd4b2RLcVk4QVdFUmtlMkppWXF6dVRGUWVpMW1xYmhhSHd6RWF3Q1lSc1FEWTZIYTdXM0NnZkRxZDIrMmVLU0kvQXFnWEZ4ZDN0KzQ4Uk9kSldTeVdWd0ZBUkthNTNlNGZkQWVpOCtOeXVXNEVjQWhBNC9qNCtOZDE1Nkh5V014U3RVbEtTb3B6T0J5TGxWS3ZBQ2hRU3YzVjVYTDEwSjJMUXBQUDV4dFFNclhrZEU0dFNlSElOTTE3QUpnQStOQlgrQ3NTRWJ1SUZBQzR3MjYzY3p6c0VNSmlscXFGeldicllMVmFkeWlsQm9qSWthS2lvcjR1bCtzWjNia29kR1ZrWkh3SjRIOEFyRmFyZGFydVBFU0JzTnZ0RFFETWtHSVA2YzVERjg3dGR2K2dsQm9GUUpSUy8rZHdPSnJyemtURldNeFNWVk4ydTMyQXhXTDVXaW5WWEVTK0xpZ291Q1FqSTJPdDdtQVUrazZlUEhrRmdGTktxZUVPaDZPMTdqeEVsV1VZeGdzQVlnR3NkTHZkeTNUbm9lQnd1Vnp6QVN4WFNsbVZVcHZZcHo4MHNKaWxLcE9VbEdTMTIrMlREY05ZQ2dBaThuOXV0enZKNi9YbTZNNUc0V0g3OXUwL2ljZzdBSlJTNmtNQVNuY21vbk94MisyL1IvRkRYd1VGQlFXamRPZWg0RkpLM1NnaTN3Tm9WYTlldlptNjh4Q0xXYW9pRG9lamFVeE16QnJETUo0QWNFSkVScnZkN2ovcnprWGh4ekNNK3dEOEJDRFo2WFN5anpXRk9zTXdqRmNBUUVTbWU3M2U3M1FIb3VCS1Mwc3JMQ3dzN0M0aStRRHVzZHZ0QTNSbnF1bFl6RkxRbWFicEJMQWRRRThSK2Q3bjgvWDBlRHh6ZE9laThKU1dsbGJvOS91ZkJnQVJXV3F6MmVyb3prUjBOcVpwRGdYUVdVUys1ME5ma1d2YnRtMzdBRHdPQUlaaHZOdXBVNmVXbWlQVmFDeG1LWmdNMHpSSEF0aWlsR29JWUwzUDUrdVFucDd1MWgyTXdwdkg0M2tGd0Y0QWpTMFd5MGpkZVlqT0pEazV1YUdJekNwNTZPc0JBS0k3RTFXZGtpRUUxd0dJdFZxdHE1S1NrcXk2TTlWVUxHWXBhRkpTVWdZQWVBMkEzKy8zditKeXVTN1B5TWc0cmpzWFJRWVJHU1FpZnFYVUMwNm5zNW51UEVTL0ZoVVY5YnhTcWc2QWxSNlBaNm51UEZUMURoMDYxQS9BZHdBNnhzVEVjTlFWVGZnd0JWVktZbUppYk9QR2paTU53K2lrbExvRVFIc1JhYStVYWlRaWNRRGlVTnllQkVBZWdHd0F1d0RzRkpGdmxWTGJmRDVmQm90YnVoQ21hVzRBOEFjUmVkZnRkdCt1T3c5UktZZkQwVmtwdFVWRThrV2tvOGZqeWRLZGlhcUh6V2JyWUxGWTBwVlNWaEhwN1hhNzErak9WTk93bUtXek1Sd09od21nTDRBL0thVk1BRkVYZUV3ZmdIUVJXZTd6K1Zaa1pHUnNLVmxHVkNrZE8zWnNIQnNidTFjcFZkc3dETnZXclZ1MzZjNUVoT0taRFRjcXBicUl5QlMzMnoxZWR5Q3FYZzZINHlHbDFEOUY1RGlBU3puYlcvVmlNVXZsbUtiWlRrU0dLNlh1QkZEMlZhN1Zha1c3ZHUzUXZuMTd0R3paRW9tSmlXalpzaVhxMTYrUDJyVnJJelkyRmtvcG5EaHhBaWRQbnNUUm8wZVJuWjJON094czdOdTNEenQzN3NTdVhidHc2dFNwMDkvdXNJZ3NBUENHMiszK3Vwby9Lb1VwcDlNNVRVVEdBUGlmeStYcUJNQ3ZPeFBWYktacDNnbGd2b2hrdTkzdWk4RS8wbXNraDhQeHFWS3FsNGhzS1NnbzZPbjFlZ3QwWjZvcFdNd1NBTUJ1dC9jMkRHTXNnT3RMbDdWcjF3N2R1blhEMVZkZmphU2tKRVJGWGRpTldaL1BoKzNidDJQdDJyWDQ4c3N2c1gzNzlySjFJdktaMys5L01UMDkvYU1MZWhPS2VFbEpTZGFZbUppOUFCSkVwSi9iN2Y2djdreFVjeVVsSlRXS2lZbkpFcEU0RWJtUmZXVnJyZzRkT3RTdFU2Zk9EZ0ROL0g3L1ZJL0g4eGZkbVdvS0ZyTTFuTjF1NzZHVWVsNHBkUVVBTkc3Y0dIMzc5c1hOTjkrTUZpMWFWT2w3SHp4NEVQLzV6Myt3WXNVS0hEeDRFQUFnSWx0OFB0OTR6aEJHdjZYMFRoaUFuNVJTbDZTbHBSM1ZISWxxS0lmRDhZcFNhalNBbFM2WHE2L3VQS1JYU2QvcGpRQ2kySCsyK3JDWXJhRTZkZXAwa2RWcWZRbkF6UURRdW5WcjNIMzMzZWpUcHc4c0ZrdTFadkg1ZlBqMDAwOHhkKzVjN055NXMzVHg4dno4L1BzNDREaWRqY1BoOENxbGZ1ZjMrNS94ZUR6L1QzY2VxbmxLeHRUZUN1QlVZV0ZoVW1abTVtN2RtVWcvdTkwK3lUQ01ad0FjOWZsOFNlbnA2ZC9yemhUcFdNeldQQ29sSmVVT3d6Qm1LcVVhSkNRazRKNTc3a0ZxYWlvTVErOUliU0tDbFN0WFl2YnMyZGkzYng4QUhQUDcvWTk1UEo3WHdmRWE2VmZzZHJ2ZE1JeXRBS1NvcU9qU2pJeU1QYm96VVkxaUtSbGRvNnRTYWtwYVdob2YrcUl5RG9makU2WFV0UUMrY3JsY1BRRVU2YzRVeWFyM0ZoeHBaYlBaNmpScjF1d05pOFh5ak1WaXFUVm8wQ0JNbno0ZG5UcDFnbEw2LzY1UlNxRjkrL1lZT0hBZ0Nnb0s0UFY2WXdEMFQwaElzTWZGeGEzSXljbkoxNTJSUXNlQkF3Y09KQ1FrZEZOS2RUQU1vL1grL2ZzWDZjNUVOWWZkYmgrcWxIcEFSTEpkTHRjTjRJT0lkSnE0dUxnUHJGYnJVS1hVWmMyYU5aUDkrL2V2MDUwcGt1bXZZS2hhWEhiWlphMWpZMlAvRDREWnJGa3pQUHZzczdEYjdicGovYVlkTzNaZ3dvUUoyTHQzTHdCczkvbDhBOUxUMDcvUm5ZdENoODFtaTQrS2l0b0pvSjdmNysvaThYaTI2TTVFa2E5dDI3YjFHelJva0NVaTlmMSsvNjNwNmVudjZjNUVvY2MwemNzQnJCVVJBOEIxN0Q5YmRUZ0RXQTFnbXVabHRXclYyZ3pBN055NU0vNzFyMytGZkNFTEFCMDZkTUNDQlF2UXMyZFBBT2hvR01hWERvZWpzKzVjRkRveU1qSitCREFMQUpSUzgzSGhZeUVUblZPREJnMmVCOUJBS2ZVeEMxazZHNWZMOVFXQXFVb3BReW0xeU9Gd05OZWRLVkt4bUkxd0tTa3BTUUErVjByRkR4bzBDSysrK2lycTE2K3ZPMWFseGNYRllmcjA2UmcyYkJpVVVnMlZVcCtrcEtSMDBaMkxRa2U5ZXZVbUFkaXJsRXBLU1VuNXMrNDhGTmxzTnBzSllEU0FrL241K1EvcXprT2h6ZVZ5UFNraUd3RTBCdkJ2c0h0bmxlQXZOWUxaYkxZT1VWRlJYd0JvY3Z2dHQyUGN1SEVoMFRjMlVFb3BkTzNhRlVvcHBLV2wxVElNNCtZV0xWcDgvTU1QUHh6UW5ZMzB5OHJLOHNmSHgrODNER09RVXVxYUJnMGF6RDE4K1BCSjNia29JbGxhdEdqeFBvQ1dmcjkvZW1abUp1L0swam0xYU5GaUdZREJTcW5raElTRXdnTUhEbnl1TzFPa1lURWJvWktTa2hwRlIwZXZWVW9sM25ISEhSZzdkcXp1U0JmTTZYVENNQXhzM2JxMWxvajBhOXk0OGI5Ly9QSEg0N3B6a1g0SER4NzBKaVFrL0ZFcGRVbFVWSlRsd0lFRHEzUm5vc2hUOHREWGd5S1NYVmhZZU1PaFE0YzQweGVkMC83OSswOGtKQ1JzVlVvTlVVcGQxYlJwMDA4UEhqeklZU2VEaU4wTUlsTjBURXpNdjVWUzdYdjE2b1ZISDMxVWQ1NmdHVEZpQlByMzd3OEFMYTFXNjlLa3BDU3I3a3dVR3Z4Ky8xMEFpcFJTRDNmcTFPa3kzWGtvc2ppZHp2cEtxWCtJaVBqOS9yR2NxcFFDNFhhN1B4ZVJGd0JZTEJiTCt6YWJMVjUzcGtqQ1lqWUNPUnlPQ1FDdWI5dTJMWjU3N3JtdzdGcHdOa29wVEpnd0FVbEpTUURRTFNZbVpwcnVUQlFhMHRQVHZTTHlBWUFvcTlVNlZYY2VpaXgrdi85cHBWUWpwZFFxUHZSRjU4UHRkazhTa1kxS3FmaW9xS2czd0Jvc2FDS255aUVBUUhKeWNuSjBkTFM3VnExYWxuZmZmUmV0V3JYU0hhbEtIRHg0RURmZGRCT09Iei91RTVITDNXNzNKdDJad3BscG1tc0FYSzA3eDRVU0tUKzNScVQ4SVNjaW05MXVkMWZkT1FJUktXM3FkQ0xDTnFWSkpMV24wNjlUYkUvQndiOEtJb2pUNll5T2lvcWFCOEJ5enozM1JHd2hDd0FYWFhSUmFUOWdpMUxxRFhZM3VHQVI4WStFVXFyY2Y1RkNLUldPSTNoRVJKczZIZHVVVmhIVG5uaU5DajZPeVJoQmZEN2ZNTU13T25mczJCRkRodzdWSGFmSzllL2ZIeXRXck1EV3JWc3ZpNG1KZVJ6QWM3b3poYnUwdERUZEVlaFhuRTZuN2dnWGhHMHE5SVJ6bTJKN0NqMmgwSjU0WnpaQ1hIenh4YldVVXM4QXdMaHg0MkFZa1g5cURjUEFZNDg5QmdBUWtZZHRObHNkelpHSWlJaW9ta1YreFZORE5Helk4RTZsVklzdVhib2dKU1ZGZDV4cTA3NTllL1R1M1J0S3FhYUdZVHltT3c4UkVSRlZMeGF6a1NGYUtmVVVBSXdlUFZwM2xtbzNZc1FJQUlCaEdQZXo3eXdSRVZITndtSTJBcGltZVRXQTVzbkp5YkRaYkxyalZMdDI3ZHJoRDMvNEF3QTBqWTZPdmtsM0hpSWlJcW8rTEdZamdJamNCUUI5Ky9iVkhVV2IxTlJVQUlCU2Fwam1LRVJFUkZTTldNeUd1WTRkT3paV1N0MFlFeE9EUC83eGo3cmphTk96WjAvRXhzWkNLWFdWMCtsc3Bqc1BFUkVSVlE4V3MyRXVOamEyRjREb0xsMjZJQzR1VG5jY2JXSmpZOUc3ZDIrZ2VMaTVnWnJqRUJFUlVUVmhNUnZtbEZKWEEwRG56cDExUjlHdWE5Zml5VWY4Zm4vRURLNU5SRVJFdjQzRmJKZ1RrWDRBMEtOSEQ5MVJ0Q3Q5K0UwcDFWMXpGQ0lpSXFvbW5BRXNqRGtjanRaS3FZc2JOMjZNaXkrK1dHdVdyVnUzNHYzMzM0Zkg0MEZPVGc0c0Znc3V1dWdpWEhIRkZSZ3pac3daOS9udmYvK0x4WXNYWThlT0hjalB6MGV6WnMxdzlkVlhZL2p3NGFoYnQyN0FHWm8xYTRhRWhBUWNPSENndWMxbTY1Q1JrYkhqUWo4WEVSRVJoVGJlbVExakluSXBVRHcwbGE0NW5nc0xDekZwMGlTTUhEa1NuM3p5Q1hKeWN0QzRjV1BVclZzWDJkblpXTHQyYllWOS9INC9ubmppQ1R6NTVKTnd1OTFRU3FGZXZYckl6czdHZ2dVTE1HVElFUHowMDA4QloxRktsVTBZWWJGWXpBditjRVJFUkJUeWVHYzJqQm1HMFJZQW1qZHZyaTNERTA4OGdUVnIxcUJSbzBaNDhNRUgwYnQzYjhUR3hnSUE4dkx5c0czYnRncjdMRml3QUN0WHJrUk1UQXllZnZwcFhILzk5VkJLNGF1dnZzTDQ4ZU94Yjk4K1RKNDhHVE5tekFnNFQ1czJiUUFBSXBKMFlaK01pSWlJd2dIdnpJYTNqZ0RRdW5WckxXKytlUEZpckZtekJ2SHg4WGp6elRlUm1wcGFWc2dDUUZ4Y0hMcDE2MVp1bjd5OFBMenh4aHNBZ0ljZWVnaDkrdlFwdTZ2Y3RXdFhqQnMzRGdEd3hSZGZZTmV1WFFGbmF0bXlKUUJBS1hYSmVYMG9JaUlpQ2lzc1pzUGI3d0NnYmR1MlZmWUdmcjhmSDMzMFVZWGxCUVVGZU8yMTF3QVUzNTF0MGFKRnBZNjNkdTFhbkRoeEFuRnhjUmc0c09JSVd0ZGRkeDBhTldvRUFGaXpaazNBZVV2dlVpdWwyZ1M4TXhFUkVZVWRGck5oVEVSYUFFQkNRa0tWSEgvRGhnMjQ3YmJiTUduU3BBcnJQdi84YytUazVLQk5temJvMmJObnBZKzVaY3NXQUlCcG1vaUppYW13M21LeHdEU0x1N3RtWm1ZR25MbTBFQWJRTk9DZGlZaUlLT3l3ejJ4NGF3SUFEUm8wQ09wQnQyM2JocGRlZWdscGFXa3dEQU1EQmd5b3NNM0dqUnNCQU4yNmRZUFA1OE9TSlV1d2R1MWFIRHg0RUhGeGNVaE9Uc2F0dDk2S3hNVEVjdnVWZGgxbzE2N2RXZCsvZEdTRzc3NzdMdURzcGFNZ2lFaHdmeWxFUkVRVWtsak1ocmM0QUtoVHAwNVFEclozNzE2OC9QTExaVi92WDNubGxYamdnUWZPMkkxaCsvYnRBSXFIdzdydnZ2dXdkZXZXY3V1M2JkdUd4WXNYNDlsbm44VTExMXhUdHZ6Z3dZTUFnSXN1dXVpc09abzJMYjZwK3ZQUFB3ZjhHV3JWcWdVQVVFckZubU5USWlJaWlnQXNac09ZVWlvR0FLS2pveS9vT0QvOTlCUG16Sm1ESlV1V3dPZnpJU1VsQlE4Ly9IRFpNRmRuc24vL2ZnREFva1dMNFBQNU1IWHFWSFRyMWcwV2l3WHA2ZW1ZTm0wYXZ2MzJXenoxMUZObzE2NWQyVU5xZVhsNUFINHBPcytrZE4ycFU2Y0MvaXhSVVdWTjJocnd6a1JFUkJSMjJHYzJ2RjNRNExMSGp4L0hxNisraWdFREJ1RDk5OTlINjlhdE1XM2FOTXliTis4M0MxbmdsNkkwTnpjWGMrZk94VFhYWElNNmRlcWdWcTFhNk5xMUsyYlBubzBHRFJvZ1B6OGZiNy85ZHRsK2ZyOGZRTG1pc3dLTHhYTGVuMG5YZUx0VXN6bWRUa3lZTUVGM0RBb1RiQzkwdWwrM0I3YVB3TEdZRFcvNVFQSEVCZWNqTlRVVmMrZk94Y21USjNILy9mZGowYUpGNk5XclY2WDJMUzA0Qnc0Y2lHYk5tbFZZMzdCaFEvVHIxdzhBc0huejVyTGxwWGVSOC9QenozcnMwanV5NTlOOTRyVGZ4Zm45VW9pSWlDTGMrdlhyY2YvOTkrdU9FVFFzWnNPWWlCd0hnQk1uVHB6WC9xTkdqU29iQ1dIdTNMbVlObTFhV1ovV2N5a3ROSC9yUWE3U2RZY09IU3BiVmpyYXdHL044Rlc2TGo0K3ZsSlpUbGRhSkl2SXlZQjNKaUlpcWdHV0wxK09MNy84VW5lTW9HRXhHOTRPQWNDUkkwZk9hK2ViYnJvSkgzendBWjU2NmlrMGJkb1VDeGN1UkdwcUtpWlBub3g5Ky9iOTVyNmxreE1jUDM3OHJOc1lSbkh6T3IxUGI2dFdyUUFBV1ZsWlo5MXZ6NTQ5QUg2N1VENmJZOGVPbGI0OHYxOEsxWGlsWFdHSWlDZzhzSmdOWTBxcC9RQXFmVGYxVEtLaW9uREREVGRneVpJbG1EeDVNbHEyYkltbFM1Zml4aHR2eEJOUFBISFdXYmhzTmhzQXdPVnluZlhZcGZ1V0RyVUZvS3d2N3RhdFc4OVlOUGo5ZnFTbHBRRUF1blRwRXZEbnljbkpLWDE1T09DZHFVb2NPWElFa3lkUHhyWFhYb3MvL09FUHVPKysrN0J2Mzc0ejlndkx5OHZEbENsVDBMdDNiM1R2M2gxRGh3N0ZWMTk5Vlc2YjB2MisvdnByREI4K0hOMjdkMGRxYWlwV3IxNWQ0YjBET2Q3YXRXdlJwMDhmL1A3M3Z5OWJKeUw0NktPUE1HTEVDRngrK2VYbzFxMGJici85ZG56KytlZEIvQTFSVlFpazNaMDhlUkt6WnMxQ2Ftb3F1bmJ0aXQ2OWUrT1paNTRwOTYzUytXeWJtNXVMNTU1N3JpekR5SkVqc1hmdjNpcjd6SFJ1NTdvbXJGeTVFazZuczJ4U29GTGp4NDlIOSs3ZDhmMzMzNWN0OC9sOGVPZWRkM0RMTGJlZ2UvZnV1T3FxcS9ESUk0OEU5SDdCeWcxVS90cm9kRHF4YXRXcXN0ZE9welBnUEtHR3hXd1lFNUd2QVdEMzd0MFhmQ3pETU5Ddlh6Kzg5OTU3bURKbEN0cTFhNGVWSzFmaTFsdHZ4Wmd4WXlwczM3ZHZYd0RBcDU5K2ltKy8vYmJDK3FOSGo1Yk5ISGI2MEZ6WFhYY2RnT0lDL0V6Rnh5ZWZmSUpEaHc2aGR1M2E1ZmFyckI5KytBRUFvSlRLQ25obkNycjgvSHpjZSsrOVdMWnNHWHIwNklHUkkwY2lOamIyakgyMUNnb0tNSHIwYUh6NDRZZm8wNmNQUm93WWdWT25UdUhCQng5RWVucDZ1VzBQSERpQWNlUEd3ZUZ3NEk0NzdzQ1JJMGN3Y2VMRWNvVkNJTWM3ZlBnd3BrNmRpZ0VEQnVDMjIyNHJXMzcwNkZFODg4d3pxRldyRm9ZT0hZcmh3NGNqSnljSGp6MzIyQm5iUFlXR1FOdmRxRkdqOE5aYmJ5RTVPUm4zM1hjZnJyamlDcXhjdVJKMzNua25jbk56ejJ2YjBneExseTVGOSs3ZE1YTGtTTlNwVXdjUFB2aGd0ZndPcUtMS1hCUDY5T2tEaDhPQmYvLzczMlhuOCt1dnY4YnExYXR4OTkxM2w4MTJLU0lZTjI0Y3BrK2ZqZ1lOR3VEZWUrL0ZvRUdEeW4zckdNZzE2RUp6bDZyTXRYSHMyTEhvMEtGRDJldXhZOGVlMSsrVEtDZ2NEc2RvMHpUbHVlZWVrNnF3YnQwNkdUSmtpSmltZWNiMWYvbkxYOFEwVGVuWHI1K2twYVdWTGQrMWE1Y01IanhZVE5PVTFOUlVPWDc4ZUxuOXhvOGZMNlpwU3E5ZXZXVDkrdlZseXpkdDJpUzlldlVTMHpSbC92ejU1NVY1N3R5NVlwcW1PQnlPNTNXZm4zQmltdVpaei9PRm1EOS92cGltS1V1V0xDbTNmUHIwNldLYXBvd2ZQNzVzMlp0dnZpbWRPM2NXajhkVHR1ellzV055MVZWWHlTT1BQRksyekRSTmNUcWRzbTNidHJKbHk1Y3ZGOU0wNWZYWFh6K3Y0NW1tS1Z1MmJLbVEvOFNKRStMMWVzc3Q4M2c4WXBxbXpKdzVzOXd4VHY4c3dWU2FUM2NiQ1ZSVnRhbktDS1RkblczYlR6LzlWRXpUbE9uVHAxL1F0b3NYTHk2MzdZd1pNNnEwdlZSR09MYXBZTFNueWw0VGR1ellJWjA3ZDVhWFhucEpSRVJHalJvbEF3Y09sSUtDZ3JKdGxpeFpVdUU2SUNMbHRnbmtHblI2ZTZqcWE2UElMLzhPQjBNb3RDZU9NeHZHL0g3L2JvdkZVblkzTXRpdXZQSktYSG5sbFdmdEpQN0VFMC9naHg5K2dOZnJ4VDMzM0lQNjllc2pLaXFxN0FHdWhJUUV6Smd4QTdWcjF5NjMzNFFKRTVDVmxZVnZ2dmtHRHozMEVPclhydytsVkZuZjM3NTkrMkxvMEtIbmxibTB2NjJJZU0vckFCUlVhOWFzUVh4OGZJVlo1SVlPSFZwdXlEWUErUGpqajNIWlpaZWhhZE9tNWRwMGh3NGRLdHg5U0U1T1JsSlNVdG5QUFhyMEFJQnlmYjBET1Y2Yk5tM1F1WFBuQ3ZsalkyUHh1OS85cnV6bnZMeThzbUhsTHFSN0QxV3RRTnJkcWxXcmtKQ1FVR0hiWHIxNm9WV3JWdmo4ODgvTHZqb09aTnZWcTFjalBqNGVBd2NPckpCaHdZSUZRZm1jRkpqS1hoTXV2ZlJTM0hqampWaTRjQ0V1dWVRU2JONjhHYSs4OGtxNTV6K1dMVnVHUm8wYVlkU29VZVhlNC9SdEFya0dCU00zVUxscll5UmlNUnZHL0g3L1RvdkZnbSsvL1JZaVVtVmpySGJyMXUyTXkrdldyWXU1YytmaXZmZmV3NG9WSzdCbnp4NG9wWERKSlpmZ3FxdXV3dURCZzh1bWx6MWR2WHIxTUcvZVBDeFlzQUFmZi93eHNyT3pZYlZhWWJmYk1XalFvTEl1RElFU0VXUm1acGErOXB6WFFTaW9zckt5NEhRNks3VE4wbEV0VHJkbnp4NFVGQlNnZi8vK0ZkYjlldjlmenlCWHIxNDlBT1dIcVF2a2VLZjM2LzYxRlN0VzRNTVBQOFEzMzN4VDdtSExvcUtpcys1RGVnWFM3ckt5c3RDdFc3Y3pYai9idG0xYk5uWDMrV3pidVhQbkN0czJiTmd3NE05RHdSSElOZUgrKysvSHFsV3JNR25TSlBUcDB3ZGR1M1l0dDM3bnpwMHdUZk0zeDB3UDVQMkNsYnN5MThaSXhHSTJqR1ZtWnU1Mk9CelpQLzc0WStLK2ZmdktSZ3FvVGxhckZZTUhEOGJnd1lNRDJpODJOaFlqUjQ3RXlKRWpnNWJsNE1HRHlNN09ob2o4bUo2ZXpqdXpJU0EvUC8rTU05U2Q2ZUUvRVVGeWNqTHV2UFBPY3g3MzF4ZncwcDlGZnZtbUs1RGpuVzBXdmJsejUrTFZWMTlGMzc1OU1YSGlSTFJzMlJLSmlZbTQvUExMejNsTTBpZlFkdmRiaFVYcHFDeUJibHRRVUZEcERGUTlBcjBtMUs1ZEc3bTV1WWlKaWFtd3ZxQ2c0RGNMMlVEZkwxakhxY3kxTVJLeG1BMXpJckpDS1hYdnhvMGJ0UlN6b2FUMHJxeFNhdU01TnFWcTBxUkprN0t1SDZjNzA5QnNDUWtKS0Nnb3FQVEVIZWNTak9NdFdyUUl5Y25KZVBiWlo4dVcvZnp6ejBGSVIxVXBrSGJYb2tVTDdOeTU4NHpIMmIxN2Q5bFUzSUZ1MjZSSmt6TStuTXZSRFBRSjVKcnd5aXV2SURjM0Y4T0dEY09DQlFzd1lNQ0Fjak5qTm0vZUhEdDM3dnpOUDNDQ2RVMEw5clV4RW5FMGd6Qm5HTVphQU5peVpZdnVLTnFWL2c2VVV1djBKcUZTWGJwMHdaNDllN0J1M2JxeVpTS0NPWFBtVk5pMlI0OGUyTEZqQnpadDJsUnUrYWxUcDdCLy8vNkEzenNZeDh2THk2dHdSK09kZDk0Sk9BdFZyMERhM1RYWFhJUHZ2LzhleTVZdEs3ZDgzYnAxK082NzczRDk5ZGVmMTdaZHUzWkZWbFpXaFF4ejU4Njl3RTlINTZ1eTE0U3Z2LzRhQ3hjdXhMQmh3OG9tRjNyaGhSZkszVlV2YlF1TEZ5OHVkNnlUSjMrWnJ5ZFkxN1JnWHh1QjRtOVZnWEpqczRjMTNwa05jL241K1ovRnhNUVVmZlhWVjFFblQ1NUViR3lzN2toYW5EcDFDaDkvL0RFQStBQXMwUnlIU2d3ZlBoeHIxcXpCaEFrVE1HREFBQ1FrSkdERGhnMWw3ZlQwT3hwMzNYVVhWcTFhaFRGanhxQmZ2MzVvM2JvMURoNDhpRTgrK1FSang0NDk0N1RKdnlVWXgrdlNwUXZXcjErUHNXUEhJams1R1ptWm1SRno4WTlrZ2JTN1ljT0dZYzJhTlpnOGVUSTJiOTZNU3krOUZOOTk5eDArK3VnakpDVWxsUnVxTFpCdDc3cnJMcXhldlJvVEpreEFhbW9xbWpWcmhvMGJONVlWRVZUOUtuTk44UGw4ZVBiWlo5RzBhVk1NR1RJRVZxc1Y5OTkvUDU1ODhrbTgrKzY3dU9PT093QVV0N0YxNjliaGhSZGV3S1pObTJDejJYRGt5QkY4L1BISFdMRmlSYVhmTDFpNUE5VytmWHNBd05OUFA0MDJiZHJnb1ljZUN2Z1lvWVIzWnNPYzErczlBT0REa3lkUDRyLy8vYS91T05wczJyU3A5QzdhK3JTMHRPOTA1NkZpclZxMXdwdzVjNUNjbkl3UFB2Z0E3N3p6RGk2NTVKS3lyKzFQSCttaVNaTW1tRGR2SGk2Ly9IS3NXYk1HTDcvOE1qWnMySUEvL2VsUFpVL2tCaUlZeDVzMGFSS3V2ZlphYk42OEdmUG16VU5zYkN4ZWZQSEZnTE5ROVFxazNkV3VYUnZ6NXMzRG9FR0RzSFhyVnJ6ODhzdjQ4c3N2Y2R0dHQrRzExMTRyVjN3R3NtMnJWcTB3ZS9ac2RPclVDY3VXTGNQYmI3K05ObTNhWU9yVXFkWDNpNkJ5S25OTmVQdnR0N0ZqeHc0ODhNQURaWDFsKy9UcGc0NGRPK0sxMTE0cm14eWp0QzNjZE5OTjhIcTltRFZyRmxhdVhGbXVLMEN3cm1uQnZqWUN3STAzM29nZVBYcGcwNlpOV0xObXpYa2RJNVJVemVQdlZLMVNVbEwrWkxGWVBqUk5FNisvL3JydU9GcU1HVE1HbjMzMkdYdyszL0QwOVBUNXV2T0VtOUl4QWt0blg2dHEyN2R2eHgxMzNJRkhIbmtFUTRZTXFaYjNERmVscy9PNFhLNnd1bDVYZDV1cURMYTdZdUhZcGtLeFBWR3hVR2hQdkRNYkFZcUtpbFlCT09SeXViQmp4dzdkY2FyZDNyMTc4ZGxubjBGRWpodzlldlJkM1hub0Z5ZE9uS2pRNTlUbjgrRzExMTZEVWdwWFhubWxwbVFVeWRqdWlHb1c5cG1OQUY2dnQ4QnV0ejl2R01iMFYxNTVCZi84NXo5MVI2cFc4K2JOSzMzNVdsWlcxaW1kV2FpOEw3NzRBcSs4OGdwNjl1eUpoSVFFNU9ibVl0MjZkZGk5ZXpkR2pCaFI0MGZnb0tyQmRrZFVzN0NZalJCK3YvOTF3ekFtcmwrL3Z1bjI3ZHZSc1dOSDNaR3F4ZDY5ZS9IUlJ4OUJSSDQrZHV6WTMzVG5vZktTa3BMUXNXTkhmUExKSi9qNTU1OVJ1M1p0ZE9qUUFYLzcyOTl3M1hYWDZZNUhFWXJ0anFobVlURWJJVEl5TW82YnB2bFhBRE9uVHAyS045NTRvOHBtQkFzVklvSi8vT01mcGE5ZjJiVnJWNjdtU1BRcmlZbUptREpsaXU0WVZNT3czUkhWTE93ekcwRnljM05mRjVHdjA5UFQ4ZDU3NyttT1UrVSsvdmhqckYrL0hpS3k1OGlSSTgrZWV3OGlJaUtLTkN4bUk4aXVYYnZ5UmVST0FMNlhYMzRaQnc0YzBCMnB5dVI4L2JkeEFBQVV3VWxFUVZUazVHREtsQ2tRRVQrQWU5bFhsb2lJcUdaaU1SdGhQQjdQRnIvZlArMzQ4ZU40N0xISGtKK2ZyenRTMEJVV0ZtTGl4SW5JemMyRlV1cE50OXU5V25jbUlpSWkwb1BGYkFRcUxDeDhTa1EyL3U5Ly84UGt5Wk1yREZFVHprUUVNMmJNS0oyNk5pTW5KK2QrM1ptSWlJaElIeGF6RWNqcjlSWVVGaGJlS0NJL3JsaXhJcUxtQWwrMGFCRVdMbHdJRVRsWVVGRHdKM1l2SUNJaXF0azRta0dFaW82T2JnbWdpV0VZdmxkZmZkVWlJcmozM250MXh6cHZJb0ozMzMwWDA2Wk5nNGljRUpGYnQyM2J0azkzTGlJaUl0S0xkMllqMTZ0S0tjUHY5ODlYU2gyWlBYczJaczJhQmIvZnJ6dFh3UHgrUDk1NjY2M1NRclpBS1ZWYktaV3NPeGNSRVJIcHgySTJBamtjamo4cnBad2k4bk5SVWRFNEVla3RJai9Qbno4Zmp6LytPUEx5OG5SSHJMU1RKMDlpMHFSSm1EbHpKZ0FjOC9sOC93OEFsRkpQdDJ2WHJwN2VkRVJFUktRYmk5bklvNVJTVXdBb0VSbVhtWm41czl2dDN1cnorYm9EMkxGdTNUb01HellNTzNmdTFKM3puUGJ1M1lzUkkwWmd4WW9WQUxEWDUvTmRtWkdSOGJ5SXJBYlFwRzdkdWk5b2praEVSRVNhc1ppTk1IYTcvVEVBbDRqSXpyeTh2TGRMbDJka1pPekl6YzN0QW1CNVZsWVc3cmpqRHN5ZVBUc2toKzRxTEN6RVcyKzloWnR2dmhuYnQyK0hpS3pMejg4MzA5UFQzUURnOC9rZUJWQ2tsTHJIWnJOMTBCeVhpSWlJTkdJeEcwR2FOMjllV3luMU9BQ0l5TDI3ZHUwcVY2bnUyclVyMStWeTlRZndxTS9uT3pabnpoemNldXV0K095enowSmkrQzRSd2FaTm16Qmt5QkM4OU5KTEtDb3FPZ0hnU2JmYmZZM1g2ODBwM1M0akkyTWJnSmNCUkZrc2xsbmFBaE1SRVpGMkxHWWpTRUpDd3N0S3FhWUFQdk40UEorZFpUTnh1Vnd6OHZQek80bkk2dSsrK3c1anhvekI0TUdEc1dIREJ2aDh2dXFNREtENEFhL05temZqN3J2dnhnTVBQRkRhQldLOXorZHp1Rnl1NXdCVWVHb3RQei8vcndDT0tLV3V0ZHZ0QTZvN014RVJFWVVHRHMwVklSd09SM01BdHdDUW9xS2lCd0Q4NXExV3I5ZjdIWURlZHJ2OWo0WmhUTjYrZmJ2am9ZY2VRa0pDQW02OTlWYjA2ZE1IVFpzMnJkTE1PVGs1V0xWcUZSWXVYSWg5KzRwSDJSS1Jyd0ZNY3J2ZDc1OGpmNDVwbWs4Q21HVVl4Z3NBVmdBb3JOTEFSRVJFRkhKWXpFYU90d0RFQW5pejVHdjRTdkY0UE1zQkxEZE44eFlBanh3NGNLRGJqQmt6TUdQR0ROaHNObHg3N2JYbzBxVUwyclp0QzR2RmNrRUJmVDRmOXU3ZGl5MWJ0bUQxNnRWd3U5Mm5kMjl3K1h5K1dlbnA2Vy9pSElWNDJRNHUxMnNPaCtOaHBWUkgwelFmY2JsY2Y3K2dnRVJFUkJSMldNeEdnSlNVRklkU3FoZUF3b0tDZ3FmUDV4Z3VsMnNSZ0VVT2h5TkZLZlV3Z1A0WkdSbE5Nakl5QUFDMWF0VkNjbkl5N0hZN0VoTVRFUjhmai9qNGVNVEZ4YUZXclZxSWlZbUJVZ3FuVHAxQ2ZuNCs4dkx5OE9PUFArTFFvVVBJenM1R2VubzZNakl5Y09MRWliTDNGSkVqU3FubFBwL3ZwZlQwOU0zbkVkc25JdmNEK0ZncDlVUnljdkxjek16TW44L244eE1SRVZGNFVyb0QwSVZ6T0J3ZXBWU0szKzkvM09QeHZCaWt3eG8ybTYyWHhXSzVDY0FWU3FrT0FDN3MxaXpnQTdCTFJOWXJwZjdqY3JsV2x5eTdJS1pwTGdQUTMrLzN6L2Q0UE1NdjlIZzFrV21hK3A4QXBOL2tjcm5DNm5yTk5oWDZ3cWxOc1QyRlBwM3RpWGRtdzF4S1NzcEFBRFlBUjA2ZVBEazdpSWYyWjJSa3JBV3dGZ0NTa3BMaW9xT2p1eXVsdWdOb3E1UnFLU0tKU3FsNktPN2VVQnZGZnh5ZEVKR1RBSEtWVXRraWtnMWdENEF2clZicmhxKysraW8zaUJrQkFENmY3ekdMeFhLOVVtcVkwK21jbnBhV2xobnM5NGgwSXJKWktkVkZkdzQ2cTBwM0hRb1ZiRk1oTDZ6YUZOdFR5QXVyOWtTaFJUa2NqaXpUTkNVbEplVm0zV0YwY2pnY0w1cW1LYVpwcnRXZGhZaUlpS29QaCtZS1kzYTcvV21sVkdzQXU0dUtpcGJxenFQVHNXUEgvZ3JnS0lDckhBN0huM1huSVNJaW91ckJZalpNWFh6eHhiVU13M2dVQUh3KzN6Q3YxMXVnTzVOT3UzYnR5aFdSTVFDZ2xKcnFkRHFqZFdjaUlpS2lxc2RpTmt3MWJOaHdEb0Q2SXJJaFBUMTlnKzQ4b2NEdGRzOHZHYWUycmQvdm42QTdEeEVSRVZVOUZyTmhxRk9uVGhjcHBRWUJRRkZSMFFoVWNseldHa0FBM0NjaW9wVDZTOGVPSFJ2ckRrUkVSRVJWaThWc0dJcU9qbDZJNGhFRVhzL016Tnl1TzA4b2NidmRueW1sUGdCUU96WTJkcnJ1UEVSRVJGUzFXTXlHbVpJSkVub0M4T1hsNVUzVW5TY1VGUllXamdWUXFKUWE3SEE0VW5UbklTSWlvcXJEWWpiTVdDeVdKUUNpL0g3LytHKysrZWF3N2p5aEtETXpjN2VJVEVIeHVMY3ZnNU9ERUJFUlJTd1dzMkhFNFhEOFdVUmFBVGhXV0ZqNG11NDhvZXpRb1VQUGk4alBTcWtlcG1uZXJqc1BFUkVSVlEwV3MrRmxqbEpLQWJqVDYvWG02UTRUeXJLenMwK0t5SU1BSUNKVE9GUVhFUkZSWkdJeEd5WWNEc2RUU3FsR0lwS1ZuNS8va2U0ODRjRGo4ZndMd0RhbFZBdS8zLytVN2p4RVJFUVVmQ3htdzBCU1VwSVZ3RGdBOFBsOC9XdjZCQW1CVUVxTkZoRUI4SmVrcEtSR3V2TVFFUkZSY0xHWURRUFIwZEh6bEZKeElySWhJeVBEcXp0UE9FbExTMXNQWUtGU3lob1RFL09xN2p4RVJFUVVYQ3htUTV6RDRXaGFPa0dDWVJnM2dSTWtCTXp2OXo4T29BakF6YVpwZHRPZGg0aUlpSUtIeFd6b1c2V1Vpdkg3L1crbXBhWHQxeDBtSEtXbnAzOFBZRkxKanpQQm9icUlpSWdpQm92WkVHYXoyVG9Cc0ltSTMyS3hQS0k3VHpoenVWeC9CM0FVUUdmVE5JZnB6a05FUkVUQndXSTJoRmtzbGxWS0tVTkV4cWVscFIzVm5TZk1GWXJJcUpMWFU4RzdzMFJFUkJHQnhXeUljamdjcVFBU1JPVEU0Y09IWituT0V3bmNidmRDRWRrQ29LbHBtbE4wNXlFaUlxSUx4MkkyZFAxYkthVkU1SWJzN095VHVzTkVrUHRLL2orbVU2ZE9GMmxOUWtSRVJCZU14V3dJY2pnY2YxVksxUkdSN3owZXp4cmRlU0tKMiszZUtpTHpBRmlpbzZObjY4NURSRVJFRjRiRmJPaXhLS1dlQWdDZnozY05BTC9tUEJHbnNMQndJZ0FmZ1A2bWFWNnVPdzhSRVJHZFB4YXpJY1kwemY4QWdJaHN6c2pJK0VaM25raTBiZHUyZ3lMeVJNbkRkUy9wemtORVJFVG5qOFZzQ0VsT1RtNElZQ0FBbkR4NXNoODRRVUtWY2J2ZDAwVGtJSUFVaDhNeDZwdzdFQkVSVVVoaU1SdENvcU9qUHl0NU9YLzc5dTAvYVEwVCtZcVVVcU9WVWdyQTgwNm5NMXAzSUNJaUlnb2NpOWtRWWJQWk9nQklCaUF1bDJ1NDdqdzFnY3ZsV2lJaW55bWxHdnI5L21tNjh4QVJFVkhnV015R0JrdFVWTlFHQUZCS1BhbzdURTJpbEhxbzVQLzMyZTMyaXpYSElTSWlvZ0N4bUEwQkRvZmpCZ0NOUlNRL0xTM3RuN3J6MUNRdWx5c0R3QndBRnNNdytEQVlFUkZSbUdFeHE1blQ2WXhXU2kwRUFCSHByenRQVFhUaXhJbUpBQXBFNUk4cEtTblg2YzVEUkVSRWxjZGlWak8vM3o4ZVFKU0lIUFI0UEovb3psTVRiZCsrL1NlbDFEaWxsR0VZeGd6ZGVZaUlpS2p5TExvRDFHUk9wN00yZ05VQWZFb3BjLy8rL1RtNk05VlUrL2Z2VDB0SVNCaXFsR3JmckZtejNQMzc5MytwT3hNUkVSR2RHKy9NYWxReXJTcEU1RXVYeTdWTGQ1NGFya2hFSGloNS9Veno1czFyYTAxRFJFUkVsY0ppVnBQazVPUzJBRzRCVUZoUVVOQkhkeDRDUEI3UENoRlpEYUJlUWtMQ1ZOMTVpSWlJNk54WXpPcGhSRWRIL3g4QWlNaTdYcTgzVDNjZ0FnQ0kzKzkvQk1VenI5MVRNdll2RVJFUmhUQVdzeG80bmM3ZkEwZ1JrWHkzMjMybjdqejBpL1QwZEsrSXpBUmdqWXFLNGxCZFJFUkVJWTdGYkRWek9wM1JJckpNaWoyRjRydUFGRUpFWkpLSUhCZVIzZzZISTFWM0hpSWlJam83RnJQVnpPLzNEd0FRRCtCSGo4ZnpkOTE1cUNLUHgzTUV3T09xMkQ5MDV5RWlJcUt6WXpGYmpabzNiMTViS2ZVdkVmSDcvZjZodXZQUTJSVVVGTHdoSXQ4QXVNUnV0eittT3c4UkVSR2RHWXZaYWhRZkgvOElBS3RTNnB2MDlQUlZ1dlBRMlhtOTNnS2wxTU1BWUJqR2syM2J0cTJ2T3hNUkVSRlZ4R0sybWlRbEpTVVlodkVzZ0tLaW9xSWJkT2VoYzNPNVhDc0JmQVNnZnYzNjlWL1VuWWVJaUlncVlqRmJUV0ppWWw0Q29BQnN6TWpJMktFN0QxV08zKzhmSXlKK3BkUXdoOE9Sb2pzUEVSRVJsY2RpdGhxVWpGZDZrNGprNStUa0ROQ2RoeXJQNC9Ic0ZKRVhBVVFEK0tmdVBFUkVSRlFlaTltcVo0bUtpbnFuNVBXaXJLeXNJMXJUVU1COFB0OExJbklFd0JVcEtTazM2czVEUkVSRXYyQXhXOFZTVWxLNkErZ3NJamx1dDN1NDdqd1V1TXpNekorVlVuOVJTaW1MeGZKM0FCYmRtWWlJaUtnWWk5a3FsSmlZR0dzWXhpSVVUNHp3SEFDZjVraDBucFJTOHdGa0FtanJjRGdtNk01RFJFUkV4VmpNVnFHbVRadmVwcFJxTGlMZnU5MXVEcjRmeHRMUzBncDlQdC9EQUtDVUdtZXoyZUoxWnlJaUlpSVdzMVVtT1RtNW9WSnFsb2o0UldTVTdqeDA0ZExUMHo4VmtjVUE2a1pGUlUzVG5ZZUlpSWhZekZhWnFLaW9Sd0hFS3FXOEhvOW51ZTQ4RkJ4S3FmRUFpZ0RjNG5RNlRkMTVpSWlJYWpvV3MxWEFack1sS3FXZUJGQlFWRlIwdSs0OEZEd3VsMnVYaVB3ZFFMU0ljS2d1SWlJaXpWak1Wb0dTSjk2VmlLek15TWpZcGpzUEJkZXhZOGRlRUpGREFIclk3WGIrc1VKRVJLUVJpOWtnczlsc25aUlN0NHBJWGtGQndWMjY4MUR3N2RxMUsxZEVIZ2VnRE1ONElTa3B5YW83RXhFUlVVM0ZZamE0TEZGUlVhOERnRkpxZ2RmcnpkRWRpS3FHeCtONVIwUzJBbWhwdFZxZjBwMkhpSWlvcG1JeEcwUXBLU2w5QVhRRGNOamxjajJpT3c5VktaK0lQRnp5K3RHVWxKUVdXdE1RRVJIVlVFcDNnQXRobXVZYUFGZnJ6bkU2RVFFQUtCVWF2MW9SMmV4MnU3dnF6aEZNb1hUZVJTUmt6dlhwSXZHOEV4RVJuVW00MzVrTmlZTG0xMEtwdUZGS2RkR2RvUXFFekhrUHBYTjl1Z2c5NzBSRVJCVkU2UTRRREdscGFib2poQ1NuMDZrN1FwWGllVCt6U0QvdlJFUkVwd3YzTzdORVJFUkVWSU94bUNVaUlpS2lzTVZpbG9pSWlJakNGb3RaSWlJaUlncGJMR2FKaUlpSUtHeXhtQ1VpSWlLaXNNVmlsb2lJaUlqQ0ZvdFpJaUlpSWdwYkxHYUppSWlJS0d5eG1DVWlJaUtpc01WaWxvaUlpSWpDRm90WklpSWlJZ3BiTEdhSmlJaUlLR3l4bUNVaUlpS2lzTVZpbG9pSWlJakNGb3RaSWlJaUlncGJMR2FKaUlpSUtHeXhtQ1VpSWlLaXNNVmk5Z3ljVGljbVRKZ1FjZTlGUkVSRUZHbFl6QklSRVJGUjJHSXhTMFJFUkVSaGk4VXNFUkVSRVlXdEtOMEJRbGxXVmhaZWZQRkZwS2VuSXpvNkdsZGRkUlVlZmZSUnhNWEZBUUJFQk11WEw4ZlNwVXV4WThjT0ZCWVdvbTNidGhnMWFoU3V1T0tLY3NmS3pjM0Z6Smt6OGVtbm4rTEVpUk5JVGs3R3hJa1RkWHdzK2hXbjA0bnJycnNPSTBlT0xEdmZVVkZSWmVlN2J0MjZBQ3AvdmdzS0NqQm56aHlzV0xFQ09UazVpSStQeDZoUm85Q3ZYNzlLclNjaUlxTEs0NTNac3poOCtEQkdqaHlKSmsyYVlNU0lFYkRaYkZpNmRDa2VmZlJSK1AxK0FNRFJvMGZ4ekRQUG9GYXRXaGc2ZENpR0R4K09uSndjUFBiWVkvajIyMi9ManBXZm40OTc3NzBYUzVjdVJmZnUzVEZ5NUVqVXFWTUhEejc0b0s2UFI3OXkrUEJoakJvMUNrMmJOc1dJRVNOZ3Q5dnh3UWNmNE5GSEg0V0lBS2o4K1g3dXVlY3dmLzU4ZE83Y0dhTkhqNFpwbXRpelowK2wxeE1SRVZFTllacW1tS1lwd1ZaNjNFOCsrYVRjOHNtVEo0dHBtckorL1hvUkVUbHg0b1I0dmQ1eTIzZzhIakZOVTJiT25GbTJiUDc4K1dLYXBpeGV2TGpjdGpObXpCRFROR1g4K1BGQi93eW5mdzdkNXluWWduM2VTNCszWnMyYWNzdWZmLzU1TVUxVE5tellJQ0tWUDkvZHUzZVgwYU5IbDl2TzUvTlZldjJGaXRUelRrUkVkQ2E4TTNzVzdkdTN4N1hYWGx0dTJaQWhRd0FBVzdac0FRREV4c2JpZDcvN1hkbjZ2THc4UkVVVjk5dzRlUEJnMmZMVnExY2pQajRlQXdjT0xIZThvVU9IVmtsMkNsejc5dTF4OWRWWGwxdDIrKzIzQXdqOGZEZHExQWhaV1ZubGxobUdVZW4xUkVSRVZIbnNNM3NXclZ1M3JyQXNNVEVSQUpDVGsxTzJiTVdLRmZqd3d3L3h6VGZmNE1pUkkyWExpNHFLeWw1blpXV2hjK2ZPVUVxVk8xN0RoZzJESFp2TzAyK2Q3NTkrK3Fsc1dXWE85OE1QUDR5bm4zNGFOOXh3QTFKVFV6RjA2RkMwYU5HaTB1dUppSWlvOG5nNzZDek9kS2ZzMUtsVEFBQ3IxUW9BbUR0M0xwNTY2aWswYnR3WUV5ZE94THZ2dm9zdnZ2aWl3bjRGQlFXSWpvNnVzTHkwN3kzcEY4enozYnQzYjd6Ly92dm8zNzgvbGkxYmhrR0RCbUgxNnRXVlhrOUVSRVNWeDJMMkxFNi8rMXJxNjYrL0JnQzBhZE1HQUxCbzBTSWtKeWZqMldlZnhUWFhYSU5MTDcwVStmbjVGZlpyMHFRSmR1L2VYV0g1M3IxN2c1eWF6bGN3enpjQXRHalJBaE1uVHNUaXhZdFJ0MjVkL09NZi93aG9QUkVSRVZVT2k5bXpjTGxjK04vLy9sZjJzOS92eHh0dnZBSERNSERWVlZjQktPNHpLVkwrT1p0MzNubW53ckc2ZHUyS3JLd3NyRnUzcm15WmlHRHUzTGxWRTU0Q0ZzenpmWHBoM0x4NWM3UnYzNzVjbDRSenJTY2lJcUxLWTUvWnMyalJvZ1h1dSs4KzlPL2ZIdzBiTnNTbm4zNEtyOWVMZSs2NUI4MmJOd2NBZE9uU0JldlhyOGZZc1dPUm5KeU16TXhNSER0MnJNS3g3cnJyTHF4ZXZSb1RKa3hBYW1vcW1qVnJobzBiTjVaOWZVMzZKU1ltbnZGOGp4Z3hJdUR6UFhEZ1FGeC8vZlZJVEV6RTNyMTc4ZFZYWDVVYlEvWmM2NG1JaUtqeVdNeWV4V1dYWFliZXZYdmo1WmRmeHZmZmY0L216WnRqM0xoeHVPV1dXOHEybVRScEVxWk1tWUtOR3pkaXk1WXR1T0tLS3pCcDBxU3lPM21sV3JWcWhkbXpaMlA2OU9sWXRtd1phdGV1ald1dnZSWVBQL3d3THIvODh1cithSFFHSFR0MnhQWFhYNDlaczJZaE96djdnczUzcjE2OXNIYnRXaHc5ZWhUeDhmRVlObXdZUm80Y1dlbjFSRVJFVkhucTNKdUVydEt4Tk5QUzBuUkhDVWxPcHhNQTRISzV3dm84LzFxd3ozdnBER0IvKzl2ZmduSTgzU0wxdkJNUkVaMEorOHdTRVJFUlVkaGlNVXRFUkVSRVlZdkZMQkVSRVJHRkxUNEFSalVlKzF3VEVSR0ZMOTZaSlNJaUlxS3d4V0tXaUlpSWlNSVdpMWtpSWlJaUNsc3Nab21JaUlnb2JMR1lKU0lpSXFLd3hXS1dpSWlJaU1JV2kxa2lJaUlpQ2xzc1pvbUlpSWdvYkxHWUpTSWlJcUt3eFdLV2lJaUlpTUlXaTFraUlpSWlDbHNzWm9tSWlJZ29iTEdZSlNJaUlxS3d4V0tXaUlpSWlNSldsTzRBd2VCME9uVkhJQTE0M29tSWlDaXM3OHlLeUdiZEdjTEFOdDBCZ28zbnZWSWk3cndU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CZG4vQjBqV1NEZHlsdkp3QUFBQUFFbEZUa1N1UW1DQyIsCgkiVGhlbWUiIDogIiIsCgkiVHlwZSIgOiAiZmxvdyIsCgkiVmVyc2lvbiIgOiAiMTMiCn0K"/>
    </extobj>
    <extobj name="ECB019B1-382A-4266-B25C-5B523AA43C14-27">
      <extobjdata type="ECB019B1-382A-4266-B25C-5B523AA43C14" data="ewoJIkZpbGVJZCIgOiAiMTkzNzA3NTAxOTg4IiwKCSJHcm91cElkIiA6ICIyNzQ0MTYyNjEiLAoJIkltYWdlIiA6ICJpVkJPUncwS0dnb0FBQUFOU1VoRVVnQUFBZ0FBQUFGMkNBWUFBQUFZNnlDN0FBQUFDWEJJV1hNQUFBc1RBQUFMRXdFQW1wd1lBQUFnQUVsRVFWUjRuTzNkZVhRVVZjTCs4YWVYN0FzUWxvRHNpeWd2b05BQkJBUmZRY1FSUldBaUNBeU1DTHdJS0l5Y2lBaitrQXdNT2dxS1IxQVJCRVRaUklLZ2c2K2lLQ1BvS0JJeU03SU1LSnJCQkJJbElXRUpXYnQrZjJTNlg1cDBWanAwU0gwLzUzRG9ycnAxN3kzR00vWFVyVnUzSlFBQUFBQUFBQUFBQUFBQUFBQUFBQUFBQUFBQUFBQUFBQUFBQUFBQUFBQUFBQUFBQUFBQUFBQUFBQUFBQUFBQUFBQUFBQUFBQUFBQUFBQUFBQUFBQUFBQUFBQUFBQUFBQUFBQUFBQUFBQUFBQUFBQUFBQUFBQUFBQUFBQUFBQUFBQUFBQUFBQUFBQUFBQUFBQUFBQUFBQUFBQUFBQUFBQUFBQUFBQUFBQUFBQUFBQUFBQUFBQUFBQUFBQ0FEMWo4M1FFQWdIY09oMk9YcFA3KzdnZXFoMkVZKzVLU2ttN3hWL3RXZnpVTUFDZ1hGLzlhekdLeDlQQm4rM1ovTmc0QUtGOWlZcUsvdXdBZmk0bUo4WGNYR0FFQUFNQ01DQUFBQUpnUUFRQUFBQk1pQUFBQVlFSUVBQUFBVElnQUFBQ0FDUkVBQUFBd0lRSUFBQUFtUkFBQUFNQ0VDQUFBQUpnUUFRQUFBQk1pQUFBQVlFSUVBQUFBVElnQUFBQ0FDUkVBQUFBd0lRSUFBT0NhbEpLU290MjdkL3U3Rzljc0FnQUFvTXFjVHFmeTh2SjA3dHc1blQ1OVdxbXBxVHArL0xnT0hqeW9iNzc1UnA5Ly9ya013eWkzbnJmZmZsdDMzbmxuaGR2Tno4L1hFMDg4b2NPSEQxOUo5MDNON3U4T0FBQnF2cU5IajJyeTVNa3FLaXFTMCtsVVVWR1JDZ3NMNVhRNjNXVXNGb3NDQWdJVUZCVGsvaE1jSEt3YmI3eFJUWm8wS2JQK25Kd2NaV1ptVnFndmhtRm80Y0tGT25yMHFJNGVQYXBWcTFaVjZsd1NFeE1yVlI0QWdLdks0WEFZRG9mRHFBa0tDd3VOZ3djUEd2djM3emVHRGgxcS9QT2YvelJPblRwbFpHUmtHSnMzYnphZWV1b3BvNmlveURBTXd6aDgrTEF4YnR3NDQrelpzeFd1Zi9ueTVSVSsxL2o0ZUtOdjM3N0d0OTkrYXpnY0RxT3dzTkRJeU1nd0hBNkhrWmVYWitUbDVSa09oOFBJeU1nd0Nnc0xEWWZEWWFTbnB4dUZoWVZHWVdGaGxjN2YxMXovMi9yenZ5OUdBQUFBNWJMWmJKbzRjYUlrcWFDZ1FCTW5UcFRWV3Z3VTJUQU1GUlFVNk5OUFA1WEZZbEZoWWFFa2FlREFnWktrVFpzMnFXWExsajdyeThDQkF6VjA2RkExYTliTTNUZFhYMncybTd1YzFXcDFmN2ZaYkI3N1FBQUFBRlJRZm42K0VoSVMxS3BWSzBsU1RFeU1QdmpnQTExMzNYV1NwSk1uVDJydzRNRWVRK3d4TVRFVm1nTlFHVkZSVVJvOWVyUkhHeTQ5ZXZSd2Y3N2pqanZjbjExaHBFT0hEbHEzYnAxUCszT3RJZ0FBQUs2S1N5L1VWU216YXRVcWRlblNSVGZjY0lNU0V4T1ZrWkdoZ1FNSEtqRXhVVmxaV2JyampqdTBiOTgrU2NWQllOZXVYYXBidDY1aVltSzBjK2RPMWE5ZjMyZm5VaHNRQUFEQUIyNjY2YVpHa3BTYm0rdTBXcTJHeldZelhIL2JiRFlqT3p2YnNObHNodDF1TjRLRGc1M3A2ZW1HM1c0MzdIYTdFUlFVWkFRSEJ4dUppWW1HSkVPU3MrelcvS05UcDA1NjhNRUhsWitmTDBrS0RBeFViR3lzUjVuQXdFRDE2dFhML2IxWHIxNEtDUW1SSk1YSHg1ZGE5KzdkdTdWNzkrNHl5N1JvMFVLU1ZGUlVWT0p2MTJSRTF6Wko3c21LcnUxRlJVV3lXQ3p1eHdWbVovRjNCd0RnV3Vkd09PNlY5RUYxMVgrdHpscGZzbVNKeG8wYnAzcjE2cFZiOXZYWFg5ZUtGU3NxZEs0VkdVa29UVlJVbEQ3NTVKTXFIKzhycm5NNGNPQ0EzNjdEakFBQXdCVnlPcDF0LzNOWG1TUHBnaVNMWVJoV0ZkOWtXU3dXaThYMTJUQU0xemFySkxuS1hWN21rdTgxeHFoUm8zVDgrSEdQeVhTdUNZRGVMdHpyMXEzVHNHSERLaFFBS3NQVjFyZmZmcXRYWG5sRkw3NzRvcUtpb3J5V1BYbnlwT0xpNHJSeDQwYWY5cUUySUFBQWdPK3NPSERnd0F4ZlZlYnYxOFM4bVR0M3JnWVBIdXorbnB5Y3JOallXRDN6ekROS1NFZ29VZDcxaU1EWG94ZzVPVGxhdUhDaEFnSUNsSmFXcHJTME5FbFMzYnAxRlJRVTVDNzN5eSsvNk5peFk4ckl5SkFrMmUxMjFhbFR4NmQ5dVZZUkFBQUFGZmJzczg5cThlTEY3dSt1Wis5eGNYR2FNbVdLN1BiL3U2emNmdnZ0ZXV1dHQ5elA3bjNGNlhScTd0eTVTazlQVi8zNjlmWEVFMDlJa2pJeU1uVDMzWGRyKy9idEpZN2hMWUNTQ0FBQWdBcWJQWHUyMXhHQXdNQkFQZkxJSS9ydi8vNXZqUjA3MXIwL0xDeE1FUkVSUG12ZitNOHFnSHYzN2xWOGZMeCs4NXZmeUdLeEtDVWxSU05IanRROTk5eWp0bTNicW1YTGx1clRwNCs3ZjlmcVBJcnF4RlJJQUVDRlBmUE1NK3JUcDQvN3orOSs5enRKeGNzQVQ1a3lSYSsvL25xMVhteFRVbEwwOWRkZmE5R2lSZnI2NjYvMTJHT1BLUzB0VFRObnp0VHc0Y01WRXhPajlldlhLeU1qUXhrWkdjckt5cElrOS9lS0xqZHNCb3dBQUFBcWJNNmNPZTRSZ0kwYk4rckNoUXU2NFlZYkpCWFBiUC9qSC8rb0N4Y3VsTHI0VDBwS2ludWx3RXU1THRUSnljbGVqM010UHRTOGVYTzkvLzc3c3RsczZ0Njl1eVpQbnF3aFE0Wm8yTEJobWo1OXVqSXlNcFNlbnE3NTgrZDdITzk2QkJBU0VxSzllL2RXK3J4ckl3SUFBS0JjVHFkVFo4NmMwWGZmZmFjelo4NG9OVFZWaHc0ZDBwRWpSL1RnZ3crcWI5KytrcVIyN2RySmFyVzZmNlkzUER6Y281N0preWZyMUtsVHBiWnorYm9DTHBlT0t0aHNObjMzM1hmYXRtMmIwdExTTkhmdVhOMTc3NzJTcFByMTYzdVU1UkZBNlFnQUFJQnk1ZVhsS1RRMFZDZE9uRkJZV0pnNmQrNnNJVU9HcUdYTGxwb3hZNGEyYmR1bW9VT0hhc1dLRmZyb280OWt0VnAxenozM3FFR0RCaDcxL09VdmY3bml2aXhmdmx4YnRteFJiR3lzM24zM1hVVkdSbDV4bldaVW85NHhCWUJyVVpjdVhmNWd0VnBma3ZSU2Rid0dXRlB1WG91S2lyeitvRTVXVnBZaUlpSmtzOW5rZERwVldGaFk3VCsrVTFoWTZQSEd3YldHaFlBQUFOZU0waTdvZGV2V2RYKzJXcTBLREF5czlyNWN5eGYvbW9LM0FBQUFNQ0VDQUFBQUprUUFBQURBaEFnQUFBQ1lFQUVBQUFBVFlob2w0SVhENGRnbHFiKy8rNEhxWVJqR3ZxU2twRnY4M1EvQW54Z0JBTHpqNGwrTFdTeVdIdjd1QStCdmpBQUFaYWdwQzdEQWQxd0xzQUJteHdnQUFBQW1SQUFBQU1DRUNBQUFBSmdRQVFBQUFCTWlBQUFBWUVJRUFBQUFUSWpYQUFHZ2h1UFZSVlFIUmdBQW9JWXlER09mdi91QWFuWFFuNDB6QWdBQU5SVExGYU02TVFJQUFJQUpFUUFBQURBaEFnQUFBQ1pFQUFBQXdJUUlBQUFBbUJBQkFBQUFFeUlBQUZkSlNrcUtkdS9lN2U5dTFGaUdZU2dsSmNYZjNRQk1nd0FBWEFYNStmbDY0b2tuZFBqdzRXcXAzK2wwNnVMRmk4ck96bFo2ZXJwT25EaWhIMzc0UVFjUEhwUmhHRDV2THowOVhYLzR3eDkwOU9oUjk3YjU4K2RyeVpJbFZhNHpJU0ZCbzBlUDFpKy8vT0tMTGdJb0J3c0JBZFhNTUF3dFhMaFFSNDhlMWRHalI3VnExYXBLSForWW1LZ0hIM3hReDQ0ZGs4MW1reVJkdkhoUlk4YU0wWHZ2dmFmOC9Id1ZGQlNVT001aXNjaHV0K3ZkZDk5VjA2Wk5kZUxFaVNyMXYwV0xGckphUGU4VmR1L2VyYSsrK2twejVzeVJKR1ZsWlduSGpoMmFNbVZLbGRxUXBDRkRodWl0dDk3U3pwMDdOV2JNbUNyWEE2QmlDQUJBTlpzL2Y3NCsvL3h6dmY3NjYzcjQ0WWUxYjk4K1pXZG42ODQ3NzlUZi92WTNTVkt2WHIzMHlTZWZxRTZkT3VyUm80Zis5My8vVi9YcjEvZW81OWxubjlYdHQ5K3VvcUlpOWVqUlEvZmRkNTl1dSswMmhZU0VLRFEwVlB2MzcxZFVWSlI2OXV5cHdNQkE1ZVRrNk1zdnYxU3paczEwL3Z4NXhjYkdWcW4vTzNmdUxOR1hYYnQyNlpaYmJsRjBkTFFrYWV2V3JTb3FLbExuenAyVm5KeGNhbDB0VzdaVXQyN2R5bXh2eVpJbHBZNGtKQ1FrcUZXclZwWHFQd0R2Q0FCQU5SczRjS0NHRGgycVpzMmFTWkpzTnB2N2p0cDFSeTlKVnF2Vi9kMW1zM25zODZhd3NGQ0xGeS9XaWhVckZCRVJvWTBiTnlvMU5WWDkrL2VYSk8zWXNVTWJOMjdVWFhmZHBZaUlDQ1VtSm5xdEp5WW1SdE9tVGRPNGNlTXFkRDQvLy95ekRodzRvQmRlZUVHU2xKZVhwMDJiTnNrd0RFMmFOS25NWS9mczJTTkpldm5sbDlXMGFkTUt0ZWRTMVFBRHdEc0NBRkROb3FLaU5IcjBhUGYzUzMvWnJVZVBIdTdQZDl4eGgvdnp3SUVESlVrZE9uVFF1blhydk5iYnFGRWo1ZVhsNmIzMzN0UHZmLzk3M1hiYmJab3hZNGJPblR1bnNMQXd2ZlBPTzNyb29ZZEtETjlmcWExYnQ4b3dEUFh0MjFlUzlPYWJieW83TzF2dnZmZWVuRTZuWW1OalN3MGJMazJiTmxWSVNFaUYyd3dLQ3JxaVBnTW9pUUFBVkxNYmJyaEJpWW1KeXNqSTBNQ0JBNVdZbUtpc3JDemRjY2NkMnJlditNZmVldlRvb1YyN2RxbHUzYnFLaVlueE91dytlL1pzNWVmbkt6ZzRXQ0VoSWJKYXJSb3hZb1EyYmRxa3NXUEhxbXZYcnJMWmJEcDgrTERPbkRtam9xSWkzWHZ2dlQ0OWw3Tm56eW9oSVVGUzhZakZ2Ly85YjYxZHUxYkRodzlYaXhZdHloeitkOW0zYjU5c05sdWxmdUsyVjY5ZTd1TUErQVlCQUxWT3AwNmRtdHRzTnFmVmFqWHk4L09kTnB2Tm1adWI2N1JhclVaQVFJRHp3b1VMem9DQUFHZFFVSkF6SUNEQXlNakljSWFGaFRrYk5tem8zTDE3dHlISjZjditGQlVWbGZqYjZYUjZiSk9LWi9KZldxYW9xRWdXaTBWV3ExWERoZzFUbHk1ZEZCc2JxM2ZmZlZmWFhYZWRKT251dSs5V1lHQ2dEaDA2cExObnorcXp6ejZUWVJnNmN1U0k0dUxpVkZCUW9JQ0FBSitkeS9yMTYzWGh3Z1gzOTNuejVpa3FLcXJFNUQ5dlFhQkJnd1lLRHc5M1g4VDM3Tm1qek14TVBmLzg4enAwNkpDZWZ2cHBkZS9lM1YxK3pabzE2dENoZzNyMjdDbTczZTd6aTMvWHJsMy95NGZWTlRZTVF4YUx4WWRWQXRXTEFJQmFwV3ZYcnJFV2kyV0w2N3RyNkRnOFBOeGRwbTdkdXU3UGhtRW9LaXBLVXZIZHJjUGg4SG1mTGgzbXYveDdyMTY5M0ovdnZQTk85K2U3Nzc1YlV2SGpnMDgrK1VRLy8veXorN0hBcGVMaTRuVDgrSEZKVXI5Ky9kU2pSdy9kY292bkw4aVdOeHhmVVNkUG50VGJiNyt0ZSs2NVJ6dDI3SkFrUGZMSUk3TGI3UW9MQy9NbzYrMTVmWHg4dkFZUEhpeEp5czNOMWRhdFc3Vnk1VXJGeE1SbzgrYk5xbCsvdmd6RFVHNXVybkp6YzVXVGs2TlpzMlpwd29RSjVjNHRxQXFMeFhMSTEzVWFodEhKMTNVQzFZVUFnRnJGTUl4bUZvdEZobUdjbDNUV1lyRllEY093V29wdnpWeWZyWklzbDN6MktDUEo5YmRQdUM3QTMzNzdyVjU1NVJXOStPS0w3dEJ4dVpNblR5b3VMazRiTjI3MDJQN21tMis2NXhIazV1YnE0c1dMQ2drSlVWSlNrbDUrK1dYMTd0M2JmZmU1YTljdVNjV1Q5U282c2E4aVhHOFVqQjA3MWgwQUxyMWp2MVI1b1dQWnNtWGF1SEdqTEJhTERoOCtyUHZ2djErNXVibkt6OCtYeldaVFVGQ1Fnb0tDMUxCaFE2MWZ2MTVIang3VndvVUxGUm9hNnJQek1RekRseU05bHYrNDZNTTZnV3BGQUVDdFpMRlkzamh3NE1DTXFoN3ZjRGg4dW5wT1RrNk9GaTVjcUlDQUFLV2xwU2t0TFUxUzhXakVwUlBjZnZubEZ4MDdka3daR1JtU0pMdmRyanAxNm5qVU5YejRjSVdIaCt1dmYvMnJwT0lKZFpjT1BidEdPTEt5c254NUNobzBhSkM2ZHUwcXUvM0svMjlqMnJScDZ0eTVzNW8wYWFLSWlBaUZob1lxSkNSRS9mcjEwNElGQzNUWFhYZTV5eVluSjJ2aHdvWEt6OC8zYVFCSVNrcnkyVE9GTGwyNi9NRmlzYndrNmJpdjZnU3FHd0VBcUdaT3AxTno1ODVWZW5xNjZ0ZXZyeWVlZUVLU2xKR1JvYnZ2dmx2YnQyOHZjVXhaYndGODhNRUg3amtBcm5wQ1FrSVVHQmlvZXZYcUtUMDkzYjNkbDhMQ3d0U3VYYnNLVGZUelZpWXlNdEk5OGhFVUZPUnhrUzlMcTFhdHRITGx5c3AwRlVBRkVBQ0FhdVJhQlhEdjNyMktqNC9YYjM3ekcxa3NGcVdrcEdqa3lKRzY1NTU3MUxadFc3VnMyVko5K3ZSUmNuSnloVjZqdTVUcitYaW5UcDIwZXZWcURSbzBxTHBPcDhLOHpRR0lqWTExcnh4WTFoc0FjK2JNY1plNzFOS2xTOVc3ZDIvZmRSSXdPUUlBVUkxU1VsTDA5ZGRmYTlHaVJkcTFhNWMrK3VnanpaNDlXek5uenRUdzRjTVZFeE9qdVhQbjZ1R0hIMVpHUm9aNzJONTE5MjZ4V0VxZEwrQnkrZXA0cnZEZ0NoUCtVRjZBY2IxS2VMblkyRmpObURGRGZmcjBLYkhQdGVvZ0FOOGdBQURWcUhuejVuci8vZmRsczluVXZYdDNUWjQ4V1VPR0ROR3dZY00wZmZwMFpXUmtLRDA5WGZQbnovYzR6dlVJSUNRa1JKczNiNVlrdmZ2dXU1S2tKNTU0UXBtWm1mcnd3dzhyM0kveWh1M1BuRGxUWmhsZkw3OWJWbjBOR3paa3VWL2dLaUFBQU5YTVpyUHB1KysrMDdadDI1U1dscWE1YytlNkYraXBYNysreDkyeXQwY0FzMmJOa3QxdTE5NjllelZpeEFoMTdOaFJIVHQyZE8rdnlGMStlV1hXclZ0WDZvcURrbnkyQ00vSEgzL3NkWGovVXFVOUFuRHgxV3VOZ05rUkFJQnF0bno1Y20zWnNzVzlpRTlrWkdTbGpuL3l5U2UxWU1FQ0JRWUdldDMvMm11dnVYOW40RklwS1NudUJYcHF5a1d6YjkrKzJyWnRtNys3QVVBRUFLRGFUWjQ4V1JNblRxelE2M090V3JVcWNiR3VWNjllcWVXZmUrNDVkZXJVeWV2cmNWRlJVWHIxMVZjcjMrRnlSRVZGS1M0dXJ0TDdKQ2swTk5TbnIvSUJxRG9DQUhBVitPTGRlVzhHREJoUTZyN2c0T0FTcXdMNlFtUmtwTWVQRzFWMEg0Q2F4YmMvRXdZQUFLNEpCQUFBQUV5SUFBQUFnQWtSQUFBQU1DRUNBQUFBSmtRQUFBREFoQWdBQUFDWUVPc0FBRUFONVhBNGRrbnE3Kzkrb0hvWWhyRXZLU25KOTR0MVZCQWpBQUJRYzNIeHI4VXNGa3NQZjdiUENBQUExSEExNWJjYzREc3hNVEgrN2dJakFBQUFtQkVCQUFBQUV5SUFBQUJnUWdRQUFBQk1pRW1BUUJscXdrUWRBS2dPakFBQVhoaUdzYy9mZlVDMU91anZEZ0QreGdnQTRJVS9GK2NBZ0t1QkVRQUFBRXlJQUFBQWdBa1JBQUFBTUNFQ0FBQUFKa1FBQUFEQWhBZ0FBQUNZRUFFQUFBQVRJZ0FBQUdCQ0JBQUFBRXlJQUFBQUtGVk1USXhtejU1ZDZ2N1pzMmVYK00yTXNXUEhhdDI2ZFQ1dkM3NUZBQUFBK05TdnYvNnFqSXdNZjNjRDVlQzNBQUFBUHJWNTgyYUZoWVg1dXhzb0J3RUFBT0JUa1pHUi91NENLb0JIQUFBQW43cjhXYjdyZTNKeXNoNTk5RkgxN2R0WC9mcjEwL3o1ODNYdTNMa1N4eDg1Y2tUang0OVhyMTY5Tkhqd1lPM1lzYU5FbVlzWEwyclpzbVc2Nzc3N2RNc3R0K2pPTys5VWZIeThmdjMxVjY5OXFXamJaa0lBQUFDVTZlTEZpenA1OHFUWFB4Y3ZYcXhRSGFkUG45Ymt5WlBWc0dGRFRadzRVVjI2ZE5IMjdkczFZOFlNR1liaExuZnExQ2s5L3ZqajZ0cTFxOGFNR2FQczdHekZ4OGZyaHg5K2NKZkp6OC9YNU1tVHRYYnRXblh1M0ZsVHAwN1ZiYmZkcG84Kytramp4bzNUMmJObnE5UzIyZkFJQUFCOEo3UjkrL1lOckZhclliUFpETmZmTnB2TnlNN09ObXcybTJHMzI0M2c0R0JuZW5xNlliZmJEYnZkYmdRRkJSbkJ3Y0ZHWW1LaUljbVE1UFQzaVZ4cXo1NDkyck5uenhYVmNlREFBUzFhdEVqOSsvZVhKRDM0NElONjl0bG50V1hMRnYzdGIzOVQ3OTY5SlVrSER4N1VxbFdyZFBQTk4wdVMyclp0cTZlZWVrcTdkdTFTdTNidEpFa2JObXpRd1lNSE5YZnVYQTBkT3RUZFJ0KytmUlVYRjZmVnExZnJzY2NlcTNUYlprTUFBQURmbVJRZUhqN3A4bzJHWVhnOEZ6Y01RNDBhTlNwUnh1RndWSDhQcTZCTGx5NGFPM2FzMTMxdnYvMjIvdjczdjVkYngvWFhYKysrQUx1TUhqMWFXN1pzMGJmZmZ1dStDSGZzMk5GOThaZmszbjd5NUVuM3RwMDdkNnB4NDhZYU1tU0lSMzIzMzM2N1dyUm9vUysrK01JakFGUzBiYk1oQUFEQUZiSllMRW1HWWFSSUNyUllMQlpKRnNNd3JKSXN4YnVMdC8xbnUydWJWWkpjNVM0dmM4bDN2MnZVcUpGdXYvMTJyL3MrL3ZqakN0WFJzbVhMRXR1YU5Xc21TUjZ2RERacDBzU2pqQ3M0NWVmbnU3Y2xKeWVyWjgrZUt2NG44dFNtVFJ0OTlkVlhWV3JiYkFnQUFIQ0ZrcEtTdnBEVTNOZjFPaHlPV3ZPQTJtb3RPZVVzTnpkWGtoUVlHT2plNXUyaWZqbkRNTW9zZDNsYkZXM2JiSmdFQ0FDb2RwbVptU1cySFQ1OFdKTFV1blhyU3RYVnRHbFRmZi85OTE3My9mampqeVh1K0gzWmRtMUNBQUFBVkxzREJ3N295SkVqN3U5T3AxT3JWcTJTMVdwVnYzNzlLbFhYSFhmY29kVFVWTDMvL3ZzZTIzZnYzcTBUSjA3b3JydnVxcmEyYXhNZUFRQUFxbDJ6WnMwMGRlcFVEUjQ4V1BYcTFkUG5uMyt1UTRjT2FlTEVpYnJ1dXVzcVZkZUREejZvWGJ0MmFjR0NCZHEzYjUvYXQyK3ZFeWRPNkM5LytZczZkdXlvVWFOR1ZWdmJ0UWtCQUFCUTdXNjg4VWJkZGRkZFdyWnNtVkpTVW5UZGRkZnBpU2VlMEFNUFBGRHB1a0pEUTdWNjlXcTk5dHByK3Z6enovWEpKNStvWWNPR0dqVnFsUDduZi82bnhITjlYN1lOb0licTBxWExIeHdPaCtGd09KYjR1eS9BbGZyUGY4dkd0YzdoY0JoUFB2bWs2ZG91aSt0L1czLys5M1ZOandBNEhJNWRrdnFYV3hEWERNTXc5aVVsSmQzaTczNEFRRzEzclU4QzVPSmZ5MWdzbGg3KzdnTUFtTUUxUFFMZ2twaVk2Tzh1d0FkaVltTDgzUVVBTUkxYUVRQUFBRFdYUDIvU3VFRXMzYlgrQ0FBQUFGUUJBUUFBQUJNaUFBQUFZRUlFQUFBQVRJZ0FBQUNBQ1JFQUFBQXdJUUlBQUFBbVJBQUFBTUNFQ0FBQUFKZ1FBUUFBQUJNaUFBQUFZRUlFQUFBQVRJZ0FBQUNBQ2ZGcmdBQlF3L0ZUMmFnT2pBQUFRQTFsR01ZK2YvY0IxZXFnUHh0bkJBQUFhcWlrcEtSYi9OMEgxRjZNQUZ3aUp5ZEh5Y25KRmQ1ZUVjbkp5U29vS0toUVdjTXdsSitmWCtyK3MyZlB5dWwwVnFrZlZXRVlobkp5Y3E1YWV3Q0FxNGNBY0lrOWUvWW9OamEyd3RzcklqWTJWcW1wcVRJTVE4ODk5NXkyYmR0V2F0bC8vL3ZmNnRXcmw5ZDlCUVVGZXVDQkI3Umh3NFpTajkrOWU3ZTJiTm5pc2UzVXFWTWFNMmFNUnoyWGhwbFJvMGJwNU1tVFh1dDc5dGxuRlJjWDU3VXZ5Y25KSmY2a3A2ZVgyamNBUU0zQ0k0Q3J4REFNMWFsVFJ3c1hMdFNYWDM2cCtQaDRoWVdGVmZqNGdJQUFqUm8xU24vOTYxLzF1OS85VGhhTHBVU1o1T1JrTFZ1MlRIYTdYVU9IRHBVazVlWGw2Y2lSSSs0eXFhbXBpbzJOVldKaW9pVHAyTEZqcFk0NmpCMDdWcU5IajliUm8wZDF3dzAzbEtqamNyMTY5ZEt5WmNzcWZFNEFBUDh4ZFFBb2JXWnRSYmN2WGJwVXZYdjNybEJiVnF0Vmt5ZFAxazAzM2FRNWMrWm80OGFObWpoeFlwbkhqQmd4UXNlUEh5K3h2VnUzYmg3ZlhSZnpjZVBHS1NNalF3c1hMbFIwZEhTcG93bGw4WGJ1bzBlUGRuOXUyYktsWG56eFJZOTJKV25TcEVscTA2Wk5wZHNEQVBpSHFRTkFRa0tDeC9lOWUvZHF5WklsRmQ0ZUhSMHRTY3JJeUNpem5heXNMSGVaRzI2NFFhKysrcW9hTldxa2pJd00yZTEyMWFsVHgrdHhyN3p5aXI3Ly9udGxabWJLNFhCNDdEdHc0SURDd3NJODdzd2xhY2FNR2JydXV1dXEvTnJRaHg5K3FNT0hEeXNpSWtMTm16ZDNiLy8wMDAvVnNtVkwvZGQvL1pmT25qM3JjY3hQUC8ya3hNUkV6Wnc1czBwdEFnQ3VQbE1IZ0ZhdFdubDhQM3IwYUtXMnV3d2NPTERNZGlaTW1GRHF2dmJ0MnlzbUprWWJOMjUwYjNOZHZCTVRFL1hOTjkvbytlZWYxMXR2dmVWdXY2aW9TS3RXclZLWExsM1VyMTgvai9xc1ZxdEdqUnBWWm4vS0VoMGRyY1dMRnlzbkowZXZ2UEtLSk1ucGRHckRoZzBhTUdDQSt2VHBVeUlBYk42OFdaMDZkZEwxMTE5ZjVYWUJBRmVYcVFQQTVmcjM3NjlkdTNhVjJONnZYei90M0xtejFPTjI3OTVkWWx0QlFZSEdqaDJydExRMEJRVUZhY09HRGFwZnYzNkpjamFiVGJtNXVici8vdnVWbXBxcTZkT25lNHcwM0h2dnZkcTZkYXVlZnZwcHZmWFdXNUtrZDk5OVY1bVptWm8yYlpxNzNLVjMvQWtKQ2FXR2xZcVlOR21TUm80Y3FTKy8vRkszM25xclB2NzRZMlZsWmVuM3YvOTlpYkxuenAzVEJ4OThvQ2VmZkxMSzdRRUFyajRDZ0NxM3l0YVlNV00wWThZTWoyMFJFUkVseXExYXRVcHQyN1pWV2xxYXVuWHJwbFdyVm1uQmdnVmU2d3dORFZWVVZKVDd1K3ZpN1pwVlAyYk1HQlVWRlNrOVBWMDVPVGxhdm55NWhnOGZyb0tDQXFXbnA4dHF0YnBEUTFYZlZwQ2tDeGN1NlB6NTg0cU1qTlNBQVFQYzlhOWV2VnFEQmcxU1lXRmhpWm4rQ1FrSkNnb0tLbmNVcERLNmR1MjYrd29PYjJvWWhpd1dTOFZuV0FLQUNSRUFWSEl1d0tYKzlhOS9hZlhxMVRwKy9MaHV2ZlZXRFJvMHFOejZUcHc0b1RmZmZGTXJWcXpRbDE5K3FRa1RKdWl4eHg3VEYxOThvZHR1dTYzQy9TcXJyVFZyMW1qTm1qV1NwUER3Y1AzMXIzLzFXcTZvcUVnMm02MUM3YTFkdTFhclZxMXlmLy8wMDAvZG4zLzg4VWR0M2JwVmt1ZS9WNk5HalhUeDRrVnQzcnpaNDNYREsyR3hXUDc3U3Vzd0RLT0xML29DQUxVVkFVRGVuKzMvOE1NUGV2WFZWN1Zueng3MTY5ZFBDeFlzS0RIaHpwdjgvSHpObWpWTEF3WU1VSWNPSFNSSmRlclUwYlJwMHpSdjNqeHQyTEJCVFpvMHFWQy9McDFsWDFYNStma0tDZ3FxVU5tcFU2ZHE2dFNwNVphN2RCMkJRWU1HcVhIanhucmtrVWZVc21WTDllM2J0NnBkZGJOWUxMdXJlcXpUNld4bXNWamFTZHAveFIwQmdGcU1BSENaWDMvOVZjdVdMZE9ISDM2b1cyKzlWUnMyYktqVTVMWm5ubmxHbVptWkpSNFQvUGEzdjlYdTNiczFmZnAwclZxMVNwR1JrZVhXNVhRNmRlTEVpVExMTkczYVZBRUJBYVh1UDN2MnJOZEhGS1ZKVGs0dTh6R0N0MURpY0RnMGZ2eDRyVnk1MGljQklERXhzVi81cGJ6cjBxWExIeXdXeTBzV2l5WHZpanNDQUxVWUFlQS9pb3FLOVBiYmIrdU5OOTVRNjlhdHRXTEZDblh0MnRWcjJlKy8vMTc3OXUzVGlCRWpQQzYrUzVZczBZNGRPL1RxcTY5NnZjQXZXTEJBWThlTzFjTVBQNnhYWG5uRjQ3bS9OMmZPbkNuM21YNXBFLzQrL2ZSVDllN2RXNmRPblZMRGhnM0xyTU9iRHovODBPTjdTa3FLSmsyYVZHcjUzcjE3NjQwMzNxaDBPd0FBL3lBQXFIZ0ozaWVmZkZKcGFXbUtpNHZUMEtGRHZhNjA1M0w4K0hHOTlOSkxldUNCQnlRVnIvSzNiTmt5clZ1M1RqTm56bFQzN3QyOUhsZW5UaDB0WGJwVUV5Wk0wTml4WS9YODg4K3JZOGVPSmNxbHBxYnFtMisrY1U5TzNMMTd0OWU3K05JbUwzNzAwVWRhdlhxMXRtL2ZybVBIanFsMTY5YmwvaHRjenJYR2djdkZpeGZMTFAvcnI3OHFORFMwMHUwQUFQekQ5QUVnSnlkSGt5ZFBWcE1tVFpTUWtGRHVYYmxVZkRmY3RHbFQyZTEyNWVibWF0NjhlZnIwMDA4MWZ2eDRqUnc1c3N4alc3WnNxWlVyVitxUlJ4N1JRdzg5cExGangyckFnQUU2ZlBpd3Z2MzJXMG5GS3dEZWZQUE42dHk1YzZYUFJaTGVlT01OeGNYRktUbzZXbnYzN3RYNDhlTXJWVTlGclYyN1ZnY1BIbFJRVUpDKyt1b3I5ZS9mdjFyYUFRRDRudWtEd0U4Ly9hUmZmdmxGRHo3NG9PcldyVnRtMlp5Y0hIMzMzWGZhdm4yN2UyVys3Nzc3VHJ0MjdkS2tTWlAwOE1NUFY2ak4xcTFiNjYyMzN0S1RUejZwWThlT3lXS3hhUC8rL2VyWnM2ZFdybHlwenAwN0t5QWd3TDE2WUdabVpwbS9FdWp5MldlZnlXS3hhUGJzMllxTmpkWDI3ZHQxK3ZUcEtsMllMLy8xdzlUVVZLL244WTkvL0VQbno1L1hxRkdqTkhiczJFcTNBd0R3RDlNSGdBNGRPbWpJa0NGNjhjVVg5Y0lMTDhodTkvd25jVHFkN2orU1pMRlkxSzFiTi9kcytlN2R1MnY5K3ZVVmVrUGdVZzBhTk5DS0ZTdVVtNXRiN3RENWIzLzcyd3JWMmJkdlg4MmRPOWxiYTNBQUFCYUZTVVJCVkZkRGhnelJQLzd4RHkxYXRFamp4NCt2MElURHkxVmtQWUhiYnJ1dFVxODFBZ0JxRHRNSEFLdlZxcWVmZmxxUFAvNjRUcDA2cGNMQ3dsTExCZ1lHS2pvNnVzUUZ1N0lYLzB2YnJzaHo4ODgrKzB6aDRlRWx0dmZvMGNQamU1MDZkVFJreUJEbDVlVnA0Y0tGNnRHalI0bmgveFl0V25oZDdkQWxPRGhZTjk5OHMxYXZYdTJ4UFMwdFRVOC8vYlNrNGw4bWJOYXNXYm45QmdEVVhLWVBBQzZob2FGcTI3YXR6K3RkdFdwVmhkLzd2MXh3Y0xDR0RoMnE0T0JncjR2NXhNYkdlcjI3RHdvSzBwbzFheFFVRkNTcjFlcXh6MnExZWp6cXVQeTF2c2FORzVlNCtMdTJyMWl4UWxMeHE0ZmJ0Mit2MGprQnFEaUh3N0ZMRXBOcmFpbkRNUFlsSlNYZDRxLzJDUURWckV1WHFpOUlGeFlXcHJsejU1YTZmODZjT1dVZUMrQ2F4OFcvRnJOWUxEM0tMMVY5Q0FBQVVNUDVZbFZRMUN4Vi9jbDJYN0tXWHdRQUFOUTJCQUFBQUV5SUFBQUFnQWtSQUFBQU1DRUNBQUFBSmtRQUFBREFoQWdBQUFDWUVBRUFBQUFUSWdBQUFHQkNCQUFBQUV5SUFBQUFnQWtSQUFBQU1DRUNBQUFBSmtRQUFBREFoR3JGendIWGhKOVZCQURnV25KTmp3QVlockhQMzMyQXp4MzBkd2NBVkkrQ2dnSWRQMzY4d3VVek16TmxHRVkxOXNqY3J1a1JnS1NrcEZ2ODNRY0FRTEdsUzVlcWYvLys2dGl4bzlmOXk1WXQwN1p0MjdSaHd3WTFiZHEwekxvdVhyeW9oeDU2U0RmZWVLT2VlKzY1NnVpdTZWM1RJd0FBZ0pyQjZYUXFLeXRMRXlkTzFNNmRPNzJXbVRKbGlxS2pvL1g1NTUrWFc5K2YvdlFucGFXbGFjeVlNWktrZWZQbUtTWW1wc3cvcUp4cmVnUUFBRkF6V0sxV3paMDdWOUhSMGZwLy8rLy95V3ExYXRhc1dWN0xMbG15UkV1V0xQSFl0bm56WnJWdDIxWlM4VWpDUng5OXBIbno1cWx6NTg2U3BHblRwdW1oaHg2cTNwTXdHUUlBQU1CbkprMmFwRHZ2dkZQTm1qVlRRa0tDSkttb3FFZ0xGeTVVVmxhVzR1UGpGUmtaV2VLNHBrMmJ5dWwwNnFXWFh0TDY5ZXYxNktPUDZ0NTc3OVg1OCtjVkhoNnVCZzBhcUVHREJsZjdkR28xSGdFQUFLN1lvVU9IOU82Nzc4b3dETFZ1M1ZvQkFRRnExYXFWbWpadHF0V3JWeXNsSlVWejVzelJUVGZkcEZhdFdpa3lNbEt6Wjg5Mmx3c0lDTkM2ZGV1MFljTUd6Wmd4UXc4OTlKQTJiZHFrSVVPR0tDTWp3OStuVnlzUkFBQUFWeXcxTlZWTGxpelIxS2xUOWNzdnYwaVMwdFBUTlduU0pPWGw1ZW1kZDk1UnQyN2RaQmlHOHZQekZSQVFvRFp0Mm1qMjdOa3FMQ3lVSkEwY09GQi8vdk9mTldiTUdQM3l5eTlhdm55NUJnd1lvUHIxNi92ejFHb3RIZ0VBZ0EvY2ROTk5qU1FwTnpmWGFiVmFEWnZOWnJqK3R0bHNSbloydG1HejJReTczVzRFQndjNzA5UFREYnZkYnRqdGRpTW9LTWdJRGc0MkVoTVREVW1HSktkL3o2YnlCZzRjcUJZdFdtakdqQmxhdlhxMXBrNmRxdGpZV09YbTVxcGV2WG9hTm15WTh2THlWRkJRNEg2MXoyS3h5R3ExYXZueTVYcjAwVWZWdUhGak5XN2NXRTZuVTNQbnpsWHo1czBWRnhlbjExOS9YU3RXcktoUVB4SVRFNnZ6TkdzVkFnQUFYQ0dIdzNHdnBBOGtLVHc4dk1SK3d6QThubnNiaHFGR2pScVZLT053T0txM285WHN4aHR2MUxwMTZ4UVpHYW1BZ0FEOTduZS9VL1BtelZXdlhqMkZoWVVwTkRSVVlXRmhDZ2tKVVdob3FJS0NndlRaWjUvcFQzLzZreVpNbUtDUWtCQkowaXV2dktMOSsvZnJoUmRlVUdCZ29CNTQ0QUhkZGRkZEpkcUxqWTNWd3c4L3JJRURCMTd0VTYwVkNBQUFjSVdjVG1kYnE5VXFTVG1TTGtpeUdJWmhsV1NSWkxGWUxCYlhaOE13WE51c2t1UXFkM21aUzc1ZlV5NGRycDh5WllxMmJObWltMisrV2VIaDRUcDM3cHcrL3ZoajNYLy8vY3JPenRhNmRlczBmdng0UlVkSHV5Lys3N3p6anQ1ODgwMUprczFta3lUVnJWdFhkZXZXOWRwZVZGU1VXclZxVmEzblZGc1JBQURBZDFZY09IQmdocThxY3pnYzE5d3llRHQyN0ZDVEprM2tjRGhVVUZDZ1o1OTlWajE3OWxSNGVMZ3lNakwwN0xQUDZ2Nzc3OWVaTTJmMDJtdXZhZUxFaWVyVXFaTWthZE9tVFZxMGFKRW1USmlnVmF0VytmbE1hajhtQVFJQWZHYjkrdlY2Ly8zM0pVazVPVG1TNUw2N0wwOUFRSUNtVEptaTBhTkhWMXYvOEg4WUFRQUErRVJPVG82Ky8vNTc5d1U4TFMxTlZxdFZkZXJVS2ZNNHA5TXBxOVdxWWNPR3lXcTFLaXNyNjJwMDEvUVlBUUFBK0VSU1VwS2NUcWU2ZCs4dVNmcnV1Ky9VckZrejJlMWwzMnQrOGNVWGlvdUwwMy9tVWVBcTRWOGJBT0FUWDMzMWxabzFhNmJvNkdnVkZoWnF5NVl0NnQyN2Q3bkhuVHQzVG1scGFaVnF5N1YyUVBGY1NWUUZqd0FBQUQ2eGQrOWVkZXZXVGJtNXVYcjY2YWQxNnRRcC9mNzN2L2RhTmpRMFZKTDBqMy84US92MzcxZno1czNMcmYvQWdRTTZkdXlZUWtKQ2RQandZVWtxOS9FQ1NrY0FBQUJjc2JTME5KMCtmVm94TVRGNi92bm45ZTIzMzJySmtpV0tqbzcyV3I1Um8wYnExNitmSms2Y3FKQ1FrQXI5NUc5cWFxb1dMVm9rcWZqT3YxdTNidXJUcDQ5UHo4Tk1DQUFBZ0N2V3VIRmo5OC84M25ycnJabzhlWEtKeFk1YXRXcmxzVkxmNHNXTHZkWVZIaDZ1cFV1WHFrT0hEaDdiQnc4ZXJIdnV1Y2Y5blRrRFY0WUFBQUR3aWNEQVFJKy9xOHB1dDVjNmQ0Q0x2dS93THdrQWdBa1JBQUFBTUNFQ0FBQUFKa1FBQUFEQWhBZ0FBQUNZRUFFQUFBQVQ0alZBd0F1SHc3RkxVbjkvOXdQVnd6Q01mVWxKU2JmNHV4K0FQekVDQUhqSHhiOFdzMWdzUGZ6ZEI4RGZHQUVBeW5EcHFtV29IV0ppWXZ6ZEJhQkdZQVFBQUFBVElnQUFBR0JDQkFBQUFFeUlBQUFBZ0FrUkFBQUFNQ0hlQWdDQUdvNDNGMUFkR0FFQWdCcktNSXg5L3U0RHF0VkJmemJPQ0FBQTFGQ3NWb2pxeEFnQUFBQW1SQUFBQU1DRUNBQUFBSmdRQVFBQUFCTWlBQUFBWUVJRUFBQUFUSWdBQUFDQUNSRUFBRDlhdW5TcHZ2LytlMzkzbzBZd0RFTXBLU24rN2daZ0dpd0VCUGpSbTIrK3FmYnQyK3Y2NjYrdjFIRUZCUVc2ZVBHaXpwOC9yNXljSEdWblp5czdPMXRaV1ZuS3lNalE2ZE9uZGVPTk4ycllzR0hWMHUvMDlIUTk4OHd6bWpwMXFtNjQ0UVpKMHZ6NTh4VVJFYUVaTTJaVXFjNkVoQVM5L1BMTDJySmxpeG8xYXVUTDdnTHdnZ0FBVkNPbjA2blUxTlF5eTJSbVp1cm5uMzh1ZFgvejVzMGxTV3ZXck5HS0ZTdFVVRkFnd3pBOHl0anRka1ZFUkNnaUlrSjE2dFJSdlhyMVZMZHVYWTkrbkRoeG9rcm4wS0pGQzFtdG5vT0Z1M2Z2MWxkZmZhVTVjK1pJa3JLeXNyUmp4dzVObVRLbFNtMUkwcEFoUS9UV1cyOXA1ODZkR2pObVRKWHJBVkF4QkFDZ0d2MzY2NjhhT25Sb21XVVdMMTZzeFlzWGw3by9NVEZSa3ZUVFR6K3BmZnYyZXVxcHB4UVlHS2pBd0VDRmhJUW9ORFJVUVVGQlpiWng0Y0lGeGNiR1Z2NEVKTzNjdVZQMTY5ZjMyTFpyMXk3ZGNzc3RpbzZPbGlSdDNicFZSVVZGNnR5NXM1S1RrMHV0cTJYTGx1cldyVnVaN1MxWnNrUkxsaXp4dWk4aElVR3RXcldxVlA4QmVFY0FBS3BSZEhTMCt3THVUVXhNako1NTVobmRkZGRkNWRhVmtwS2lkdTNhcVgzNzloN2J0MjNiSm9mRG9SWXRXcFI2YkVSRVJLbjlpSW1KMGJScDB6UnUzTGh5K3lCSlAvLzhzdzRjT0tBWFhuaEJrcFNYbDZkTm16YkpNQXhObWpTcHpHUDM3TmtqU1hyNTVaZlZ0R25UQ3JYblV0VUFBOEE3QWdCd0ZaVDFjNjV6NXN4eEQ2VmZhc0dDQlJvMGFKRDcrODgvLzZ4YmI3M1ZhN240K1BneUE0QXZiZDI2VllaaHFHL2Z2cEtLNXpGa1oyZnJ2ZmZlazlQcFZHeHNiSm1oUjVLYU5tMnFrSkNRQ3JkWjNnZ0hnTW9qQUFCWFFVSkNRcVdQYWRpd29mdHpUazZPTWpNekszM1g3R3RuejU1MW40dlZhdFcvLy8xdnJWMjdWc09IRDFlTEZpM0tIUDUzMmJkdm4ydzJXNlYrNDc1WHIxN3U0d0Q0QmdFQXRaSmhHT0ZkdTNhOUxqOC8zMm16Mlp5NXVibE9xOVZxQkFRRU9DOWN1T0FNQ0Fod0JnVUZPUU1DQW95TWpBeG5XRmlZczJIRGhzN2R1M2Nia3B5KzdrL0xsaTJWbloxZHFXUEN3c0xjbjEwVENmMGRBTmF2WDY4TEZ5NjR2OCtiTjA5UlVWRWxKdjk1Q3dJTkdqUlFlSGk0K3lLK1o4OGVaV1ptNnZubm45ZWhRNGYwOU5OUHEzdjM3dTd5YTlhc1VZY09IZFN6WjAvWjdYYWZYL3k3ZHUzNlh6NnNyckZoR0xKWUxENnNFcWhlQkFEVVNoYUxaYUtraWE2aDQvRHdjUGUrUzJmSEc0YWhxS2dvU2NWM3R3NkhvMXI2azVtWnFZRURCMWJxbUwvOTdXOEtEQXlVSlBmNzhhVTlwNCtQajFkOGZIeUo3WFhxMU5Gbm4zMVdxWFpMYy9Ma1NiMzk5dHU2NTU1N3RHUEhEa25TSTQ4OElydmQ3aEZXSk8vUDYrUGo0elY0OEdCSlVtNXVyclp1M2FxVksxY3FKaVpHbXpkdlZ2MzY5V1VZaG5KemM1V2JtNnVjbkJ6Tm1qVkxFeVpNS0hkdVFWVllMSlpEdnE3VE1JeE92cTRUcUM0RUFOUTJYMG42d1RDTVlFbFdpOFZpTlF6RGFpbStOWE45dGtxeVhQTFpvNHdrMTk4Kzk4a25uM2lFa1Y2OWVtbng0c1Vlei9aUG5UcWwzLzcydHg3SGRlL2V2ZFRIQ0xHeHNYcjAwVWZWcjErL0V2dDhlZGY4NVpkZnFsbXpaaG83ZHF3N0FGeDZ4MzZwOHVZQUxGdTJUQnMzYnBURll0SGh3NGQxLy8zM0t6YzNWL241K2JMWmJBb0tDbEpRVUpBYU5teW85ZXZYNitqUm8xcTRjS0ZDUTBOOWRqNkdZZmh5cE1meUh4ZDlXQ2RRclFnQXFGWCsvdmUvZnl1cGNxdnFlT0Z3T0l6eVMxVmVRRUNBKzY3ZXhXNjNlMndMQ0Fnb2NWeDRlTGpDdzhObEdJWmVmLzExalJneHdqMXlJUlVQcjdkcTFVb3BLU25hc21XTHBrK2ZYdUxkL1NzMWFOQWdkZTNhVlhiN2xmL2Z4clJwMDlTNWMyYzFhZEpFRVJFUkNnME5WVWhJaVByMTY2Y0ZDeFo0dkJXUm5KeXNoUXNYS2o4LzM2Y0JJQ2tweVdmcHFFdVhMbit3V0N3dlNUcnVxenFCNmtZQUFLNkMzTnhjU2NYckF1VGs1SGpzeTg3T1ZucDZ1dnQ3UmtaR3FmVnMyTEJCSzFldVZKczJiYncrVWtoSlNkSDY5ZXRWVUZDZ21UTm4rcWozeGNMQ3d0U3VYYnNLVGZUelZpWXlNdElkV29LQ2dpcjA2cU1rdFdyVlNpdFhycXhNVndGVUFBRUF1QXBjei9DSER4OWVZdCs4ZWZNcVZNZVJJMGUwZE9sU0RSa3lwTlQ1QkQxNzlsUmNYSndXTFZxa2xpMWJhc1NJRVZYdjlCWHdOZ2NnTmpiVy9icGpWVjZMWExwMHFYcjM3dTI3VGdJbVJ3QUFyb0t2di81YWJkdTIxZWJObThzdG01dWJxNzE3OTNvTXRXZG1abXJtekpscTA2YU5aczJhVmVieEkwZU8xRTgvL2FURml4ZXJUWnMyNWE2OFZ4M0ttd05RMW55R0dUTm1xRStmUGlYMnVWWWRCT0FiQkFDZ21tVm5aMnZidG0wYVBYcDBoY29IQndkcndJQUI3dSs1dWJsNjdMSEhsSmVYcHhkZWVNRmpVUnluczNnZTIrV3ZuejMrK09QNjE3LytwVm16Wm1uRGhnMjZlTEhzdVdsbnpwd3BjMmpmMTh2dmxsVmZ3NFlOV2U0WHVBb0lBRUExeXMvUDErelpzeFVhR3FwUm8wWlZxWTYxYTlmcXh4OS8xUExseTlXa1NST2RQMzllUjQ4ZVZXUmtwQTRkS242VHJWNjllaDdIQkFRRTZMbm5udE9vVWFQMHpqdnZhTzNhdFdXMnNXN2RPcTFidDY3VS9iNWFoT2ZqanovMk9yeC9xZEllQWJpVU43b0FvR0lJQUVBMU9uNzh1STRkTzZabHk1WjV2UDVYR1JNbVRGRC8vdjA5ZmpMWTlWNjgxV3BWcjE2OXZMNk8xN2h4WTczeHhodHEzYnExcGsrZlhyVVQ4TEcrZmZ0cTI3WnQvdTRHQUJFQWdHclZvVU1IYmR1MnJjb1hmNm40TmNGTEwvN2g0ZUhhdjMrL1hDdlBsYlg2WE51MmJhdmNibW1pb3FJVUZ4ZFg2WDJTRkJvYTZ0TlgrUUJVSFFFQXFHWlhjdkV2VFhrWC91b1VHUmxaNm55R3N2WUJxRm1xWmJVekFBQlFzeEVBQUFBd0lRSUFBQUFtUkFBQUFNQ0VDQUFBQUpnUUFRQUFBQlBpTlVBQXFLRWNEc2N1U2YzOTNROVVEOE13OWlVbEpkM2lyL1laQVFDQW1vdUxmeTFtc1ZoNitMTjlSZ0FBb0liajl3OXFuN0orRXZ0cVlRUUFBQUFUSWdBQUFHQkNCQUFBQUV5SUFBQUFnQWtSQUFBQU1DSGVBZ0RLVUJObTZnSkFkV0FFQVBEQ01JeDkvdTREcXRWQmYzY0E4RGRHQUFBdi9MazZGd0JjRFl3QUFBQmdRZ1FBQUFCTWlBQUFBSUFKRVFBQUFEQWhBZ0FBQUNaRUFBQUF3SVFJQUFBQW1CQUJBQUFBRTJJaElBQ0F6eVFuSjFmNm1HYk5tc2x1OTM0NUtpZ28wTVdMRjNYKy9Ibmw1T1FvT3p0YjJkblp5c3JLVWtaR2hrNmZQcTBiYjd4Unc0WU51OEtlbXc4QkFBRGdFMFZGUllxTmphMzBjZHUyYlZQejVzM2QzOWVzV2FNVksxYW9vS0JBaG1GNGxMWGI3WXFJaUZCRVJJVHExS21qZXZYcXFXN2R1bGZjZHpNaUFBQUFmT3J5QzNwcGlvcUsxS05IanhMYmYvcnBKN1Z2MzE1UFBmV1VBZ01ERlJnWXFKQ1FFSVdHaGlvb0tLZzZ1bXhLQkFBQVFJMlNrcEtpZHUzYXFYMzc5aDdidDIzYkpvZkRvUll0V3ZpcFo3VUxBUUFBNEZPcHFha3FLaW9xdDF4cFpYNysrV2ZkZXV1dEpiWXZXTEJBOGZIeEJBQWZJUUFBQUh6cWtVY2VxZkt4T1RrNXlzek1WTk9tVFgzWUkzaERBQUFBM3dsdDM3NTlBNnZWYXRoc05zUDF0ODFtTTdLenN3MmJ6V2JZN1hZak9EalltWjZlYnRqdGRzTnV0eHRCUVVGR2NIQ3drWmlZYUVneUpEbjlmU0pYd3RzY2dLeXNMTjF4eHgxNjdiWFgzTS85blU2bjdydnZQbzgzQUZKVFV5V0pBSEFWRUFBQXdIY21oWWVIVDdwOG8yRVlpb3lNOVBqZXFGR2pFbVVjRGtmMTk5QlA2dGF0cTlEUVVKMDhlZEs5eldxMTZpOS8rWXRIdVpTVUZFblN1SEhqdk5ZVEh4K3YrUGo0RXR2cjFLbWp6ejc3ekdmOU5RTUNBQUJjSVl2RmttUVlSb3FrUUl2RllwRmtNUXpES3NsU3ZMdDQyMysydTdaWkpjbFY3dkl5bDN5LzVtUmxaU2swTkxURTl1Yk5tK3Z3NGNQcTI3ZHZpWDFoWVdFS0RnNVc5KzdkbFpDUTRMWGUyTmhZUGZyb28rclhyMStKZlRhYjdjbzdiaklFQUFDNFFrbEpTVjlJS3YrOXQwcHlPQnhHK2FWcW50THUzaVhwNk5HalhpL3djWEZ4R2oxNnRNTER3eFVlSGk3RE1QVDY2NjlyeElnUmlvcUtjcGRyMEtDQldyVnFwWlNVRkczWnNrWFRwMCtYMWNxaXRsVkJBQUFBK05TR0RSdDAzWFhYbGRqK3pUZmY2TWtubjlTV0xWdFV2MzU5ajMyWHY5Ky9ZY01HclZ5NVVtM2F0TkhBZ1FOTDFKV1NrcUwxNjllcm9LQkFNMmZPOU8wSm1BU3hDUURnVTZHaG9lN1YraTc5MDdkdlg0V0VoT2pMTDcvMDJMNSsvWHI5OU5OUDd1T1BIRG1pcFV1WGFzaVFJVjR2L3BMVXMyZFB4Y1hGYWRPbVRkcThlZlBWT3JWYWhRQUFBS2hXcnZmOWc0S0NOR2pRSUsxZnYxNjV1Ym51L1pzMmJkS1JJMGNrU1ptWm1abzVjNmJhdEdtaldiTm1sVm52eUpFamRmLzk5MnZ4NHNYYXYzOS85WjFBTFVVQUFBRDQzSmt6WjdScDB5YU5IRGxTLy96blA5M2J4NDhmcit6c2JDMWF0RWlTOU9PUFArcmN1WFBxMkxHamNuTno5ZGhqanlrdkwwOHZ2UENDeDJNQnA3UDR6Y2ppdVpILzUvSEhIMWVIRGgwMGE5WXNwYWVuWDRVenF6MllBd0FBOElsVHAwNUprcDU2NmlrZE9YSkU0ZUhoNnQrL3Y4ZktmZEhSMFpvMWE1YisrTWMvS2k4dlQyZk9uRkYwZExUYXRXdW5GU3RXNk1jZmY5VHk1Y3ZWcEVrVG5UOS9Ya2VQSGxWa1pLUU9IVG9rU2FwWHI1NUhtd0VCQVhydXVlYzBhdFFvdmZQT081bytmZnJWTytGckhBRUFBT0FUWjg2Y2tkVnFWZDI2ZGZYblAvOVp0OTEybXdJQ0FrcVV1KysrKzJTejJmVFNTeS9wL1Buem1qOS92aXdXaXlaTW1LRCsvZnZyK3V1dmQ1ZWROS2w0V1FXcjFhcGV2WHFwZS9mdUplcHIzTGl4M25qakRiVnUzYnI2VHE0V3VpYmZNUVVBTTNDOUJwaVltT2p2cmxUWTZkT24xYUJCZ3dxVk5ReERSVVZGSGlzQmVpdGpHSVlzRmt1SjRmOXJXVXhNakNUcHdJRURmanNwUmdBQUFENVQwWXUvVlB3OHY2eUx2NnRNYmJydzF5Uk1BZ1FBd0lRSUFBQUFtQkFCQUFBQUV5SUFBQUJnUWdRQUFBQk1pQUFBQUlBSkVRQUFBREFoQWdBQUFDWkVBQUFBd0lRSUFBQUFtQkFCQUFBQUV5SUFBQUJnUWdRQUFBQk1pQUFBQUlBSjhYUEFBRkREdVg0N0h2QWxSZ0FBb0lZeURHT2Z2L3VBYW5YUTN4MEFBQUFBQUFBQUFBQUFBQUFBQUFBQUFBQUFBQUFBQUFBQUFBQUFBQUFBQUFBQUFBQUFBQUFBQUFBQUFBQUFBQUFBQUFBQUFBQUFBQUFBQUFBQUFBQUFBQUFBQUFBQUFBQUFBQUFBQUFBQUFBQUFBQUFBQUFBQUFBQUFBS0NTL2o5MGY1d0VqanJnOGdBQUFBQkpSVTVFcmtKZ2dnPT0iLAoJIlRoZW1lIiA6ICIiLAoJIlR5cGUiIDogImZsb3ciLAoJIlZlcnNpb24iIDogIjEwIgp9Cg=="/>
    </extobj>
    <extobj name="ECB019B1-382A-4266-B25C-5B523AA43C14-28">
      <extobjdata type="ECB019B1-382A-4266-B25C-5B523AA43C14" data="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="/>
    </extobj>
    <extobj name="ECB019B1-382A-4266-B25C-5B523AA43C14-29">
      <extobjdata type="ECB019B1-382A-4266-B25C-5B523AA43C14" data="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="/>
    </extobj>
    <extobj name="ECB019B1-382A-4266-B25C-5B523AA43C14-30">
      <extobjdata type="ECB019B1-382A-4266-B25C-5B523AA43C14" data="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="/>
    </extobj>
  </extobjs>
</s:customData>
</file>

<file path=customXml/itemProps1.xml><?xml version="1.0" encoding="utf-8"?>
<ds:datastoreItem xmlns:ds="http://schemas.openxmlformats.org/officeDocument/2006/customXml" ds:itemID="{2C0619F2-8DD9-4EB4-9A2F-478C97DA9C7A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155</Words>
  <Application>Microsoft Office PowerPoint</Application>
  <PresentationFormat>信纸(8.5x11 英寸)</PresentationFormat>
  <Paragraphs>13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黑体</vt:lpstr>
      <vt:lpstr>Arial</vt:lpstr>
      <vt:lpstr>Times New Roman</vt:lpstr>
      <vt:lpstr>Wingdings</vt:lpstr>
      <vt:lpstr>Default Design</vt:lpstr>
      <vt:lpstr>作业1（本题三选一）</vt:lpstr>
      <vt:lpstr>作业2</vt:lpstr>
      <vt:lpstr>作业3</vt:lpstr>
    </vt:vector>
  </TitlesOfParts>
  <Company>Linkoping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Fritzson</dc:creator>
  <cp:lastModifiedBy>Chao Zhang</cp:lastModifiedBy>
  <cp:revision>930</cp:revision>
  <dcterms:created xsi:type="dcterms:W3CDTF">2004-06-16T13:07:00Z</dcterms:created>
  <dcterms:modified xsi:type="dcterms:W3CDTF">2023-10-23T13:08:14Z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25306F9F468543FB97A28DC80DC6F5A9</vt:lpwstr>
  </property>
  <property fmtid="{D5CDD505-2E9C-101B-9397-08002B2CF9AE}" pid="3" name="KSOProductBuildVer">
    <vt:lpwstr>2052-11.1.0.12358</vt:lpwstr>
  </property>
</Properties>
</file>