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56" r:id="rId4"/>
    <p:sldId id="263" r:id="rId5"/>
    <p:sldId id="264" r:id="rId6"/>
    <p:sldId id="265" r:id="rId7"/>
    <p:sldId id="271" r:id="rId8"/>
    <p:sldId id="266" r:id="rId9"/>
    <p:sldId id="268" r:id="rId10"/>
    <p:sldId id="257" r:id="rId11"/>
    <p:sldId id="258" r:id="rId12"/>
    <p:sldId id="262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 autoAdjust="0"/>
    <p:restoredTop sz="94684" autoAdjust="0"/>
  </p:normalViewPr>
  <p:slideViewPr>
    <p:cSldViewPr snapToGrid="0">
      <p:cViewPr varScale="1">
        <p:scale>
          <a:sx n="113" d="100"/>
          <a:sy n="113" d="100"/>
        </p:scale>
        <p:origin x="-11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/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EB1E-7FD0-4CA8-BD22-C7A84FF21016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7980-AEC1-4F08-89A6-02619225A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EA12-34F4-4B48-B051-6490BD887DB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6E85E-E457-4412-A202-AEE2EF49F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018588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30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B3FAB-C8A3-4698-AF9D-05B386A110D6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663" y="6423025"/>
            <a:ext cx="4279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8" y="6423025"/>
            <a:ext cx="881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76EA-9524-4C60-AAA1-CCEAE998D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9FAD0-96FF-49C1-BE1C-E4CEDBFFE276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E394-A990-4AE4-8106-A927C856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6350" y="2058988"/>
            <a:ext cx="12195175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4045C6-8907-4217-AC1A-F017264F112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9E0B7A-1983-4722-89D8-A948BA29D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9C77A-3796-4E1C-AE45-97117B250CAD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01462-B659-4C76-8026-2A3CAF1F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2ED2-A78F-4381-A4BC-72A1D6C44789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0FB8E-8072-47B8-9F50-22B7BA6C8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B348F-2DAD-4E18-81A7-8C4D5487A58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97CD6-7FB6-4840-AF2A-9952AF7D6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035F-69FE-4B39-817F-B5197A4F661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1CDE3-D50D-4854-B541-591AB1D68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0501-0F53-461A-8589-FF18988253E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4F52-541F-4D60-A32B-662F99FFB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CA8F-9266-4066-B2E0-563E0B229F2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2534-23D6-41EF-94D1-19B5C3095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12188825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325" y="284163"/>
            <a:ext cx="978376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3325" y="2011363"/>
            <a:ext cx="97837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738" y="6423025"/>
            <a:ext cx="300196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7C7FA2-9EB7-4BF2-A8BE-C9B0FE92BE8A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938" y="6423025"/>
            <a:ext cx="5045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475" y="6423025"/>
            <a:ext cx="94615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dirty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B3C33E-D229-4EB0-9C3B-2F62E9077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58" r:id="rId4"/>
    <p:sldLayoutId id="2147483657" r:id="rId5"/>
    <p:sldLayoutId id="2147483656" r:id="rId6"/>
    <p:sldLayoutId id="2147483662" r:id="rId7"/>
    <p:sldLayoutId id="2147483655" r:id="rId8"/>
    <p:sldLayoutId id="2147483654" r:id="rId9"/>
    <p:sldLayoutId id="2147483653" r:id="rId10"/>
    <p:sldLayoutId id="2147483663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orbel" pitchFamily="34" charset="0"/>
        </a:defRPr>
      </a:lvl9pPr>
    </p:titleStyle>
    <p:bodyStyle>
      <a:lvl1pPr marL="182563" indent="-182563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583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Visio___33.vsd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409825" y="0"/>
            <a:ext cx="73691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zh-CN" altLang="en-US" sz="4800">
                <a:solidFill>
                  <a:schemeClr val="bg1"/>
                </a:solidFill>
              </a:rPr>
              <a:t>技术部</a:t>
            </a:r>
            <a:r>
              <a:rPr lang="en-US" altLang="zh-CN" sz="4800">
                <a:solidFill>
                  <a:schemeClr val="bg1"/>
                </a:solidFill>
              </a:rPr>
              <a:t>-</a:t>
            </a:r>
            <a:r>
              <a:rPr lang="zh-CN" altLang="en-US" sz="4800">
                <a:solidFill>
                  <a:schemeClr val="bg1"/>
                </a:solidFill>
              </a:rPr>
              <a:t>西游</a:t>
            </a:r>
            <a:r>
              <a:rPr lang="en-US" altLang="zh-CN" sz="480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0" y="4054475"/>
            <a:ext cx="736917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https://git.oschina.net/dreamyouxi/XYGame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主   程</a:t>
            </a:r>
            <a:r>
              <a:rPr lang="en-US" altLang="zh-CN" sz="3200">
                <a:solidFill>
                  <a:schemeClr val="bg1"/>
                </a:solidFill>
              </a:rPr>
              <a:t>:	   </a:t>
            </a:r>
            <a:r>
              <a:rPr lang="zh-CN" altLang="en-US" sz="3200">
                <a:solidFill>
                  <a:schemeClr val="bg1"/>
                </a:solidFill>
              </a:rPr>
              <a:t>曹杉杉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服务端</a:t>
            </a:r>
            <a:r>
              <a:rPr lang="en-US" altLang="zh-CN" sz="3200">
                <a:solidFill>
                  <a:schemeClr val="bg1"/>
                </a:solidFill>
              </a:rPr>
              <a:t>:	   </a:t>
            </a:r>
            <a:r>
              <a:rPr lang="zh-CN" altLang="en-US" sz="3200">
                <a:solidFill>
                  <a:schemeClr val="bg1"/>
                </a:solidFill>
              </a:rPr>
              <a:t>苏涛，曹杉杉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客户端</a:t>
            </a:r>
            <a:r>
              <a:rPr lang="en-US" altLang="zh-CN" sz="3200">
                <a:solidFill>
                  <a:schemeClr val="bg1"/>
                </a:solidFill>
              </a:rPr>
              <a:t>:   </a:t>
            </a:r>
            <a:r>
              <a:rPr lang="zh-CN" altLang="en-US" sz="3200">
                <a:solidFill>
                  <a:schemeClr val="bg1"/>
                </a:solidFill>
              </a:rPr>
              <a:t>寇庆翔，曹杉杉</a:t>
            </a:r>
          </a:p>
        </p:txBody>
      </p:sp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890588"/>
            <a:ext cx="75438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652463" y="1903413"/>
            <a:ext cx="38369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7800"/>
            <a:r>
              <a:rPr lang="en-US" altLang="zh-CN">
                <a:solidFill>
                  <a:schemeClr val="bg1"/>
                </a:solidFill>
              </a:rPr>
              <a:t>2D</a:t>
            </a:r>
            <a:r>
              <a:rPr lang="zh-CN" altLang="en-US">
                <a:solidFill>
                  <a:schemeClr val="bg1"/>
                </a:solidFill>
              </a:rPr>
              <a:t>横版过关类</a:t>
            </a:r>
            <a:r>
              <a:rPr lang="en-US" altLang="zh-CN">
                <a:solidFill>
                  <a:schemeClr val="bg1"/>
                </a:solidFill>
              </a:rPr>
              <a:t>A-RPG</a:t>
            </a:r>
            <a:r>
              <a:rPr lang="zh-CN" altLang="en-US">
                <a:solidFill>
                  <a:schemeClr val="bg1"/>
                </a:solidFill>
              </a:rPr>
              <a:t>游戏</a:t>
            </a:r>
          </a:p>
          <a:p>
            <a:pPr indent="177800"/>
            <a:endParaRPr lang="zh-CN" altLang="en-US">
              <a:solidFill>
                <a:schemeClr val="bg1"/>
              </a:solidFill>
            </a:endParaRPr>
          </a:p>
          <a:p>
            <a:pPr indent="177800"/>
            <a:r>
              <a:rPr lang="zh-CN" altLang="en-US">
                <a:solidFill>
                  <a:schemeClr val="bg1"/>
                </a:solidFill>
              </a:rPr>
              <a:t>全系列游戏以</a:t>
            </a:r>
            <a:r>
              <a:rPr lang="zh-CN" altLang="en-US">
                <a:solidFill>
                  <a:schemeClr val="bg1"/>
                </a:solidFill>
                <a:hlinkClick r:id="rId3"/>
              </a:rPr>
              <a:t>西游记</a:t>
            </a:r>
            <a:r>
              <a:rPr lang="zh-CN" altLang="en-US">
                <a:solidFill>
                  <a:schemeClr val="bg1"/>
                </a:solidFill>
              </a:rPr>
              <a:t>为背景，将取经师徒取得真经后的冒险旅程用一个个游戏版本连在一起。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Action</a:t>
            </a:r>
            <a:r>
              <a:rPr lang="zh-CN" altLang="en-US" smtClean="0"/>
              <a:t>动画和帧动画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帧动画设计方案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6" name="文本占位符 3"/>
          <p:cNvSpPr>
            <a:spLocks noGrp="1"/>
          </p:cNvSpPr>
          <p:nvPr>
            <p:ph type="body" idx="1"/>
          </p:nvPr>
        </p:nvSpPr>
        <p:spPr>
          <a:xfrm>
            <a:off x="1206500" y="1912938"/>
            <a:ext cx="4756150" cy="742950"/>
          </a:xfrm>
        </p:spPr>
        <p:txBody>
          <a:bodyPr/>
          <a:lstStyle/>
          <a:p>
            <a:r>
              <a:rPr lang="zh-CN" altLang="en-US" smtClean="0"/>
              <a:t>原版设计方案</a:t>
            </a:r>
          </a:p>
        </p:txBody>
      </p:sp>
      <p:sp>
        <p:nvSpPr>
          <p:cNvPr id="3267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230938" y="1912938"/>
            <a:ext cx="4754562" cy="742950"/>
          </a:xfrm>
        </p:spPr>
        <p:txBody>
          <a:bodyPr/>
          <a:lstStyle/>
          <a:p>
            <a:r>
              <a:rPr lang="zh-CN" altLang="en-US" smtClean="0"/>
              <a:t>最新版本设计方案</a:t>
            </a:r>
          </a:p>
        </p:txBody>
      </p:sp>
      <p:graphicFrame>
        <p:nvGraphicFramePr>
          <p:cNvPr id="3262" name="Object 190"/>
          <p:cNvGraphicFramePr>
            <a:graphicFrameLocks noGrp="1" noChangeAspect="1"/>
          </p:cNvGraphicFramePr>
          <p:nvPr>
            <p:ph sz="half" idx="2"/>
          </p:nvPr>
        </p:nvGraphicFramePr>
        <p:xfrm>
          <a:off x="2076450" y="2655888"/>
          <a:ext cx="3016250" cy="3567112"/>
        </p:xfrm>
        <a:graphic>
          <a:graphicData uri="http://schemas.openxmlformats.org/presentationml/2006/ole">
            <p:oleObj spid="_x0000_s3262" name="Visio" r:id="rId3" imgW="5581757" imgH="6600960" progId="">
              <p:embed/>
            </p:oleObj>
          </a:graphicData>
        </a:graphic>
      </p:graphicFrame>
      <p:graphicFrame>
        <p:nvGraphicFramePr>
          <p:cNvPr id="3263" name="Object 19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294438" y="2655888"/>
          <a:ext cx="4627562" cy="3567112"/>
        </p:xfrm>
        <a:graphic>
          <a:graphicData uri="http://schemas.openxmlformats.org/presentationml/2006/ole">
            <p:oleObj spid="_x0000_s3263" name="Visio" r:id="rId4" imgW="8562944" imgH="6600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Cache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altLang="zh-CN" smtClean="0"/>
              <a:t>LRU</a:t>
            </a:r>
            <a:r>
              <a:rPr lang="zh-CN" altLang="en-US" smtClean="0"/>
              <a:t>算法及文件大小的管理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Buffer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一切皆</a:t>
            </a:r>
            <a:r>
              <a:rPr lang="en-US" altLang="zh-CN" smtClean="0"/>
              <a:t>buffer</a:t>
            </a:r>
            <a:r>
              <a:rPr lang="zh-CN" altLang="en-US" smtClean="0"/>
              <a:t>。例如装备，技能</a:t>
            </a:r>
            <a:endParaRPr lang="en-US" altLang="zh-CN" smtClean="0"/>
          </a:p>
          <a:p>
            <a:r>
              <a:rPr lang="en-US" altLang="zh-CN" smtClean="0"/>
              <a:t>2.buffermgr</a:t>
            </a:r>
            <a:r>
              <a:rPr lang="zh-CN" altLang="en-US" smtClean="0"/>
              <a:t>统一管理，无需手动管理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C#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热更新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28888" y="533400"/>
            <a:ext cx="73691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</a:rPr>
              <a:t>性能优化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52963" y="2103438"/>
            <a:ext cx="73691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1.</a:t>
            </a:r>
            <a:r>
              <a:rPr lang="zh-CN" altLang="en-US" sz="3200">
                <a:solidFill>
                  <a:schemeClr val="bg1"/>
                </a:solidFill>
              </a:rPr>
              <a:t>战斗服，帧数据位表示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客户端骨骼动画 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3.Redis MySql</a:t>
            </a:r>
          </a:p>
        </p:txBody>
      </p:sp>
      <p:pic>
        <p:nvPicPr>
          <p:cNvPr id="39940" name="Picture 4" descr="HDNZJGG2@QYS2EHG%{XIA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300" y="4381500"/>
            <a:ext cx="6743700" cy="2476500"/>
          </a:xfrm>
          <a:prstGeom prst="rect">
            <a:avLst/>
          </a:prstGeom>
          <a:noFill/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30175" y="2214563"/>
            <a:ext cx="7369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已实现 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待实现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3" y="2214563"/>
            <a:ext cx="11472862" cy="8397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 sz="3200" cap="none" smtClean="0"/>
              <a:t>客户端软件介绍及经验分享</a:t>
            </a:r>
            <a:br>
              <a:rPr lang="zh-CN" altLang="en-US" sz="3200" cap="none" smtClean="0"/>
            </a:br>
            <a:r>
              <a:rPr lang="zh-CN" altLang="en-US" sz="3200" cap="none" smtClean="0"/>
              <a:t/>
            </a:r>
            <a:br>
              <a:rPr lang="zh-CN" altLang="en-US" sz="3200" cap="none" smtClean="0"/>
            </a:br>
            <a:r>
              <a:rPr lang="zh-CN" altLang="en-US" sz="3200" cap="none" smtClean="0"/>
              <a:t>技术部</a:t>
            </a:r>
            <a:r>
              <a:rPr lang="en-US" altLang="zh-CN" sz="3200" cap="none" smtClean="0"/>
              <a:t>----</a:t>
            </a:r>
            <a:r>
              <a:rPr lang="zh-CN" altLang="en-US" sz="3200" cap="none" smtClean="0"/>
              <a:t>造梦西游</a:t>
            </a: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1524000" y="3995738"/>
            <a:ext cx="9144000" cy="1309687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25" y="320675"/>
            <a:ext cx="9783763" cy="15081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MVC</a:t>
            </a:r>
            <a:r>
              <a:rPr lang="zh-CN" altLang="en-US" smtClean="0"/>
              <a:t>架构</a:t>
            </a:r>
            <a:endParaRPr lang="en-US" altLang="zh-CN" smtClean="0"/>
          </a:p>
          <a:p>
            <a:pPr lvl="1"/>
            <a:r>
              <a:rPr lang="en-US" altLang="zh-CN" smtClean="0"/>
              <a:t>UI</a:t>
            </a:r>
            <a:r>
              <a:rPr lang="zh-CN" altLang="en-US" smtClean="0"/>
              <a:t>和逻辑相互分离，降低代码的耦合度</a:t>
            </a:r>
            <a:endParaRPr lang="en-US" altLang="zh-CN" smtClean="0"/>
          </a:p>
          <a:p>
            <a:pPr lvl="1"/>
            <a:r>
              <a:rPr lang="zh-CN" altLang="en-US" smtClean="0"/>
              <a:t>小程序的概念，可扩展性强</a:t>
            </a:r>
            <a:endParaRPr lang="en-US" altLang="zh-CN" smtClean="0"/>
          </a:p>
          <a:p>
            <a:pPr lvl="1"/>
            <a:r>
              <a:rPr lang="zh-CN" altLang="en-US" smtClean="0"/>
              <a:t>对象间通过消息派发机制通信，效率高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消息派发机制的实现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基于数组和</a:t>
            </a:r>
            <a:r>
              <a:rPr lang="en-US" altLang="zh-CN" smtClean="0"/>
              <a:t>HASH</a:t>
            </a:r>
            <a:r>
              <a:rPr lang="zh-CN" altLang="en-US" smtClean="0"/>
              <a:t>的寻址，效率高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支持单次派发事件和多次派发事件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消息机制模型</a:t>
            </a:r>
            <a:endParaRPr lang="zh-CN" altLang="en-US" dirty="0"/>
          </a:p>
        </p:txBody>
      </p:sp>
      <p:graphicFrame>
        <p:nvGraphicFramePr>
          <p:cNvPr id="4164" name="Object 68"/>
          <p:cNvGraphicFramePr>
            <a:graphicFrameLocks noGrp="1" noChangeAspect="1"/>
          </p:cNvGraphicFramePr>
          <p:nvPr>
            <p:ph idx="1"/>
          </p:nvPr>
        </p:nvGraphicFramePr>
        <p:xfrm>
          <a:off x="3459163" y="2011363"/>
          <a:ext cx="5272087" cy="4206875"/>
        </p:xfrm>
        <a:graphic>
          <a:graphicData uri="http://schemas.openxmlformats.org/presentationml/2006/ole">
            <p:oleObj spid="_x0000_s4164" name="Visio" r:id="rId3" imgW="4429100" imgH="353376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应用例子 小程序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层注册在</a:t>
            </a:r>
            <a:r>
              <a:rPr lang="en-US" altLang="zh-CN" smtClean="0"/>
              <a:t>UI_town</a:t>
            </a:r>
            <a:r>
              <a:rPr lang="zh-CN" altLang="en-US" smtClean="0"/>
              <a:t>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Model</a:t>
            </a:r>
            <a:r>
              <a:rPr lang="zh-CN" altLang="en-US" smtClean="0"/>
              <a:t>层注册在</a:t>
            </a:r>
            <a:r>
              <a:rPr lang="en-US" altLang="zh-CN" smtClean="0"/>
              <a:t>TownApp</a:t>
            </a:r>
            <a:r>
              <a:rPr lang="zh-CN" altLang="en-US" smtClean="0"/>
              <a:t>类里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初始化的时候就预加载，点击时就派发事件给</a:t>
            </a:r>
            <a:r>
              <a:rPr lang="en-US" altLang="zh-CN" smtClean="0"/>
              <a:t>Model</a:t>
            </a:r>
            <a:r>
              <a:rPr lang="zh-CN" altLang="en-US" smtClean="0"/>
              <a:t>，</a:t>
            </a:r>
            <a:r>
              <a:rPr lang="en-US" altLang="zh-CN" smtClean="0"/>
              <a:t>model</a:t>
            </a:r>
            <a:r>
              <a:rPr lang="zh-CN" altLang="en-US" smtClean="0"/>
              <a:t>做出逻辑处理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Gamebox</a:t>
            </a:r>
            <a:r>
              <a:rPr lang="zh-CN" altLang="en-US" dirty="0" smtClean="0"/>
              <a:t>扩展 真正的</a:t>
            </a:r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基于委托和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对</a:t>
            </a:r>
            <a:r>
              <a:rPr lang="en-US" altLang="zh-CN" smtClean="0"/>
              <a:t>gamebox</a:t>
            </a:r>
            <a:r>
              <a:rPr lang="zh-CN" altLang="en-US" smtClean="0"/>
              <a:t>的</a:t>
            </a:r>
            <a:r>
              <a:rPr lang="en-US" altLang="zh-CN" smtClean="0"/>
              <a:t>rpc</a:t>
            </a:r>
            <a:r>
              <a:rPr lang="zh-CN" altLang="en-US" smtClean="0"/>
              <a:t>进行了封装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并行状态机：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endParaRPr lang="zh-CN" altLang="en-US" smtClean="0"/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0" y="1835150"/>
            <a:ext cx="41021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442</TotalTime>
  <Words>389</Words>
  <Application>Microsoft Office PowerPoint</Application>
  <PresentationFormat>自定义</PresentationFormat>
  <Paragraphs>45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Corbel</vt:lpstr>
      <vt:lpstr>宋体</vt:lpstr>
      <vt:lpstr>Arial</vt:lpstr>
      <vt:lpstr>Wingdings</vt:lpstr>
      <vt:lpstr>Calibri</vt:lpstr>
      <vt:lpstr>微软雅黑</vt:lpstr>
      <vt:lpstr>镶边</vt:lpstr>
      <vt:lpstr>镶边</vt:lpstr>
      <vt:lpstr>镶边</vt:lpstr>
      <vt:lpstr>镶边</vt:lpstr>
      <vt:lpstr>镶边</vt:lpstr>
      <vt:lpstr>Visio</vt:lpstr>
      <vt:lpstr>幻灯片 1</vt:lpstr>
      <vt:lpstr>幻灯片 2</vt:lpstr>
      <vt:lpstr>客户端软件介绍及经验分享  技术部----造梦西游</vt:lpstr>
      <vt:lpstr>1.整体架构</vt:lpstr>
      <vt:lpstr>消息派发机制的实现</vt:lpstr>
      <vt:lpstr>消息机制模型</vt:lpstr>
      <vt:lpstr>应用例子 小程序</vt:lpstr>
      <vt:lpstr>GAMEBOX扩展 真正的RPC</vt:lpstr>
      <vt:lpstr>状态机</vt:lpstr>
      <vt:lpstr>2.2D动画系统</vt:lpstr>
      <vt:lpstr>帧动画设计方案</vt:lpstr>
      <vt:lpstr>CACHE内存管理</vt:lpstr>
      <vt:lpstr>BUFFER设计</vt:lpstr>
      <vt:lpstr>C#与LUA交互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kouqingxiang</dc:creator>
  <cp:lastModifiedBy>css</cp:lastModifiedBy>
  <cp:revision>60</cp:revision>
  <dcterms:created xsi:type="dcterms:W3CDTF">2017-02-27T04:16:57Z</dcterms:created>
  <dcterms:modified xsi:type="dcterms:W3CDTF">2017-02-27T18:07:14Z</dcterms:modified>
</cp:coreProperties>
</file>