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701" r:id="rId2"/>
    <p:sldMasterId id="2147483702" r:id="rId3"/>
    <p:sldMasterId id="2147483704" r:id="rId4"/>
    <p:sldMasterId id="2147483705" r:id="rId5"/>
  </p:sldMasterIdLst>
  <p:notesMasterIdLst>
    <p:notesMasterId r:id="rId11"/>
  </p:notesMasterIdLst>
  <p:sldIdLst>
    <p:sldId id="260" r:id="rId6"/>
    <p:sldId id="582" r:id="rId7"/>
    <p:sldId id="587" r:id="rId8"/>
    <p:sldId id="595" r:id="rId9"/>
    <p:sldId id="594" r:id="rId10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8F8F8"/>
    <a:srgbClr val="AF1D5C"/>
    <a:srgbClr val="D01C63"/>
    <a:srgbClr val="C2D414"/>
    <a:srgbClr val="781E19"/>
    <a:srgbClr val="DDDDDD"/>
    <a:srgbClr val="A9BECB"/>
    <a:srgbClr val="21A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5"/>
    <p:restoredTop sz="92970"/>
  </p:normalViewPr>
  <p:slideViewPr>
    <p:cSldViewPr snapToObjects="1">
      <p:cViewPr varScale="1">
        <p:scale>
          <a:sx n="79" d="100"/>
          <a:sy n="79" d="100"/>
        </p:scale>
        <p:origin x="594" y="84"/>
      </p:cViewPr>
      <p:guideLst>
        <p:guide orient="horz" pos="214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752DB39-9B55-43E9-AFE7-CE3FE28399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E7333AB-0BAD-4E97-BF01-552A0D7D052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3EDF1E9-785D-4E31-A240-7B36B41B412A}" type="datetimeFigureOut">
              <a:rPr lang="zh-CN" altLang="en-US"/>
              <a:pPr/>
              <a:t>2022/10/30</a:t>
            </a:fld>
            <a:endParaRPr lang="en-US" altLang="zh-CN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FCC4DD66-12E8-4ED2-8A16-2D0E841FED30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DC92620F-2280-4978-8EEA-3A657C146D7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40C7C5D0-CCFE-47B2-BB2D-A747F1BB31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2E938883-99A9-450D-87DF-016ACE4DFF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79A1999-FD05-4EC5-9512-EE4830BBF36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1999-FD05-4EC5-9512-EE4830BBF36A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177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1999-FD05-4EC5-9512-EE4830BBF36A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81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1999-FD05-4EC5-9512-EE4830BBF36A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284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1999-FD05-4EC5-9512-EE4830BBF36A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84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552E1-6479-4B38-9B6F-0ED9101A7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16F232-E4D7-4B21-81C1-7CBB65777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3293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C2619-B411-4F88-9401-D7CB4528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31150D-FFCE-4D7E-BF02-536217937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26215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A88CE0-8AF0-4D87-BFCC-A54035C94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374961-64DB-43F4-977B-FF9F9605D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16850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D4CFE-52DF-4C1B-971F-7F6E903B3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7852B7-762A-4B77-80E4-E445C60A1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22670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A908F-BBB2-41FB-9D30-7A009D34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9121D-2B22-4591-A185-0A66203AB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444596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9356B-DDD8-4D58-819D-8DB9707A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ECA7E4-7B08-4C19-89BD-C88246563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02544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7E04D-FF8F-4B1E-8649-ACAE4A1F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C7BF8-52E3-4DB1-894C-41EB2D1F8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4C3ADA-B9D1-42CF-AF84-F513048A8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31899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DEACC-600F-4C06-BA8D-F99DA014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110C25-8378-474F-AC0B-7A7CA18D3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F2A5EE-6233-4FBE-A29F-DF7AAA2FD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C20430-7885-4C7D-97DB-80292674A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09D28C-AACB-40C9-AC59-BC163D64F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67694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23099-6E41-4B2F-B3FC-59A3E72E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235921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015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C7A57-1F5E-45AB-AB1F-D1F9F3032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7676E-4A71-4C13-BCDE-F0CE14024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6CF609-123A-41B6-9852-B54DC9E12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4721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AE9D-FAFA-46F8-ADED-0AD7C8B8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F43A0-B531-435F-B2FA-48FEF916B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245614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38670-0A1D-4518-8047-51F396A4C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CBB4A9-CE3F-43BC-AA03-C4D6622C7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990262-E154-4340-A215-F81980A44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815185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C03D2-798A-4843-BEAD-61AEE8F6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AE697D-9F97-4DAD-83AF-0BA3F9E05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45113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CE9BDC-F728-4D0A-A412-36F8FAFBD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5EA0C5-BA7B-42FE-9026-054A8F209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90381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05327-3BE5-4BB5-BC10-40000E490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FE90C4-FF68-4A21-9039-0B3CFA3AA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472104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E3B13-C927-42B7-8AEF-EABAFE36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FCFDC9-9481-42D1-8AFB-4E0F0114D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14933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9CB92-534C-4AE3-9349-640F6ECA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60D608-D95B-4088-B4CA-A76EEA3AF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8472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D085E-0BBD-42DC-AF2A-4BB1E9EE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54563-C5F1-44BC-9C22-8A720D44A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7123C8-CC75-458C-9D0E-C78BC2572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190135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FB792-7CE6-412B-9F3B-DE00BA9E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DF9D35-4A78-4751-AB8C-D9375458E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DEF575-5979-4936-B549-913AEF96C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707B7A-855B-42D4-B5F2-66AACCED1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0F6B6A-9593-40F1-9313-DACCDD0F6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4059818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2504A-1E6E-40C4-B5C0-229E013F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62135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52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929B5-8E65-4FB7-AC30-F6F75798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84A026-3923-484E-B84E-C0B653E0A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94523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B8F80-85E3-44C7-8AA2-00816720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F0D76-3239-462E-93F5-8149B7F68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6DA3AB-3AB5-4C30-A434-335613A81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330208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0325C-7A4F-44D5-B38B-9A7D1C56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F0CA2A-5921-4547-9B44-3CB0DD158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6BAD6F-0AA0-4018-A5E1-31C3AF79C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72611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E102E-6073-43E5-8951-2BA54C89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3248A5-4EE4-46CA-A22A-718E927F1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5390101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624665-B018-491F-B88E-CE6FC983A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46B551-BFBC-498A-9980-53E3E8C36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5842474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B3F9A-0DC0-4FF2-872E-08E4D7434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308542-C633-47D5-9A2E-A0A9E7BC3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215790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5073D-AB62-4965-8D05-829EB363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6E925-FB51-4D5D-9B38-B5B8CA044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95205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28E6C-F75B-4E6A-82AE-1AF57C7A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6135F-73A5-4C43-9BEE-62DF0136D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14354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BF460-2DED-4DC7-ACE7-D9F697F5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C1C50-512D-4F87-B8E7-26AC1396A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9CB08A-E8F7-41D0-86D4-29F3F2DA0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451404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6AEFF-0F88-4E31-9B6C-FF7C868A8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288EE1-C479-4DA7-B8DF-5CA05457B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6F4EBA-DC6B-4300-87EF-ED20F3302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4C411D-39B9-47AE-8739-3ED1016EA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B479DF-EB78-4B44-A63E-139133258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891089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6F03B-A94F-4FD1-97FC-05F28B19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9233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FD788-A743-4F64-AB4E-943E9648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6D0DF-B45C-4BBF-8243-978005EC3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118C63-2EBE-4451-9D0A-F7D005305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8344857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1596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ACC7B-47C7-4CF0-945D-6F48CD192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D47BF-3A8F-4D2D-963D-E7E0151EA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7C2BD1-AF77-4B54-B86E-66F48B8A5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463199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FC066-DB8C-489B-AB2D-204812D9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0A44E6-F8BC-4009-9081-068940271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86D098-0DCD-450E-B299-3D4BEBB1D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31435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14C6C-0496-476F-BAD9-CEBA1E59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7EC89F-D29E-4F89-8FC6-D9478F78D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732429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7A795A-9C27-4805-A282-E75596A6C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F8A973-DC4E-4CEA-ACAB-3BD6EA627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293707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AE46D-ABF8-4BCA-BA24-9E77C5815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27475C-3617-41EB-BA4E-95E90D2A3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146042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E38C2-516C-40DC-A441-289824DF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0E248-C706-4EA1-A9C8-43B60B1E6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217024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E4C52-9190-461D-8CC4-07311069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9A874-3713-4805-8CB7-64660026A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305668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C249-3A1E-481D-971A-7E371589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2BDA8-12FC-4DD0-BC49-EC8EC11D5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060BA9-8765-4E13-AC4C-650A6C061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43637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B1BDB-EE4B-4F12-8602-D05BA873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7F9366-E990-4BFF-AEAE-2C762953B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726A3F-A6F8-46D8-B101-DAED5A45D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0FC5F2-6C0C-47F5-AE1A-D77ADBCCE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726E30-095B-407C-AC6B-C23EE52B8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18216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1508D-15B7-4EE5-90BF-C4EE19C3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A0F5B3-70AD-4BE2-9CDC-C5048ADC2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370132-FF49-490C-9C40-37E45C9FA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FEF875-3514-4868-AAB5-2E3CBAD35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268A78-35D3-4C46-B12A-DA82BE150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993670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A5E11-4A49-49DC-9115-7B0F1CC9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662576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8699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DCB4B-F01C-4C29-B29A-1F22EEFAA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47F04-F6A1-4419-9F48-D906BCA6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C5FC1F-0805-458E-9170-F496540A3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61286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490B2-9A48-402E-81E2-10D210A35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EFBE5F-83D7-4887-83E3-6C47C3037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A70D20-3293-495A-BCF7-F4E48A475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67073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7AEFE-7731-43EB-A418-3F671125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16D04B-6D1C-42EC-A430-24F89BC9A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5627364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F8430A-4C53-41BB-9616-4347AC6F8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6A2CB2-9298-4EBD-8D7C-840551740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6646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47F11-6671-465A-8A21-8B31834F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3466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0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FA3BF-6612-435A-A53F-D52C4862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00449-7949-4779-BCF9-05846D463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E0C548-0EB3-47CD-B554-21356E6EC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202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32E42-66DD-4745-8FEC-B60FD52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A64266-3DC4-43E5-A1D2-E4BD993E1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39A2EF-95B5-414F-8854-6B7D81F08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2586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4DB20C9-1650-4678-A84D-022FFA3DA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CDBCE23-520C-4F5F-A0C6-D96FCE5BF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2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111DF3B-8109-4CDA-BA13-E391E41A3B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34C7F47-D5B7-4C0C-A7CA-8EA29BED8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2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CD4DD43-0987-4831-BB0A-0EA1ED857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931774C-FE62-4111-8B91-DBF39AC3F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2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9BD311D-4BB7-476D-831E-95B41830A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E3D34D8-DAC9-43A6-82F6-EB05586B0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2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FD66818-D237-4796-ABF9-06A391BB5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0DAAB69-DB89-46E3-B251-5FF688E84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2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43" name="矩形 6">
            <a:extLst>
              <a:ext uri="{FF2B5EF4-FFF2-40B4-BE49-F238E27FC236}">
                <a16:creationId xmlns:a16="http://schemas.microsoft.com/office/drawing/2014/main" id="{9E1A79BB-4D50-4152-81E2-623148B0D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388" y="1750233"/>
            <a:ext cx="809625" cy="808038"/>
          </a:xfrm>
          <a:prstGeom prst="rect">
            <a:avLst/>
          </a:prstGeom>
          <a:solidFill>
            <a:srgbClr val="FFC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244" name="剪去单角的矩形 2">
            <a:extLst>
              <a:ext uri="{FF2B5EF4-FFF2-40B4-BE49-F238E27FC236}">
                <a16:creationId xmlns:a16="http://schemas.microsoft.com/office/drawing/2014/main" id="{1868235B-F781-4E81-8854-EFED1642A91B}"/>
              </a:ext>
            </a:extLst>
          </p:cNvPr>
          <p:cNvSpPr>
            <a:spLocks/>
          </p:cNvSpPr>
          <p:nvPr/>
        </p:nvSpPr>
        <p:spPr bwMode="auto">
          <a:xfrm>
            <a:off x="2137941" y="1916832"/>
            <a:ext cx="8125544" cy="3376613"/>
          </a:xfrm>
          <a:custGeom>
            <a:avLst/>
            <a:gdLst>
              <a:gd name="T0" fmla="*/ 0 w 6267450"/>
              <a:gd name="T1" fmla="*/ 0 h 3376613"/>
              <a:gd name="T2" fmla="*/ 5571327 w 6267450"/>
              <a:gd name="T3" fmla="*/ 0 h 3376613"/>
              <a:gd name="T4" fmla="*/ 6267450 w 6267450"/>
              <a:gd name="T5" fmla="*/ 696123 h 3376613"/>
              <a:gd name="T6" fmla="*/ 6267450 w 6267450"/>
              <a:gd name="T7" fmla="*/ 3376613 h 3376613"/>
              <a:gd name="T8" fmla="*/ 0 w 6267450"/>
              <a:gd name="T9" fmla="*/ 3376613 h 3376613"/>
              <a:gd name="T10" fmla="*/ 0 w 6267450"/>
              <a:gd name="T11" fmla="*/ 0 h 33766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67450" h="3376613">
                <a:moveTo>
                  <a:pt x="0" y="0"/>
                </a:moveTo>
                <a:lnTo>
                  <a:pt x="5571327" y="0"/>
                </a:lnTo>
                <a:lnTo>
                  <a:pt x="6267450" y="696123"/>
                </a:lnTo>
                <a:lnTo>
                  <a:pt x="6267450" y="3376613"/>
                </a:lnTo>
                <a:lnTo>
                  <a:pt x="0" y="3376613"/>
                </a:lnTo>
                <a:lnTo>
                  <a:pt x="0" y="0"/>
                </a:lnTo>
                <a:close/>
              </a:path>
            </a:pathLst>
          </a:custGeom>
          <a:solidFill>
            <a:srgbClr val="0044A1">
              <a:alpha val="7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8" name="矩形 7">
            <a:extLst>
              <a:ext uri="{FF2B5EF4-FFF2-40B4-BE49-F238E27FC236}">
                <a16:creationId xmlns:a16="http://schemas.microsoft.com/office/drawing/2014/main" id="{CCBCE844-677E-4EB4-ACCE-75DC4E4FC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600" y="4941168"/>
            <a:ext cx="558800" cy="557212"/>
          </a:xfrm>
          <a:prstGeom prst="rect">
            <a:avLst/>
          </a:prstGeom>
          <a:solidFill>
            <a:srgbClr val="FFC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249" name="矩形 8">
            <a:extLst>
              <a:ext uri="{FF2B5EF4-FFF2-40B4-BE49-F238E27FC236}">
                <a16:creationId xmlns:a16="http://schemas.microsoft.com/office/drawing/2014/main" id="{595CD7C9-A509-47EC-91F8-BD4065C8B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741" y="1900882"/>
            <a:ext cx="915790" cy="808038"/>
          </a:xfrm>
          <a:prstGeom prst="rect">
            <a:avLst/>
          </a:prstGeom>
          <a:solidFill>
            <a:srgbClr val="FFC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072EE03F-6A35-4244-AF13-AB6B1E9B3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1790" y="2592809"/>
            <a:ext cx="8125544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手把手教你学</a:t>
            </a:r>
            <a:r>
              <a:rPr lang="en-US" altLang="zh-CN" sz="6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NumPy</a:t>
            </a:r>
            <a:endParaRPr lang="en-US" altLang="zh-CN" sz="6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35977" y="4854892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8F8F8"/>
                </a:solidFill>
                <a:ea typeface="DengXian" charset="-122"/>
                <a:cs typeface="Times New Roman" charset="0"/>
              </a:rPr>
              <a:t>千锋教研院：</a:t>
            </a:r>
            <a:r>
              <a:rPr lang="zh-CN" altLang="zh-CN" dirty="0">
                <a:solidFill>
                  <a:srgbClr val="F8F8F8"/>
                </a:solidFill>
                <a:ea typeface="DengXian" charset="-122"/>
                <a:cs typeface="Times New Roman" charset="0"/>
              </a:rPr>
              <a:t>锋哥</a:t>
            </a:r>
            <a:r>
              <a:rPr lang="zh-CN" altLang="zh-CN" dirty="0">
                <a:solidFill>
                  <a:srgbClr val="F8F8F8"/>
                </a:solidFill>
              </a:rPr>
              <a:t> </a:t>
            </a:r>
            <a:endParaRPr lang="zh-CN" altLang="en-US" dirty="0">
              <a:solidFill>
                <a:srgbClr val="F8F8F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reeform 6">
            <a:extLst>
              <a:ext uri="{FF2B5EF4-FFF2-40B4-BE49-F238E27FC236}">
                <a16:creationId xmlns:a16="http://schemas.microsoft.com/office/drawing/2014/main" id="{87AFF64A-7A9C-4B1B-8460-B0B4656CA213}"/>
              </a:ext>
            </a:extLst>
          </p:cNvPr>
          <p:cNvSpPr>
            <a:spLocks/>
          </p:cNvSpPr>
          <p:nvPr/>
        </p:nvSpPr>
        <p:spPr bwMode="auto">
          <a:xfrm>
            <a:off x="0" y="163513"/>
            <a:ext cx="477838" cy="576262"/>
          </a:xfrm>
          <a:custGeom>
            <a:avLst/>
            <a:gdLst>
              <a:gd name="T0" fmla="*/ 610 w 682"/>
              <a:gd name="T1" fmla="*/ 466 h 818"/>
              <a:gd name="T2" fmla="*/ 354 w 682"/>
              <a:gd name="T3" fmla="*/ 614 h 818"/>
              <a:gd name="T4" fmla="*/ 0 w 682"/>
              <a:gd name="T5" fmla="*/ 818 h 818"/>
              <a:gd name="T6" fmla="*/ 0 w 682"/>
              <a:gd name="T7" fmla="*/ 409 h 818"/>
              <a:gd name="T8" fmla="*/ 0 w 682"/>
              <a:gd name="T9" fmla="*/ 0 h 818"/>
              <a:gd name="T10" fmla="*/ 354 w 682"/>
              <a:gd name="T11" fmla="*/ 205 h 818"/>
              <a:gd name="T12" fmla="*/ 600 w 682"/>
              <a:gd name="T13" fmla="*/ 347 h 818"/>
              <a:gd name="T14" fmla="*/ 610 w 682"/>
              <a:gd name="T15" fmla="*/ 466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2" h="818">
                <a:moveTo>
                  <a:pt x="610" y="466"/>
                </a:moveTo>
                <a:lnTo>
                  <a:pt x="354" y="614"/>
                </a:lnTo>
                <a:lnTo>
                  <a:pt x="0" y="818"/>
                </a:lnTo>
                <a:lnTo>
                  <a:pt x="0" y="409"/>
                </a:lnTo>
                <a:lnTo>
                  <a:pt x="0" y="0"/>
                </a:lnTo>
                <a:lnTo>
                  <a:pt x="354" y="205"/>
                </a:lnTo>
                <a:cubicBezTo>
                  <a:pt x="436" y="252"/>
                  <a:pt x="518" y="299"/>
                  <a:pt x="600" y="347"/>
                </a:cubicBezTo>
                <a:cubicBezTo>
                  <a:pt x="682" y="388"/>
                  <a:pt x="668" y="427"/>
                  <a:pt x="610" y="4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TextBox 76">
            <a:extLst>
              <a:ext uri="{FF2B5EF4-FFF2-40B4-BE49-F238E27FC236}">
                <a16:creationId xmlns:a16="http://schemas.microsoft.com/office/drawing/2014/main" id="{6B3C67E9-702B-4F46-B7A2-B678E5893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44" y="190034"/>
            <a:ext cx="28809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应用领域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F579D5-04B9-491A-81F9-943BEB2C1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342" y="3529292"/>
            <a:ext cx="95410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</a:p>
        </p:txBody>
      </p:sp>
      <p:grpSp>
        <p:nvGrpSpPr>
          <p:cNvPr id="43" name="组合 11">
            <a:extLst>
              <a:ext uri="{FF2B5EF4-FFF2-40B4-BE49-F238E27FC236}">
                <a16:creationId xmlns:a16="http://schemas.microsoft.com/office/drawing/2014/main" id="{D657C97D-019B-4C9C-84CD-148133AC3663}"/>
              </a:ext>
            </a:extLst>
          </p:cNvPr>
          <p:cNvGrpSpPr/>
          <p:nvPr/>
        </p:nvGrpSpPr>
        <p:grpSpPr>
          <a:xfrm>
            <a:off x="3439378" y="1373273"/>
            <a:ext cx="4586659" cy="4586659"/>
            <a:chOff x="2300926" y="478564"/>
            <a:chExt cx="4337050" cy="4337050"/>
          </a:xfrm>
        </p:grpSpPr>
        <p:sp>
          <p:nvSpPr>
            <p:cNvPr id="44" name="Freeform 292">
              <a:extLst>
                <a:ext uri="{FF2B5EF4-FFF2-40B4-BE49-F238E27FC236}">
                  <a16:creationId xmlns:a16="http://schemas.microsoft.com/office/drawing/2014/main" id="{9438A418-0EFD-4DA0-ACC0-CE1877B9E9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7076" y="1437414"/>
              <a:ext cx="2444750" cy="2444750"/>
            </a:xfrm>
            <a:custGeom>
              <a:avLst/>
              <a:gdLst>
                <a:gd name="T0" fmla="*/ 385 w 770"/>
                <a:gd name="T1" fmla="*/ 770 h 770"/>
                <a:gd name="T2" fmla="*/ 0 w 770"/>
                <a:gd name="T3" fmla="*/ 385 h 770"/>
                <a:gd name="T4" fmla="*/ 385 w 770"/>
                <a:gd name="T5" fmla="*/ 0 h 770"/>
                <a:gd name="T6" fmla="*/ 770 w 770"/>
                <a:gd name="T7" fmla="*/ 385 h 770"/>
                <a:gd name="T8" fmla="*/ 385 w 770"/>
                <a:gd name="T9" fmla="*/ 770 h 770"/>
                <a:gd name="T10" fmla="*/ 385 w 770"/>
                <a:gd name="T11" fmla="*/ 40 h 770"/>
                <a:gd name="T12" fmla="*/ 40 w 770"/>
                <a:gd name="T13" fmla="*/ 385 h 770"/>
                <a:gd name="T14" fmla="*/ 385 w 770"/>
                <a:gd name="T15" fmla="*/ 730 h 770"/>
                <a:gd name="T16" fmla="*/ 730 w 770"/>
                <a:gd name="T17" fmla="*/ 385 h 770"/>
                <a:gd name="T18" fmla="*/ 385 w 770"/>
                <a:gd name="T19" fmla="*/ 4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0" h="770">
                  <a:moveTo>
                    <a:pt x="385" y="770"/>
                  </a:moveTo>
                  <a:cubicBezTo>
                    <a:pt x="173" y="770"/>
                    <a:pt x="0" y="597"/>
                    <a:pt x="0" y="385"/>
                  </a:cubicBezTo>
                  <a:cubicBezTo>
                    <a:pt x="0" y="173"/>
                    <a:pt x="173" y="0"/>
                    <a:pt x="385" y="0"/>
                  </a:cubicBezTo>
                  <a:cubicBezTo>
                    <a:pt x="597" y="0"/>
                    <a:pt x="770" y="173"/>
                    <a:pt x="770" y="385"/>
                  </a:cubicBezTo>
                  <a:cubicBezTo>
                    <a:pt x="770" y="597"/>
                    <a:pt x="597" y="770"/>
                    <a:pt x="385" y="770"/>
                  </a:cubicBezTo>
                  <a:close/>
                  <a:moveTo>
                    <a:pt x="385" y="40"/>
                  </a:moveTo>
                  <a:cubicBezTo>
                    <a:pt x="195" y="40"/>
                    <a:pt x="40" y="195"/>
                    <a:pt x="40" y="385"/>
                  </a:cubicBezTo>
                  <a:cubicBezTo>
                    <a:pt x="40" y="575"/>
                    <a:pt x="195" y="730"/>
                    <a:pt x="385" y="730"/>
                  </a:cubicBezTo>
                  <a:cubicBezTo>
                    <a:pt x="575" y="730"/>
                    <a:pt x="730" y="575"/>
                    <a:pt x="730" y="385"/>
                  </a:cubicBezTo>
                  <a:cubicBezTo>
                    <a:pt x="730" y="195"/>
                    <a:pt x="575" y="40"/>
                    <a:pt x="385" y="4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  <p:sp>
          <p:nvSpPr>
            <p:cNvPr id="45" name="Freeform 293">
              <a:extLst>
                <a:ext uri="{FF2B5EF4-FFF2-40B4-BE49-F238E27FC236}">
                  <a16:creationId xmlns:a16="http://schemas.microsoft.com/office/drawing/2014/main" id="{634B05FF-1F08-4940-9602-18E36E8BF8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0626" y="1900964"/>
              <a:ext cx="1517650" cy="1517650"/>
            </a:xfrm>
            <a:custGeom>
              <a:avLst/>
              <a:gdLst>
                <a:gd name="T0" fmla="*/ 239 w 478"/>
                <a:gd name="T1" fmla="*/ 478 h 478"/>
                <a:gd name="T2" fmla="*/ 0 w 478"/>
                <a:gd name="T3" fmla="*/ 239 h 478"/>
                <a:gd name="T4" fmla="*/ 239 w 478"/>
                <a:gd name="T5" fmla="*/ 0 h 478"/>
                <a:gd name="T6" fmla="*/ 478 w 478"/>
                <a:gd name="T7" fmla="*/ 239 h 478"/>
                <a:gd name="T8" fmla="*/ 239 w 478"/>
                <a:gd name="T9" fmla="*/ 478 h 478"/>
                <a:gd name="T10" fmla="*/ 239 w 478"/>
                <a:gd name="T11" fmla="*/ 40 h 478"/>
                <a:gd name="T12" fmla="*/ 40 w 478"/>
                <a:gd name="T13" fmla="*/ 239 h 478"/>
                <a:gd name="T14" fmla="*/ 239 w 478"/>
                <a:gd name="T15" fmla="*/ 438 h 478"/>
                <a:gd name="T16" fmla="*/ 438 w 478"/>
                <a:gd name="T17" fmla="*/ 239 h 478"/>
                <a:gd name="T18" fmla="*/ 239 w 478"/>
                <a:gd name="T19" fmla="*/ 4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8" h="478">
                  <a:moveTo>
                    <a:pt x="239" y="478"/>
                  </a:moveTo>
                  <a:cubicBezTo>
                    <a:pt x="107" y="478"/>
                    <a:pt x="0" y="371"/>
                    <a:pt x="0" y="239"/>
                  </a:cubicBezTo>
                  <a:cubicBezTo>
                    <a:pt x="0" y="107"/>
                    <a:pt x="107" y="0"/>
                    <a:pt x="239" y="0"/>
                  </a:cubicBezTo>
                  <a:cubicBezTo>
                    <a:pt x="371" y="0"/>
                    <a:pt x="478" y="107"/>
                    <a:pt x="478" y="239"/>
                  </a:cubicBezTo>
                  <a:cubicBezTo>
                    <a:pt x="478" y="371"/>
                    <a:pt x="371" y="478"/>
                    <a:pt x="239" y="478"/>
                  </a:cubicBezTo>
                  <a:close/>
                  <a:moveTo>
                    <a:pt x="239" y="40"/>
                  </a:moveTo>
                  <a:cubicBezTo>
                    <a:pt x="129" y="40"/>
                    <a:pt x="40" y="129"/>
                    <a:pt x="40" y="239"/>
                  </a:cubicBezTo>
                  <a:cubicBezTo>
                    <a:pt x="40" y="349"/>
                    <a:pt x="129" y="438"/>
                    <a:pt x="239" y="438"/>
                  </a:cubicBezTo>
                  <a:cubicBezTo>
                    <a:pt x="349" y="438"/>
                    <a:pt x="438" y="349"/>
                    <a:pt x="438" y="239"/>
                  </a:cubicBezTo>
                  <a:cubicBezTo>
                    <a:pt x="438" y="129"/>
                    <a:pt x="349" y="40"/>
                    <a:pt x="239" y="4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  <p:sp>
          <p:nvSpPr>
            <p:cNvPr id="46" name="Freeform 294">
              <a:extLst>
                <a:ext uri="{FF2B5EF4-FFF2-40B4-BE49-F238E27FC236}">
                  <a16:creationId xmlns:a16="http://schemas.microsoft.com/office/drawing/2014/main" id="{B083DCD3-C7B5-48CF-85AF-FB4877CF6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8851" y="1669189"/>
              <a:ext cx="1981200" cy="1981200"/>
            </a:xfrm>
            <a:custGeom>
              <a:avLst/>
              <a:gdLst>
                <a:gd name="T0" fmla="*/ 312 w 624"/>
                <a:gd name="T1" fmla="*/ 624 h 624"/>
                <a:gd name="T2" fmla="*/ 0 w 624"/>
                <a:gd name="T3" fmla="*/ 312 h 624"/>
                <a:gd name="T4" fmla="*/ 312 w 624"/>
                <a:gd name="T5" fmla="*/ 0 h 624"/>
                <a:gd name="T6" fmla="*/ 624 w 624"/>
                <a:gd name="T7" fmla="*/ 312 h 624"/>
                <a:gd name="T8" fmla="*/ 312 w 624"/>
                <a:gd name="T9" fmla="*/ 624 h 624"/>
                <a:gd name="T10" fmla="*/ 312 w 624"/>
                <a:gd name="T11" fmla="*/ 40 h 624"/>
                <a:gd name="T12" fmla="*/ 40 w 624"/>
                <a:gd name="T13" fmla="*/ 312 h 624"/>
                <a:gd name="T14" fmla="*/ 312 w 624"/>
                <a:gd name="T15" fmla="*/ 584 h 624"/>
                <a:gd name="T16" fmla="*/ 584 w 624"/>
                <a:gd name="T17" fmla="*/ 312 h 624"/>
                <a:gd name="T18" fmla="*/ 312 w 624"/>
                <a:gd name="T19" fmla="*/ 4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4" h="624">
                  <a:moveTo>
                    <a:pt x="312" y="624"/>
                  </a:moveTo>
                  <a:cubicBezTo>
                    <a:pt x="140" y="624"/>
                    <a:pt x="0" y="484"/>
                    <a:pt x="0" y="312"/>
                  </a:cubicBezTo>
                  <a:cubicBezTo>
                    <a:pt x="0" y="140"/>
                    <a:pt x="140" y="0"/>
                    <a:pt x="312" y="0"/>
                  </a:cubicBezTo>
                  <a:cubicBezTo>
                    <a:pt x="484" y="0"/>
                    <a:pt x="624" y="140"/>
                    <a:pt x="624" y="312"/>
                  </a:cubicBezTo>
                  <a:cubicBezTo>
                    <a:pt x="624" y="484"/>
                    <a:pt x="484" y="624"/>
                    <a:pt x="312" y="624"/>
                  </a:cubicBezTo>
                  <a:close/>
                  <a:moveTo>
                    <a:pt x="312" y="40"/>
                  </a:moveTo>
                  <a:cubicBezTo>
                    <a:pt x="162" y="40"/>
                    <a:pt x="40" y="162"/>
                    <a:pt x="40" y="312"/>
                  </a:cubicBezTo>
                  <a:cubicBezTo>
                    <a:pt x="40" y="462"/>
                    <a:pt x="162" y="584"/>
                    <a:pt x="312" y="584"/>
                  </a:cubicBezTo>
                  <a:cubicBezTo>
                    <a:pt x="462" y="584"/>
                    <a:pt x="584" y="462"/>
                    <a:pt x="584" y="312"/>
                  </a:cubicBezTo>
                  <a:cubicBezTo>
                    <a:pt x="584" y="162"/>
                    <a:pt x="462" y="40"/>
                    <a:pt x="312" y="4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  <p:sp>
          <p:nvSpPr>
            <p:cNvPr id="47" name="Freeform 295">
              <a:extLst>
                <a:ext uri="{FF2B5EF4-FFF2-40B4-BE49-F238E27FC236}">
                  <a16:creationId xmlns:a16="http://schemas.microsoft.com/office/drawing/2014/main" id="{FC576BFD-A25B-4DEB-8222-A71B65663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951" y="478564"/>
              <a:ext cx="1939925" cy="1939925"/>
            </a:xfrm>
            <a:custGeom>
              <a:avLst/>
              <a:gdLst>
                <a:gd name="T0" fmla="*/ 611 w 611"/>
                <a:gd name="T1" fmla="*/ 252 h 611"/>
                <a:gd name="T2" fmla="*/ 540 w 611"/>
                <a:gd name="T3" fmla="*/ 180 h 611"/>
                <a:gd name="T4" fmla="*/ 240 w 611"/>
                <a:gd name="T5" fmla="*/ 180 h 611"/>
                <a:gd name="T6" fmla="*/ 180 w 611"/>
                <a:gd name="T7" fmla="*/ 120 h 611"/>
                <a:gd name="T8" fmla="*/ 180 w 611"/>
                <a:gd name="T9" fmla="*/ 36 h 611"/>
                <a:gd name="T10" fmla="*/ 144 w 611"/>
                <a:gd name="T11" fmla="*/ 0 h 611"/>
                <a:gd name="T12" fmla="*/ 36 w 611"/>
                <a:gd name="T13" fmla="*/ 0 h 611"/>
                <a:gd name="T14" fmla="*/ 0 w 611"/>
                <a:gd name="T15" fmla="*/ 36 h 611"/>
                <a:gd name="T16" fmla="*/ 0 w 611"/>
                <a:gd name="T17" fmla="*/ 144 h 611"/>
                <a:gd name="T18" fmla="*/ 36 w 611"/>
                <a:gd name="T19" fmla="*/ 180 h 611"/>
                <a:gd name="T20" fmla="*/ 120 w 611"/>
                <a:gd name="T21" fmla="*/ 180 h 611"/>
                <a:gd name="T22" fmla="*/ 180 w 611"/>
                <a:gd name="T23" fmla="*/ 240 h 611"/>
                <a:gd name="T24" fmla="*/ 180 w 611"/>
                <a:gd name="T25" fmla="*/ 539 h 611"/>
                <a:gd name="T26" fmla="*/ 252 w 611"/>
                <a:gd name="T27" fmla="*/ 611 h 611"/>
                <a:gd name="T28" fmla="*/ 540 w 611"/>
                <a:gd name="T29" fmla="*/ 611 h 611"/>
                <a:gd name="T30" fmla="*/ 611 w 611"/>
                <a:gd name="T31" fmla="*/ 539 h 611"/>
                <a:gd name="T32" fmla="*/ 611 w 611"/>
                <a:gd name="T33" fmla="*/ 252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1" h="611">
                  <a:moveTo>
                    <a:pt x="611" y="252"/>
                  </a:moveTo>
                  <a:cubicBezTo>
                    <a:pt x="611" y="212"/>
                    <a:pt x="579" y="180"/>
                    <a:pt x="540" y="180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07" y="180"/>
                    <a:pt x="180" y="153"/>
                    <a:pt x="180" y="120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80" y="16"/>
                    <a:pt x="164" y="0"/>
                    <a:pt x="14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64"/>
                    <a:pt x="16" y="180"/>
                    <a:pt x="36" y="180"/>
                  </a:cubicBezTo>
                  <a:cubicBezTo>
                    <a:pt x="120" y="180"/>
                    <a:pt x="120" y="180"/>
                    <a:pt x="120" y="180"/>
                  </a:cubicBezTo>
                  <a:cubicBezTo>
                    <a:pt x="153" y="180"/>
                    <a:pt x="180" y="207"/>
                    <a:pt x="180" y="240"/>
                  </a:cubicBezTo>
                  <a:cubicBezTo>
                    <a:pt x="180" y="539"/>
                    <a:pt x="180" y="539"/>
                    <a:pt x="180" y="539"/>
                  </a:cubicBezTo>
                  <a:cubicBezTo>
                    <a:pt x="180" y="579"/>
                    <a:pt x="212" y="611"/>
                    <a:pt x="252" y="611"/>
                  </a:cubicBezTo>
                  <a:cubicBezTo>
                    <a:pt x="540" y="611"/>
                    <a:pt x="540" y="611"/>
                    <a:pt x="540" y="611"/>
                  </a:cubicBezTo>
                  <a:cubicBezTo>
                    <a:pt x="579" y="611"/>
                    <a:pt x="611" y="579"/>
                    <a:pt x="611" y="539"/>
                  </a:cubicBezTo>
                  <a:lnTo>
                    <a:pt x="611" y="252"/>
                  </a:lnTo>
                  <a:close/>
                </a:path>
              </a:pathLst>
            </a:custGeom>
            <a:solidFill>
              <a:srgbClr val="FFB401"/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 dirty="0">
                <a:latin typeface="+mn-ea"/>
              </a:endParaRPr>
            </a:p>
          </p:txBody>
        </p:sp>
        <p:sp>
          <p:nvSpPr>
            <p:cNvPr id="48" name="Freeform 296">
              <a:extLst>
                <a:ext uri="{FF2B5EF4-FFF2-40B4-BE49-F238E27FC236}">
                  <a16:creationId xmlns:a16="http://schemas.microsoft.com/office/drawing/2014/main" id="{86A0D676-8C13-447C-BACC-05C35F6F9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0926" y="1278664"/>
              <a:ext cx="1939925" cy="1939925"/>
            </a:xfrm>
            <a:custGeom>
              <a:avLst/>
              <a:gdLst>
                <a:gd name="T0" fmla="*/ 252 w 611"/>
                <a:gd name="T1" fmla="*/ 0 h 611"/>
                <a:gd name="T2" fmla="*/ 180 w 611"/>
                <a:gd name="T3" fmla="*/ 72 h 611"/>
                <a:gd name="T4" fmla="*/ 180 w 611"/>
                <a:gd name="T5" fmla="*/ 371 h 611"/>
                <a:gd name="T6" fmla="*/ 120 w 611"/>
                <a:gd name="T7" fmla="*/ 431 h 611"/>
                <a:gd name="T8" fmla="*/ 36 w 611"/>
                <a:gd name="T9" fmla="*/ 431 h 611"/>
                <a:gd name="T10" fmla="*/ 0 w 611"/>
                <a:gd name="T11" fmla="*/ 467 h 611"/>
                <a:gd name="T12" fmla="*/ 0 w 611"/>
                <a:gd name="T13" fmla="*/ 575 h 611"/>
                <a:gd name="T14" fmla="*/ 36 w 611"/>
                <a:gd name="T15" fmla="*/ 611 h 611"/>
                <a:gd name="T16" fmla="*/ 144 w 611"/>
                <a:gd name="T17" fmla="*/ 611 h 611"/>
                <a:gd name="T18" fmla="*/ 180 w 611"/>
                <a:gd name="T19" fmla="*/ 575 h 611"/>
                <a:gd name="T20" fmla="*/ 180 w 611"/>
                <a:gd name="T21" fmla="*/ 491 h 611"/>
                <a:gd name="T22" fmla="*/ 240 w 611"/>
                <a:gd name="T23" fmla="*/ 431 h 611"/>
                <a:gd name="T24" fmla="*/ 539 w 611"/>
                <a:gd name="T25" fmla="*/ 431 h 611"/>
                <a:gd name="T26" fmla="*/ 611 w 611"/>
                <a:gd name="T27" fmla="*/ 359 h 611"/>
                <a:gd name="T28" fmla="*/ 611 w 611"/>
                <a:gd name="T29" fmla="*/ 72 h 611"/>
                <a:gd name="T30" fmla="*/ 539 w 611"/>
                <a:gd name="T31" fmla="*/ 0 h 611"/>
                <a:gd name="T32" fmla="*/ 252 w 611"/>
                <a:gd name="T33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1" h="611">
                  <a:moveTo>
                    <a:pt x="252" y="0"/>
                  </a:moveTo>
                  <a:cubicBezTo>
                    <a:pt x="212" y="0"/>
                    <a:pt x="180" y="32"/>
                    <a:pt x="180" y="72"/>
                  </a:cubicBezTo>
                  <a:cubicBezTo>
                    <a:pt x="180" y="371"/>
                    <a:pt x="180" y="371"/>
                    <a:pt x="180" y="371"/>
                  </a:cubicBezTo>
                  <a:cubicBezTo>
                    <a:pt x="180" y="404"/>
                    <a:pt x="153" y="431"/>
                    <a:pt x="120" y="431"/>
                  </a:cubicBezTo>
                  <a:cubicBezTo>
                    <a:pt x="36" y="431"/>
                    <a:pt x="36" y="431"/>
                    <a:pt x="36" y="431"/>
                  </a:cubicBezTo>
                  <a:cubicBezTo>
                    <a:pt x="16" y="431"/>
                    <a:pt x="0" y="447"/>
                    <a:pt x="0" y="467"/>
                  </a:cubicBezTo>
                  <a:cubicBezTo>
                    <a:pt x="0" y="575"/>
                    <a:pt x="0" y="575"/>
                    <a:pt x="0" y="575"/>
                  </a:cubicBezTo>
                  <a:cubicBezTo>
                    <a:pt x="0" y="595"/>
                    <a:pt x="16" y="611"/>
                    <a:pt x="36" y="611"/>
                  </a:cubicBezTo>
                  <a:cubicBezTo>
                    <a:pt x="144" y="611"/>
                    <a:pt x="144" y="611"/>
                    <a:pt x="144" y="611"/>
                  </a:cubicBezTo>
                  <a:cubicBezTo>
                    <a:pt x="164" y="611"/>
                    <a:pt x="180" y="595"/>
                    <a:pt x="180" y="575"/>
                  </a:cubicBezTo>
                  <a:cubicBezTo>
                    <a:pt x="180" y="491"/>
                    <a:pt x="180" y="491"/>
                    <a:pt x="180" y="491"/>
                  </a:cubicBezTo>
                  <a:cubicBezTo>
                    <a:pt x="180" y="458"/>
                    <a:pt x="206" y="431"/>
                    <a:pt x="240" y="431"/>
                  </a:cubicBezTo>
                  <a:cubicBezTo>
                    <a:pt x="539" y="431"/>
                    <a:pt x="539" y="431"/>
                    <a:pt x="539" y="431"/>
                  </a:cubicBezTo>
                  <a:cubicBezTo>
                    <a:pt x="579" y="431"/>
                    <a:pt x="611" y="399"/>
                    <a:pt x="611" y="359"/>
                  </a:cubicBezTo>
                  <a:cubicBezTo>
                    <a:pt x="611" y="72"/>
                    <a:pt x="611" y="72"/>
                    <a:pt x="611" y="72"/>
                  </a:cubicBezTo>
                  <a:cubicBezTo>
                    <a:pt x="611" y="32"/>
                    <a:pt x="579" y="0"/>
                    <a:pt x="539" y="0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rgbClr val="212A39"/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 dirty="0">
                <a:latin typeface="+mn-ea"/>
              </a:endParaRPr>
            </a:p>
          </p:txBody>
        </p:sp>
        <p:sp>
          <p:nvSpPr>
            <p:cNvPr id="49" name="Freeform 297">
              <a:extLst>
                <a:ext uri="{FF2B5EF4-FFF2-40B4-BE49-F238E27FC236}">
                  <a16:creationId xmlns:a16="http://schemas.microsoft.com/office/drawing/2014/main" id="{961FEEC0-32EF-4A84-A127-A7A01E5A3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026" y="2875689"/>
              <a:ext cx="1939925" cy="1939925"/>
            </a:xfrm>
            <a:custGeom>
              <a:avLst/>
              <a:gdLst>
                <a:gd name="T0" fmla="*/ 0 w 611"/>
                <a:gd name="T1" fmla="*/ 360 h 611"/>
                <a:gd name="T2" fmla="*/ 71 w 611"/>
                <a:gd name="T3" fmla="*/ 431 h 611"/>
                <a:gd name="T4" fmla="*/ 371 w 611"/>
                <a:gd name="T5" fmla="*/ 431 h 611"/>
                <a:gd name="T6" fmla="*/ 431 w 611"/>
                <a:gd name="T7" fmla="*/ 491 h 611"/>
                <a:gd name="T8" fmla="*/ 431 w 611"/>
                <a:gd name="T9" fmla="*/ 575 h 611"/>
                <a:gd name="T10" fmla="*/ 467 w 611"/>
                <a:gd name="T11" fmla="*/ 611 h 611"/>
                <a:gd name="T12" fmla="*/ 575 w 611"/>
                <a:gd name="T13" fmla="*/ 611 h 611"/>
                <a:gd name="T14" fmla="*/ 611 w 611"/>
                <a:gd name="T15" fmla="*/ 575 h 611"/>
                <a:gd name="T16" fmla="*/ 611 w 611"/>
                <a:gd name="T17" fmla="*/ 467 h 611"/>
                <a:gd name="T18" fmla="*/ 575 w 611"/>
                <a:gd name="T19" fmla="*/ 431 h 611"/>
                <a:gd name="T20" fmla="*/ 491 w 611"/>
                <a:gd name="T21" fmla="*/ 431 h 611"/>
                <a:gd name="T22" fmla="*/ 431 w 611"/>
                <a:gd name="T23" fmla="*/ 372 h 611"/>
                <a:gd name="T24" fmla="*/ 431 w 611"/>
                <a:gd name="T25" fmla="*/ 72 h 611"/>
                <a:gd name="T26" fmla="*/ 359 w 611"/>
                <a:gd name="T27" fmla="*/ 0 h 611"/>
                <a:gd name="T28" fmla="*/ 71 w 611"/>
                <a:gd name="T29" fmla="*/ 0 h 611"/>
                <a:gd name="T30" fmla="*/ 0 w 611"/>
                <a:gd name="T31" fmla="*/ 72 h 611"/>
                <a:gd name="T32" fmla="*/ 0 w 611"/>
                <a:gd name="T33" fmla="*/ 36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1" h="611">
                  <a:moveTo>
                    <a:pt x="0" y="360"/>
                  </a:moveTo>
                  <a:cubicBezTo>
                    <a:pt x="0" y="399"/>
                    <a:pt x="32" y="431"/>
                    <a:pt x="71" y="431"/>
                  </a:cubicBezTo>
                  <a:cubicBezTo>
                    <a:pt x="371" y="431"/>
                    <a:pt x="371" y="431"/>
                    <a:pt x="371" y="431"/>
                  </a:cubicBezTo>
                  <a:cubicBezTo>
                    <a:pt x="404" y="431"/>
                    <a:pt x="431" y="458"/>
                    <a:pt x="431" y="491"/>
                  </a:cubicBezTo>
                  <a:cubicBezTo>
                    <a:pt x="431" y="575"/>
                    <a:pt x="431" y="575"/>
                    <a:pt x="431" y="575"/>
                  </a:cubicBezTo>
                  <a:cubicBezTo>
                    <a:pt x="431" y="595"/>
                    <a:pt x="447" y="611"/>
                    <a:pt x="467" y="611"/>
                  </a:cubicBezTo>
                  <a:cubicBezTo>
                    <a:pt x="575" y="611"/>
                    <a:pt x="575" y="611"/>
                    <a:pt x="575" y="611"/>
                  </a:cubicBezTo>
                  <a:cubicBezTo>
                    <a:pt x="595" y="611"/>
                    <a:pt x="611" y="595"/>
                    <a:pt x="611" y="575"/>
                  </a:cubicBezTo>
                  <a:cubicBezTo>
                    <a:pt x="611" y="467"/>
                    <a:pt x="611" y="467"/>
                    <a:pt x="611" y="467"/>
                  </a:cubicBezTo>
                  <a:cubicBezTo>
                    <a:pt x="611" y="448"/>
                    <a:pt x="595" y="431"/>
                    <a:pt x="575" y="431"/>
                  </a:cubicBezTo>
                  <a:cubicBezTo>
                    <a:pt x="491" y="431"/>
                    <a:pt x="491" y="431"/>
                    <a:pt x="491" y="431"/>
                  </a:cubicBezTo>
                  <a:cubicBezTo>
                    <a:pt x="458" y="431"/>
                    <a:pt x="431" y="405"/>
                    <a:pt x="431" y="372"/>
                  </a:cubicBezTo>
                  <a:cubicBezTo>
                    <a:pt x="431" y="72"/>
                    <a:pt x="431" y="72"/>
                    <a:pt x="431" y="72"/>
                  </a:cubicBezTo>
                  <a:cubicBezTo>
                    <a:pt x="431" y="32"/>
                    <a:pt x="399" y="0"/>
                    <a:pt x="359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2"/>
                  </a:cubicBezTo>
                  <a:lnTo>
                    <a:pt x="0" y="360"/>
                  </a:lnTo>
                  <a:close/>
                </a:path>
              </a:pathLst>
            </a:custGeom>
            <a:solidFill>
              <a:srgbClr val="FFB401"/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  <p:sp>
          <p:nvSpPr>
            <p:cNvPr id="50" name="Freeform 298">
              <a:extLst>
                <a:ext uri="{FF2B5EF4-FFF2-40B4-BE49-F238E27FC236}">
                  <a16:creationId xmlns:a16="http://schemas.microsoft.com/office/drawing/2014/main" id="{E1A15F42-0EAE-4B74-A753-CFDB811D4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051" y="2075589"/>
              <a:ext cx="1939925" cy="1943100"/>
            </a:xfrm>
            <a:custGeom>
              <a:avLst/>
              <a:gdLst>
                <a:gd name="T0" fmla="*/ 359 w 611"/>
                <a:gd name="T1" fmla="*/ 612 h 612"/>
                <a:gd name="T2" fmla="*/ 431 w 611"/>
                <a:gd name="T3" fmla="*/ 540 h 612"/>
                <a:gd name="T4" fmla="*/ 431 w 611"/>
                <a:gd name="T5" fmla="*/ 240 h 612"/>
                <a:gd name="T6" fmla="*/ 491 w 611"/>
                <a:gd name="T7" fmla="*/ 180 h 612"/>
                <a:gd name="T8" fmla="*/ 575 w 611"/>
                <a:gd name="T9" fmla="*/ 180 h 612"/>
                <a:gd name="T10" fmla="*/ 611 w 611"/>
                <a:gd name="T11" fmla="*/ 144 h 612"/>
                <a:gd name="T12" fmla="*/ 611 w 611"/>
                <a:gd name="T13" fmla="*/ 36 h 612"/>
                <a:gd name="T14" fmla="*/ 575 w 611"/>
                <a:gd name="T15" fmla="*/ 0 h 612"/>
                <a:gd name="T16" fmla="*/ 467 w 611"/>
                <a:gd name="T17" fmla="*/ 0 h 612"/>
                <a:gd name="T18" fmla="*/ 431 w 611"/>
                <a:gd name="T19" fmla="*/ 36 h 612"/>
                <a:gd name="T20" fmla="*/ 431 w 611"/>
                <a:gd name="T21" fmla="*/ 120 h 612"/>
                <a:gd name="T22" fmla="*/ 371 w 611"/>
                <a:gd name="T23" fmla="*/ 180 h 612"/>
                <a:gd name="T24" fmla="*/ 72 w 611"/>
                <a:gd name="T25" fmla="*/ 180 h 612"/>
                <a:gd name="T26" fmla="*/ 0 w 611"/>
                <a:gd name="T27" fmla="*/ 252 h 612"/>
                <a:gd name="T28" fmla="*/ 0 w 611"/>
                <a:gd name="T29" fmla="*/ 540 h 612"/>
                <a:gd name="T30" fmla="*/ 72 w 611"/>
                <a:gd name="T31" fmla="*/ 612 h 612"/>
                <a:gd name="T32" fmla="*/ 359 w 611"/>
                <a:gd name="T33" fmla="*/ 612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1" h="612">
                  <a:moveTo>
                    <a:pt x="359" y="612"/>
                  </a:moveTo>
                  <a:cubicBezTo>
                    <a:pt x="399" y="612"/>
                    <a:pt x="431" y="579"/>
                    <a:pt x="431" y="540"/>
                  </a:cubicBezTo>
                  <a:cubicBezTo>
                    <a:pt x="431" y="240"/>
                    <a:pt x="431" y="240"/>
                    <a:pt x="431" y="240"/>
                  </a:cubicBezTo>
                  <a:cubicBezTo>
                    <a:pt x="431" y="207"/>
                    <a:pt x="458" y="180"/>
                    <a:pt x="491" y="180"/>
                  </a:cubicBezTo>
                  <a:cubicBezTo>
                    <a:pt x="575" y="180"/>
                    <a:pt x="575" y="180"/>
                    <a:pt x="575" y="180"/>
                  </a:cubicBezTo>
                  <a:cubicBezTo>
                    <a:pt x="595" y="180"/>
                    <a:pt x="611" y="164"/>
                    <a:pt x="611" y="144"/>
                  </a:cubicBezTo>
                  <a:cubicBezTo>
                    <a:pt x="611" y="36"/>
                    <a:pt x="611" y="36"/>
                    <a:pt x="611" y="36"/>
                  </a:cubicBezTo>
                  <a:cubicBezTo>
                    <a:pt x="611" y="16"/>
                    <a:pt x="595" y="0"/>
                    <a:pt x="575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47" y="0"/>
                    <a:pt x="431" y="16"/>
                    <a:pt x="431" y="36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153"/>
                    <a:pt x="405" y="180"/>
                    <a:pt x="371" y="180"/>
                  </a:cubicBezTo>
                  <a:cubicBezTo>
                    <a:pt x="72" y="180"/>
                    <a:pt x="72" y="180"/>
                    <a:pt x="72" y="180"/>
                  </a:cubicBezTo>
                  <a:cubicBezTo>
                    <a:pt x="32" y="180"/>
                    <a:pt x="0" y="212"/>
                    <a:pt x="0" y="252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579"/>
                    <a:pt x="32" y="612"/>
                    <a:pt x="72" y="612"/>
                  </a:cubicBezTo>
                  <a:lnTo>
                    <a:pt x="359" y="612"/>
                  </a:lnTo>
                  <a:close/>
                </a:path>
              </a:pathLst>
            </a:custGeom>
            <a:solidFill>
              <a:srgbClr val="212A39"/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  <p:grpSp>
          <p:nvGrpSpPr>
            <p:cNvPr id="51" name="Group 38">
              <a:extLst>
                <a:ext uri="{FF2B5EF4-FFF2-40B4-BE49-F238E27FC236}">
                  <a16:creationId xmlns:a16="http://schemas.microsoft.com/office/drawing/2014/main" id="{327F5EE6-CC92-4679-A18A-7E73D4555BDD}"/>
                </a:ext>
              </a:extLst>
            </p:cNvPr>
            <p:cNvGrpSpPr/>
            <p:nvPr/>
          </p:nvGrpSpPr>
          <p:grpSpPr>
            <a:xfrm>
              <a:off x="2926401" y="659539"/>
              <a:ext cx="422275" cy="206375"/>
              <a:chOff x="3028951" y="1981200"/>
              <a:chExt cx="422275" cy="206375"/>
            </a:xfrm>
            <a:solidFill>
              <a:schemeClr val="accent1"/>
            </a:solidFill>
          </p:grpSpPr>
          <p:sp>
            <p:nvSpPr>
              <p:cNvPr id="68" name="Freeform 299">
                <a:extLst>
                  <a:ext uri="{FF2B5EF4-FFF2-40B4-BE49-F238E27FC236}">
                    <a16:creationId xmlns:a16="http://schemas.microsoft.com/office/drawing/2014/main" id="{B5638289-AF8F-4900-928B-2D5968610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051" y="1981200"/>
                <a:ext cx="130175" cy="206375"/>
              </a:xfrm>
              <a:custGeom>
                <a:avLst/>
                <a:gdLst>
                  <a:gd name="T0" fmla="*/ 7 w 41"/>
                  <a:gd name="T1" fmla="*/ 65 h 65"/>
                  <a:gd name="T2" fmla="*/ 2 w 41"/>
                  <a:gd name="T3" fmla="*/ 63 h 65"/>
                  <a:gd name="T4" fmla="*/ 2 w 41"/>
                  <a:gd name="T5" fmla="*/ 55 h 65"/>
                  <a:gd name="T6" fmla="*/ 24 w 41"/>
                  <a:gd name="T7" fmla="*/ 33 h 65"/>
                  <a:gd name="T8" fmla="*/ 2 w 41"/>
                  <a:gd name="T9" fmla="*/ 11 h 65"/>
                  <a:gd name="T10" fmla="*/ 2 w 41"/>
                  <a:gd name="T11" fmla="*/ 2 h 65"/>
                  <a:gd name="T12" fmla="*/ 11 w 41"/>
                  <a:gd name="T13" fmla="*/ 2 h 65"/>
                  <a:gd name="T14" fmla="*/ 41 w 41"/>
                  <a:gd name="T15" fmla="*/ 33 h 65"/>
                  <a:gd name="T16" fmla="*/ 11 w 41"/>
                  <a:gd name="T17" fmla="*/ 63 h 65"/>
                  <a:gd name="T18" fmla="*/ 7 w 41"/>
                  <a:gd name="T1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65">
                    <a:moveTo>
                      <a:pt x="7" y="65"/>
                    </a:moveTo>
                    <a:cubicBezTo>
                      <a:pt x="5" y="65"/>
                      <a:pt x="4" y="64"/>
                      <a:pt x="2" y="63"/>
                    </a:cubicBezTo>
                    <a:cubicBezTo>
                      <a:pt x="0" y="61"/>
                      <a:pt x="0" y="57"/>
                      <a:pt x="2" y="55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2"/>
                    </a:cubicBezTo>
                    <a:cubicBezTo>
                      <a:pt x="5" y="0"/>
                      <a:pt x="9" y="0"/>
                      <a:pt x="11" y="2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10" y="64"/>
                      <a:pt x="8" y="65"/>
                      <a:pt x="7" y="65"/>
                    </a:cubicBezTo>
                    <a:close/>
                  </a:path>
                </a:pathLst>
              </a:custGeom>
              <a:solidFill>
                <a:srgbClr val="FFB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  <p:sp>
            <p:nvSpPr>
              <p:cNvPr id="69" name="Freeform 300">
                <a:extLst>
                  <a:ext uri="{FF2B5EF4-FFF2-40B4-BE49-F238E27FC236}">
                    <a16:creationId xmlns:a16="http://schemas.microsoft.com/office/drawing/2014/main" id="{9CC452C1-FD03-4FE0-9F49-05AFC75815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5001" y="1981200"/>
                <a:ext cx="130175" cy="206375"/>
              </a:xfrm>
              <a:custGeom>
                <a:avLst/>
                <a:gdLst>
                  <a:gd name="T0" fmla="*/ 7 w 41"/>
                  <a:gd name="T1" fmla="*/ 65 h 65"/>
                  <a:gd name="T2" fmla="*/ 2 w 41"/>
                  <a:gd name="T3" fmla="*/ 63 h 65"/>
                  <a:gd name="T4" fmla="*/ 2 w 41"/>
                  <a:gd name="T5" fmla="*/ 55 h 65"/>
                  <a:gd name="T6" fmla="*/ 24 w 41"/>
                  <a:gd name="T7" fmla="*/ 33 h 65"/>
                  <a:gd name="T8" fmla="*/ 2 w 41"/>
                  <a:gd name="T9" fmla="*/ 11 h 65"/>
                  <a:gd name="T10" fmla="*/ 2 w 41"/>
                  <a:gd name="T11" fmla="*/ 2 h 65"/>
                  <a:gd name="T12" fmla="*/ 11 w 41"/>
                  <a:gd name="T13" fmla="*/ 2 h 65"/>
                  <a:gd name="T14" fmla="*/ 41 w 41"/>
                  <a:gd name="T15" fmla="*/ 33 h 65"/>
                  <a:gd name="T16" fmla="*/ 11 w 41"/>
                  <a:gd name="T17" fmla="*/ 63 h 65"/>
                  <a:gd name="T18" fmla="*/ 7 w 41"/>
                  <a:gd name="T1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65">
                    <a:moveTo>
                      <a:pt x="7" y="65"/>
                    </a:moveTo>
                    <a:cubicBezTo>
                      <a:pt x="5" y="65"/>
                      <a:pt x="4" y="64"/>
                      <a:pt x="2" y="63"/>
                    </a:cubicBezTo>
                    <a:cubicBezTo>
                      <a:pt x="0" y="61"/>
                      <a:pt x="0" y="57"/>
                      <a:pt x="2" y="55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2"/>
                    </a:cubicBezTo>
                    <a:cubicBezTo>
                      <a:pt x="5" y="0"/>
                      <a:pt x="9" y="0"/>
                      <a:pt x="11" y="2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10" y="64"/>
                      <a:pt x="8" y="65"/>
                      <a:pt x="7" y="65"/>
                    </a:cubicBezTo>
                    <a:close/>
                  </a:path>
                </a:pathLst>
              </a:custGeom>
              <a:solidFill>
                <a:srgbClr val="FFB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  <p:sp>
            <p:nvSpPr>
              <p:cNvPr id="70" name="Freeform 301">
                <a:extLst>
                  <a:ext uri="{FF2B5EF4-FFF2-40B4-BE49-F238E27FC236}">
                    <a16:creationId xmlns:a16="http://schemas.microsoft.com/office/drawing/2014/main" id="{E77DE671-826C-4BAF-AE66-A1700B86A6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8951" y="1981200"/>
                <a:ext cx="130175" cy="206375"/>
              </a:xfrm>
              <a:custGeom>
                <a:avLst/>
                <a:gdLst>
                  <a:gd name="T0" fmla="*/ 7 w 41"/>
                  <a:gd name="T1" fmla="*/ 65 h 65"/>
                  <a:gd name="T2" fmla="*/ 2 w 41"/>
                  <a:gd name="T3" fmla="*/ 63 h 65"/>
                  <a:gd name="T4" fmla="*/ 2 w 41"/>
                  <a:gd name="T5" fmla="*/ 55 h 65"/>
                  <a:gd name="T6" fmla="*/ 24 w 41"/>
                  <a:gd name="T7" fmla="*/ 33 h 65"/>
                  <a:gd name="T8" fmla="*/ 2 w 41"/>
                  <a:gd name="T9" fmla="*/ 11 h 65"/>
                  <a:gd name="T10" fmla="*/ 2 w 41"/>
                  <a:gd name="T11" fmla="*/ 2 h 65"/>
                  <a:gd name="T12" fmla="*/ 11 w 41"/>
                  <a:gd name="T13" fmla="*/ 2 h 65"/>
                  <a:gd name="T14" fmla="*/ 41 w 41"/>
                  <a:gd name="T15" fmla="*/ 33 h 65"/>
                  <a:gd name="T16" fmla="*/ 11 w 41"/>
                  <a:gd name="T17" fmla="*/ 63 h 65"/>
                  <a:gd name="T18" fmla="*/ 7 w 41"/>
                  <a:gd name="T1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65">
                    <a:moveTo>
                      <a:pt x="7" y="65"/>
                    </a:moveTo>
                    <a:cubicBezTo>
                      <a:pt x="5" y="65"/>
                      <a:pt x="4" y="64"/>
                      <a:pt x="2" y="63"/>
                    </a:cubicBezTo>
                    <a:cubicBezTo>
                      <a:pt x="0" y="61"/>
                      <a:pt x="0" y="57"/>
                      <a:pt x="2" y="55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2"/>
                    </a:cubicBezTo>
                    <a:cubicBezTo>
                      <a:pt x="5" y="0"/>
                      <a:pt x="8" y="0"/>
                      <a:pt x="11" y="2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10" y="64"/>
                      <a:pt x="8" y="65"/>
                      <a:pt x="7" y="65"/>
                    </a:cubicBezTo>
                    <a:close/>
                  </a:path>
                </a:pathLst>
              </a:custGeom>
              <a:solidFill>
                <a:srgbClr val="FFB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</p:grpSp>
        <p:grpSp>
          <p:nvGrpSpPr>
            <p:cNvPr id="52" name="Group 42">
              <a:extLst>
                <a:ext uri="{FF2B5EF4-FFF2-40B4-BE49-F238E27FC236}">
                  <a16:creationId xmlns:a16="http://schemas.microsoft.com/office/drawing/2014/main" id="{D71C8AA4-641C-4DCB-87A3-D7DCE7A98BAA}"/>
                </a:ext>
              </a:extLst>
            </p:cNvPr>
            <p:cNvGrpSpPr/>
            <p:nvPr/>
          </p:nvGrpSpPr>
          <p:grpSpPr>
            <a:xfrm>
              <a:off x="2481901" y="3767864"/>
              <a:ext cx="206375" cy="422275"/>
              <a:chOff x="2584451" y="5089525"/>
              <a:chExt cx="206375" cy="422275"/>
            </a:xfrm>
            <a:solidFill>
              <a:schemeClr val="accent3"/>
            </a:solidFill>
          </p:grpSpPr>
          <p:sp>
            <p:nvSpPr>
              <p:cNvPr id="65" name="Freeform 302">
                <a:extLst>
                  <a:ext uri="{FF2B5EF4-FFF2-40B4-BE49-F238E27FC236}">
                    <a16:creationId xmlns:a16="http://schemas.microsoft.com/office/drawing/2014/main" id="{93746ED3-0150-4DFF-B584-21CAB280B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1" y="5089525"/>
                <a:ext cx="206375" cy="130175"/>
              </a:xfrm>
              <a:custGeom>
                <a:avLst/>
                <a:gdLst>
                  <a:gd name="T0" fmla="*/ 59 w 65"/>
                  <a:gd name="T1" fmla="*/ 40 h 41"/>
                  <a:gd name="T2" fmla="*/ 55 w 65"/>
                  <a:gd name="T3" fmla="*/ 39 h 41"/>
                  <a:gd name="T4" fmla="*/ 33 w 65"/>
                  <a:gd name="T5" fmla="*/ 17 h 41"/>
                  <a:gd name="T6" fmla="*/ 11 w 65"/>
                  <a:gd name="T7" fmla="*/ 39 h 41"/>
                  <a:gd name="T8" fmla="*/ 2 w 65"/>
                  <a:gd name="T9" fmla="*/ 39 h 41"/>
                  <a:gd name="T10" fmla="*/ 2 w 65"/>
                  <a:gd name="T11" fmla="*/ 30 h 41"/>
                  <a:gd name="T12" fmla="*/ 33 w 65"/>
                  <a:gd name="T13" fmla="*/ 0 h 41"/>
                  <a:gd name="T14" fmla="*/ 63 w 65"/>
                  <a:gd name="T15" fmla="*/ 30 h 41"/>
                  <a:gd name="T16" fmla="*/ 63 w 65"/>
                  <a:gd name="T17" fmla="*/ 39 h 41"/>
                  <a:gd name="T18" fmla="*/ 59 w 65"/>
                  <a:gd name="T1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41">
                    <a:moveTo>
                      <a:pt x="59" y="40"/>
                    </a:moveTo>
                    <a:cubicBezTo>
                      <a:pt x="57" y="40"/>
                      <a:pt x="56" y="40"/>
                      <a:pt x="55" y="39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9" y="41"/>
                      <a:pt x="5" y="41"/>
                      <a:pt x="2" y="39"/>
                    </a:cubicBezTo>
                    <a:cubicBezTo>
                      <a:pt x="0" y="36"/>
                      <a:pt x="0" y="32"/>
                      <a:pt x="2" y="3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65" y="32"/>
                      <a:pt x="65" y="36"/>
                      <a:pt x="63" y="39"/>
                    </a:cubicBezTo>
                    <a:cubicBezTo>
                      <a:pt x="62" y="40"/>
                      <a:pt x="60" y="40"/>
                      <a:pt x="59" y="40"/>
                    </a:cubicBezTo>
                    <a:close/>
                  </a:path>
                </a:pathLst>
              </a:custGeom>
              <a:solidFill>
                <a:srgbClr val="212A39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  <p:sp>
            <p:nvSpPr>
              <p:cNvPr id="66" name="Freeform 303">
                <a:extLst>
                  <a:ext uri="{FF2B5EF4-FFF2-40B4-BE49-F238E27FC236}">
                    <a16:creationId xmlns:a16="http://schemas.microsoft.com/office/drawing/2014/main" id="{ECF318DA-A91C-44A5-B48A-FFA77DD5C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1" y="5235575"/>
                <a:ext cx="206375" cy="130175"/>
              </a:xfrm>
              <a:custGeom>
                <a:avLst/>
                <a:gdLst>
                  <a:gd name="T0" fmla="*/ 7 w 65"/>
                  <a:gd name="T1" fmla="*/ 40 h 41"/>
                  <a:gd name="T2" fmla="*/ 2 w 65"/>
                  <a:gd name="T3" fmla="*/ 39 h 41"/>
                  <a:gd name="T4" fmla="*/ 2 w 65"/>
                  <a:gd name="T5" fmla="*/ 30 h 41"/>
                  <a:gd name="T6" fmla="*/ 33 w 65"/>
                  <a:gd name="T7" fmla="*/ 0 h 41"/>
                  <a:gd name="T8" fmla="*/ 63 w 65"/>
                  <a:gd name="T9" fmla="*/ 30 h 41"/>
                  <a:gd name="T10" fmla="*/ 63 w 65"/>
                  <a:gd name="T11" fmla="*/ 39 h 41"/>
                  <a:gd name="T12" fmla="*/ 55 w 65"/>
                  <a:gd name="T13" fmla="*/ 39 h 41"/>
                  <a:gd name="T14" fmla="*/ 33 w 65"/>
                  <a:gd name="T15" fmla="*/ 17 h 41"/>
                  <a:gd name="T16" fmla="*/ 11 w 65"/>
                  <a:gd name="T17" fmla="*/ 39 h 41"/>
                  <a:gd name="T18" fmla="*/ 7 w 65"/>
                  <a:gd name="T1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41">
                    <a:moveTo>
                      <a:pt x="7" y="40"/>
                    </a:moveTo>
                    <a:cubicBezTo>
                      <a:pt x="5" y="40"/>
                      <a:pt x="4" y="40"/>
                      <a:pt x="2" y="39"/>
                    </a:cubicBezTo>
                    <a:cubicBezTo>
                      <a:pt x="0" y="36"/>
                      <a:pt x="0" y="33"/>
                      <a:pt x="2" y="3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65" y="33"/>
                      <a:pt x="65" y="36"/>
                      <a:pt x="63" y="39"/>
                    </a:cubicBezTo>
                    <a:cubicBezTo>
                      <a:pt x="61" y="41"/>
                      <a:pt x="57" y="41"/>
                      <a:pt x="55" y="39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0" y="40"/>
                      <a:pt x="8" y="40"/>
                      <a:pt x="7" y="40"/>
                    </a:cubicBezTo>
                    <a:close/>
                  </a:path>
                </a:pathLst>
              </a:custGeom>
              <a:solidFill>
                <a:srgbClr val="212A39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  <p:sp>
            <p:nvSpPr>
              <p:cNvPr id="67" name="Freeform 304">
                <a:extLst>
                  <a:ext uri="{FF2B5EF4-FFF2-40B4-BE49-F238E27FC236}">
                    <a16:creationId xmlns:a16="http://schemas.microsoft.com/office/drawing/2014/main" id="{6FBFEE44-784B-4A53-9784-7F0D850FC0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1" y="5381625"/>
                <a:ext cx="206375" cy="130175"/>
              </a:xfrm>
              <a:custGeom>
                <a:avLst/>
                <a:gdLst>
                  <a:gd name="T0" fmla="*/ 59 w 65"/>
                  <a:gd name="T1" fmla="*/ 40 h 41"/>
                  <a:gd name="T2" fmla="*/ 55 w 65"/>
                  <a:gd name="T3" fmla="*/ 39 h 41"/>
                  <a:gd name="T4" fmla="*/ 33 w 65"/>
                  <a:gd name="T5" fmla="*/ 17 h 41"/>
                  <a:gd name="T6" fmla="*/ 11 w 65"/>
                  <a:gd name="T7" fmla="*/ 39 h 41"/>
                  <a:gd name="T8" fmla="*/ 2 w 65"/>
                  <a:gd name="T9" fmla="*/ 39 h 41"/>
                  <a:gd name="T10" fmla="*/ 2 w 65"/>
                  <a:gd name="T11" fmla="*/ 30 h 41"/>
                  <a:gd name="T12" fmla="*/ 33 w 65"/>
                  <a:gd name="T13" fmla="*/ 0 h 41"/>
                  <a:gd name="T14" fmla="*/ 63 w 65"/>
                  <a:gd name="T15" fmla="*/ 30 h 41"/>
                  <a:gd name="T16" fmla="*/ 63 w 65"/>
                  <a:gd name="T17" fmla="*/ 39 h 41"/>
                  <a:gd name="T18" fmla="*/ 59 w 65"/>
                  <a:gd name="T1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41">
                    <a:moveTo>
                      <a:pt x="59" y="40"/>
                    </a:moveTo>
                    <a:cubicBezTo>
                      <a:pt x="57" y="40"/>
                      <a:pt x="56" y="40"/>
                      <a:pt x="55" y="39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9" y="41"/>
                      <a:pt x="5" y="41"/>
                      <a:pt x="2" y="39"/>
                    </a:cubicBezTo>
                    <a:cubicBezTo>
                      <a:pt x="0" y="36"/>
                      <a:pt x="0" y="33"/>
                      <a:pt x="2" y="3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65" y="33"/>
                      <a:pt x="65" y="36"/>
                      <a:pt x="63" y="39"/>
                    </a:cubicBezTo>
                    <a:cubicBezTo>
                      <a:pt x="62" y="40"/>
                      <a:pt x="60" y="40"/>
                      <a:pt x="59" y="40"/>
                    </a:cubicBezTo>
                    <a:close/>
                  </a:path>
                </a:pathLst>
              </a:custGeom>
              <a:solidFill>
                <a:srgbClr val="212A39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</p:grpSp>
        <p:grpSp>
          <p:nvGrpSpPr>
            <p:cNvPr id="53" name="Group 46">
              <a:extLst>
                <a:ext uri="{FF2B5EF4-FFF2-40B4-BE49-F238E27FC236}">
                  <a16:creationId xmlns:a16="http://schemas.microsoft.com/office/drawing/2014/main" id="{01F49692-042F-4159-8C24-9124AC20A232}"/>
                </a:ext>
              </a:extLst>
            </p:cNvPr>
            <p:cNvGrpSpPr/>
            <p:nvPr/>
          </p:nvGrpSpPr>
          <p:grpSpPr>
            <a:xfrm>
              <a:off x="5590226" y="4428264"/>
              <a:ext cx="422275" cy="203200"/>
              <a:chOff x="5692776" y="5749925"/>
              <a:chExt cx="422275" cy="203200"/>
            </a:xfrm>
            <a:solidFill>
              <a:schemeClr val="accent4"/>
            </a:solidFill>
          </p:grpSpPr>
          <p:sp>
            <p:nvSpPr>
              <p:cNvPr id="62" name="Freeform 305">
                <a:extLst>
                  <a:ext uri="{FF2B5EF4-FFF2-40B4-BE49-F238E27FC236}">
                    <a16:creationId xmlns:a16="http://schemas.microsoft.com/office/drawing/2014/main" id="{40E61BF6-CDC2-4DD4-9BD1-5FF0726E5B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2776" y="5749925"/>
                <a:ext cx="130175" cy="203200"/>
              </a:xfrm>
              <a:custGeom>
                <a:avLst/>
                <a:gdLst>
                  <a:gd name="T0" fmla="*/ 34 w 41"/>
                  <a:gd name="T1" fmla="*/ 64 h 64"/>
                  <a:gd name="T2" fmla="*/ 30 w 41"/>
                  <a:gd name="T3" fmla="*/ 63 h 64"/>
                  <a:gd name="T4" fmla="*/ 0 w 41"/>
                  <a:gd name="T5" fmla="*/ 32 h 64"/>
                  <a:gd name="T6" fmla="*/ 30 w 41"/>
                  <a:gd name="T7" fmla="*/ 2 h 64"/>
                  <a:gd name="T8" fmla="*/ 39 w 41"/>
                  <a:gd name="T9" fmla="*/ 2 h 64"/>
                  <a:gd name="T10" fmla="*/ 39 w 41"/>
                  <a:gd name="T11" fmla="*/ 10 h 64"/>
                  <a:gd name="T12" fmla="*/ 17 w 41"/>
                  <a:gd name="T13" fmla="*/ 32 h 64"/>
                  <a:gd name="T14" fmla="*/ 39 w 41"/>
                  <a:gd name="T15" fmla="*/ 54 h 64"/>
                  <a:gd name="T16" fmla="*/ 39 w 41"/>
                  <a:gd name="T17" fmla="*/ 63 h 64"/>
                  <a:gd name="T18" fmla="*/ 34 w 41"/>
                  <a:gd name="T1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64">
                    <a:moveTo>
                      <a:pt x="34" y="64"/>
                    </a:moveTo>
                    <a:cubicBezTo>
                      <a:pt x="33" y="64"/>
                      <a:pt x="31" y="64"/>
                      <a:pt x="30" y="6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2" y="0"/>
                      <a:pt x="36" y="0"/>
                      <a:pt x="39" y="2"/>
                    </a:cubicBezTo>
                    <a:cubicBezTo>
                      <a:pt x="41" y="4"/>
                      <a:pt x="41" y="8"/>
                      <a:pt x="39" y="10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41" y="57"/>
                      <a:pt x="41" y="60"/>
                      <a:pt x="39" y="63"/>
                    </a:cubicBezTo>
                    <a:cubicBezTo>
                      <a:pt x="37" y="64"/>
                      <a:pt x="36" y="64"/>
                      <a:pt x="34" y="64"/>
                    </a:cubicBezTo>
                    <a:close/>
                  </a:path>
                </a:pathLst>
              </a:custGeom>
              <a:solidFill>
                <a:srgbClr val="FFB401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  <p:sp>
            <p:nvSpPr>
              <p:cNvPr id="63" name="Freeform 306">
                <a:extLst>
                  <a:ext uri="{FF2B5EF4-FFF2-40B4-BE49-F238E27FC236}">
                    <a16:creationId xmlns:a16="http://schemas.microsoft.com/office/drawing/2014/main" id="{7F5726E0-8047-4FF5-90B3-C46C3B4AB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8826" y="5749925"/>
                <a:ext cx="130175" cy="203200"/>
              </a:xfrm>
              <a:custGeom>
                <a:avLst/>
                <a:gdLst>
                  <a:gd name="T0" fmla="*/ 34 w 41"/>
                  <a:gd name="T1" fmla="*/ 64 h 64"/>
                  <a:gd name="T2" fmla="*/ 30 w 41"/>
                  <a:gd name="T3" fmla="*/ 63 h 64"/>
                  <a:gd name="T4" fmla="*/ 0 w 41"/>
                  <a:gd name="T5" fmla="*/ 32 h 64"/>
                  <a:gd name="T6" fmla="*/ 30 w 41"/>
                  <a:gd name="T7" fmla="*/ 2 h 64"/>
                  <a:gd name="T8" fmla="*/ 39 w 41"/>
                  <a:gd name="T9" fmla="*/ 2 h 64"/>
                  <a:gd name="T10" fmla="*/ 39 w 41"/>
                  <a:gd name="T11" fmla="*/ 10 h 64"/>
                  <a:gd name="T12" fmla="*/ 17 w 41"/>
                  <a:gd name="T13" fmla="*/ 32 h 64"/>
                  <a:gd name="T14" fmla="*/ 39 w 41"/>
                  <a:gd name="T15" fmla="*/ 54 h 64"/>
                  <a:gd name="T16" fmla="*/ 39 w 41"/>
                  <a:gd name="T17" fmla="*/ 63 h 64"/>
                  <a:gd name="T18" fmla="*/ 34 w 41"/>
                  <a:gd name="T1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64">
                    <a:moveTo>
                      <a:pt x="34" y="64"/>
                    </a:moveTo>
                    <a:cubicBezTo>
                      <a:pt x="33" y="64"/>
                      <a:pt x="31" y="64"/>
                      <a:pt x="30" y="6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2" y="0"/>
                      <a:pt x="36" y="0"/>
                      <a:pt x="39" y="2"/>
                    </a:cubicBezTo>
                    <a:cubicBezTo>
                      <a:pt x="41" y="4"/>
                      <a:pt x="41" y="8"/>
                      <a:pt x="39" y="10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41" y="57"/>
                      <a:pt x="41" y="60"/>
                      <a:pt x="39" y="63"/>
                    </a:cubicBezTo>
                    <a:cubicBezTo>
                      <a:pt x="37" y="64"/>
                      <a:pt x="36" y="64"/>
                      <a:pt x="34" y="64"/>
                    </a:cubicBezTo>
                    <a:close/>
                  </a:path>
                </a:pathLst>
              </a:custGeom>
              <a:solidFill>
                <a:srgbClr val="FFB401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  <p:sp>
            <p:nvSpPr>
              <p:cNvPr id="64" name="Freeform 307">
                <a:extLst>
                  <a:ext uri="{FF2B5EF4-FFF2-40B4-BE49-F238E27FC236}">
                    <a16:creationId xmlns:a16="http://schemas.microsoft.com/office/drawing/2014/main" id="{F84C9927-EBA2-4ABE-9A00-2506A9A8A5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4876" y="5749925"/>
                <a:ext cx="130175" cy="203200"/>
              </a:xfrm>
              <a:custGeom>
                <a:avLst/>
                <a:gdLst>
                  <a:gd name="T0" fmla="*/ 34 w 41"/>
                  <a:gd name="T1" fmla="*/ 64 h 64"/>
                  <a:gd name="T2" fmla="*/ 30 w 41"/>
                  <a:gd name="T3" fmla="*/ 63 h 64"/>
                  <a:gd name="T4" fmla="*/ 0 w 41"/>
                  <a:gd name="T5" fmla="*/ 32 h 64"/>
                  <a:gd name="T6" fmla="*/ 30 w 41"/>
                  <a:gd name="T7" fmla="*/ 2 h 64"/>
                  <a:gd name="T8" fmla="*/ 39 w 41"/>
                  <a:gd name="T9" fmla="*/ 2 h 64"/>
                  <a:gd name="T10" fmla="*/ 39 w 41"/>
                  <a:gd name="T11" fmla="*/ 10 h 64"/>
                  <a:gd name="T12" fmla="*/ 17 w 41"/>
                  <a:gd name="T13" fmla="*/ 32 h 64"/>
                  <a:gd name="T14" fmla="*/ 39 w 41"/>
                  <a:gd name="T15" fmla="*/ 54 h 64"/>
                  <a:gd name="T16" fmla="*/ 39 w 41"/>
                  <a:gd name="T17" fmla="*/ 63 h 64"/>
                  <a:gd name="T18" fmla="*/ 34 w 41"/>
                  <a:gd name="T1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64">
                    <a:moveTo>
                      <a:pt x="34" y="64"/>
                    </a:moveTo>
                    <a:cubicBezTo>
                      <a:pt x="33" y="64"/>
                      <a:pt x="31" y="64"/>
                      <a:pt x="30" y="6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3" y="0"/>
                      <a:pt x="36" y="0"/>
                      <a:pt x="39" y="2"/>
                    </a:cubicBezTo>
                    <a:cubicBezTo>
                      <a:pt x="41" y="4"/>
                      <a:pt x="41" y="8"/>
                      <a:pt x="39" y="10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41" y="57"/>
                      <a:pt x="41" y="60"/>
                      <a:pt x="39" y="63"/>
                    </a:cubicBezTo>
                    <a:cubicBezTo>
                      <a:pt x="37" y="64"/>
                      <a:pt x="36" y="64"/>
                      <a:pt x="34" y="64"/>
                    </a:cubicBezTo>
                    <a:close/>
                  </a:path>
                </a:pathLst>
              </a:custGeom>
              <a:solidFill>
                <a:srgbClr val="FFB401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</p:grpSp>
        <p:grpSp>
          <p:nvGrpSpPr>
            <p:cNvPr id="54" name="Group 50">
              <a:extLst>
                <a:ext uri="{FF2B5EF4-FFF2-40B4-BE49-F238E27FC236}">
                  <a16:creationId xmlns:a16="http://schemas.microsoft.com/office/drawing/2014/main" id="{4B69574C-796F-43EB-BCD5-B8CDE89566F8}"/>
                </a:ext>
              </a:extLst>
            </p:cNvPr>
            <p:cNvGrpSpPr/>
            <p:nvPr/>
          </p:nvGrpSpPr>
          <p:grpSpPr>
            <a:xfrm>
              <a:off x="6250626" y="1104039"/>
              <a:ext cx="206375" cy="422275"/>
              <a:chOff x="6353176" y="2425700"/>
              <a:chExt cx="206375" cy="422275"/>
            </a:xfrm>
            <a:solidFill>
              <a:schemeClr val="accent2"/>
            </a:solidFill>
          </p:grpSpPr>
          <p:sp>
            <p:nvSpPr>
              <p:cNvPr id="59" name="Freeform 308">
                <a:extLst>
                  <a:ext uri="{FF2B5EF4-FFF2-40B4-BE49-F238E27FC236}">
                    <a16:creationId xmlns:a16="http://schemas.microsoft.com/office/drawing/2014/main" id="{F4E465C7-87BE-45FD-A57D-12B82B61B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3176" y="2717800"/>
                <a:ext cx="206375" cy="130175"/>
              </a:xfrm>
              <a:custGeom>
                <a:avLst/>
                <a:gdLst>
                  <a:gd name="T0" fmla="*/ 32 w 65"/>
                  <a:gd name="T1" fmla="*/ 41 h 41"/>
                  <a:gd name="T2" fmla="*/ 2 w 65"/>
                  <a:gd name="T3" fmla="*/ 11 h 41"/>
                  <a:gd name="T4" fmla="*/ 2 w 65"/>
                  <a:gd name="T5" fmla="*/ 3 h 41"/>
                  <a:gd name="T6" fmla="*/ 10 w 65"/>
                  <a:gd name="T7" fmla="*/ 3 h 41"/>
                  <a:gd name="T8" fmla="*/ 32 w 65"/>
                  <a:gd name="T9" fmla="*/ 24 h 41"/>
                  <a:gd name="T10" fmla="*/ 54 w 65"/>
                  <a:gd name="T11" fmla="*/ 3 h 41"/>
                  <a:gd name="T12" fmla="*/ 63 w 65"/>
                  <a:gd name="T13" fmla="*/ 3 h 41"/>
                  <a:gd name="T14" fmla="*/ 63 w 65"/>
                  <a:gd name="T15" fmla="*/ 11 h 41"/>
                  <a:gd name="T16" fmla="*/ 32 w 65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1">
                    <a:moveTo>
                      <a:pt x="32" y="41"/>
                    </a:move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4" y="0"/>
                      <a:pt x="8" y="0"/>
                      <a:pt x="10" y="3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6" y="0"/>
                      <a:pt x="60" y="0"/>
                      <a:pt x="63" y="3"/>
                    </a:cubicBezTo>
                    <a:cubicBezTo>
                      <a:pt x="65" y="5"/>
                      <a:pt x="65" y="9"/>
                      <a:pt x="63" y="11"/>
                    </a:cubicBezTo>
                    <a:lnTo>
                      <a:pt x="32" y="41"/>
                    </a:lnTo>
                    <a:close/>
                  </a:path>
                </a:pathLst>
              </a:custGeom>
              <a:solidFill>
                <a:srgbClr val="212A39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  <p:sp>
            <p:nvSpPr>
              <p:cNvPr id="60" name="Freeform 309">
                <a:extLst>
                  <a:ext uri="{FF2B5EF4-FFF2-40B4-BE49-F238E27FC236}">
                    <a16:creationId xmlns:a16="http://schemas.microsoft.com/office/drawing/2014/main" id="{858E2C2F-5889-4414-93F0-CC0B994F9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3176" y="2571750"/>
                <a:ext cx="206375" cy="130175"/>
              </a:xfrm>
              <a:custGeom>
                <a:avLst/>
                <a:gdLst>
                  <a:gd name="T0" fmla="*/ 32 w 65"/>
                  <a:gd name="T1" fmla="*/ 41 h 41"/>
                  <a:gd name="T2" fmla="*/ 2 w 65"/>
                  <a:gd name="T3" fmla="*/ 11 h 41"/>
                  <a:gd name="T4" fmla="*/ 2 w 65"/>
                  <a:gd name="T5" fmla="*/ 2 h 41"/>
                  <a:gd name="T6" fmla="*/ 10 w 65"/>
                  <a:gd name="T7" fmla="*/ 2 h 41"/>
                  <a:gd name="T8" fmla="*/ 32 w 65"/>
                  <a:gd name="T9" fmla="*/ 24 h 41"/>
                  <a:gd name="T10" fmla="*/ 54 w 65"/>
                  <a:gd name="T11" fmla="*/ 2 h 41"/>
                  <a:gd name="T12" fmla="*/ 63 w 65"/>
                  <a:gd name="T13" fmla="*/ 2 h 41"/>
                  <a:gd name="T14" fmla="*/ 63 w 65"/>
                  <a:gd name="T15" fmla="*/ 11 h 41"/>
                  <a:gd name="T16" fmla="*/ 32 w 65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1">
                    <a:moveTo>
                      <a:pt x="32" y="41"/>
                    </a:move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2"/>
                    </a:cubicBezTo>
                    <a:cubicBezTo>
                      <a:pt x="4" y="0"/>
                      <a:pt x="8" y="0"/>
                      <a:pt x="10" y="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6" y="0"/>
                      <a:pt x="60" y="0"/>
                      <a:pt x="63" y="2"/>
                    </a:cubicBezTo>
                    <a:cubicBezTo>
                      <a:pt x="65" y="5"/>
                      <a:pt x="65" y="9"/>
                      <a:pt x="63" y="11"/>
                    </a:cubicBezTo>
                    <a:lnTo>
                      <a:pt x="32" y="41"/>
                    </a:lnTo>
                    <a:close/>
                  </a:path>
                </a:pathLst>
              </a:custGeom>
              <a:solidFill>
                <a:srgbClr val="212A39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  <p:sp>
            <p:nvSpPr>
              <p:cNvPr id="61" name="Freeform 310">
                <a:extLst>
                  <a:ext uri="{FF2B5EF4-FFF2-40B4-BE49-F238E27FC236}">
                    <a16:creationId xmlns:a16="http://schemas.microsoft.com/office/drawing/2014/main" id="{BC988B27-B0D0-4495-A045-1E6DE2785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3176" y="2425700"/>
                <a:ext cx="206375" cy="130175"/>
              </a:xfrm>
              <a:custGeom>
                <a:avLst/>
                <a:gdLst>
                  <a:gd name="T0" fmla="*/ 32 w 65"/>
                  <a:gd name="T1" fmla="*/ 41 h 41"/>
                  <a:gd name="T2" fmla="*/ 2 w 65"/>
                  <a:gd name="T3" fmla="*/ 11 h 41"/>
                  <a:gd name="T4" fmla="*/ 2 w 65"/>
                  <a:gd name="T5" fmla="*/ 2 h 41"/>
                  <a:gd name="T6" fmla="*/ 10 w 65"/>
                  <a:gd name="T7" fmla="*/ 2 h 41"/>
                  <a:gd name="T8" fmla="*/ 32 w 65"/>
                  <a:gd name="T9" fmla="*/ 24 h 41"/>
                  <a:gd name="T10" fmla="*/ 54 w 65"/>
                  <a:gd name="T11" fmla="*/ 2 h 41"/>
                  <a:gd name="T12" fmla="*/ 63 w 65"/>
                  <a:gd name="T13" fmla="*/ 2 h 41"/>
                  <a:gd name="T14" fmla="*/ 63 w 65"/>
                  <a:gd name="T15" fmla="*/ 11 h 41"/>
                  <a:gd name="T16" fmla="*/ 32 w 65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1">
                    <a:moveTo>
                      <a:pt x="32" y="41"/>
                    </a:move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2"/>
                    </a:cubicBezTo>
                    <a:cubicBezTo>
                      <a:pt x="4" y="0"/>
                      <a:pt x="8" y="0"/>
                      <a:pt x="10" y="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6" y="0"/>
                      <a:pt x="60" y="0"/>
                      <a:pt x="63" y="2"/>
                    </a:cubicBezTo>
                    <a:cubicBezTo>
                      <a:pt x="65" y="5"/>
                      <a:pt x="65" y="9"/>
                      <a:pt x="63" y="11"/>
                    </a:cubicBezTo>
                    <a:lnTo>
                      <a:pt x="32" y="41"/>
                    </a:lnTo>
                    <a:close/>
                  </a:path>
                </a:pathLst>
              </a:custGeom>
              <a:solidFill>
                <a:srgbClr val="212A39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 dirty="0">
                  <a:latin typeface="+mn-ea"/>
                </a:endParaRPr>
              </a:p>
            </p:txBody>
          </p:sp>
        </p:grpSp>
        <p:sp>
          <p:nvSpPr>
            <p:cNvPr id="55" name="Freeform 311">
              <a:extLst>
                <a:ext uri="{FF2B5EF4-FFF2-40B4-BE49-F238E27FC236}">
                  <a16:creationId xmlns:a16="http://schemas.microsoft.com/office/drawing/2014/main" id="{28924DD0-7E13-4845-86FB-830CD59A0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9876" y="580164"/>
              <a:ext cx="254000" cy="368300"/>
            </a:xfrm>
            <a:custGeom>
              <a:avLst/>
              <a:gdLst>
                <a:gd name="T0" fmla="*/ 22 w 80"/>
                <a:gd name="T1" fmla="*/ 89 h 116"/>
                <a:gd name="T2" fmla="*/ 23 w 80"/>
                <a:gd name="T3" fmla="*/ 95 h 116"/>
                <a:gd name="T4" fmla="*/ 40 w 80"/>
                <a:gd name="T5" fmla="*/ 98 h 116"/>
                <a:gd name="T6" fmla="*/ 58 w 80"/>
                <a:gd name="T7" fmla="*/ 95 h 116"/>
                <a:gd name="T8" fmla="*/ 59 w 80"/>
                <a:gd name="T9" fmla="*/ 89 h 116"/>
                <a:gd name="T10" fmla="*/ 40 w 80"/>
                <a:gd name="T11" fmla="*/ 92 h 116"/>
                <a:gd name="T12" fmla="*/ 22 w 80"/>
                <a:gd name="T13" fmla="*/ 89 h 116"/>
                <a:gd name="T14" fmla="*/ 23 w 80"/>
                <a:gd name="T15" fmla="*/ 100 h 116"/>
                <a:gd name="T16" fmla="*/ 24 w 80"/>
                <a:gd name="T17" fmla="*/ 107 h 116"/>
                <a:gd name="T18" fmla="*/ 30 w 80"/>
                <a:gd name="T19" fmla="*/ 110 h 116"/>
                <a:gd name="T20" fmla="*/ 30 w 80"/>
                <a:gd name="T21" fmla="*/ 113 h 116"/>
                <a:gd name="T22" fmla="*/ 40 w 80"/>
                <a:gd name="T23" fmla="*/ 116 h 116"/>
                <a:gd name="T24" fmla="*/ 51 w 80"/>
                <a:gd name="T25" fmla="*/ 113 h 116"/>
                <a:gd name="T26" fmla="*/ 51 w 80"/>
                <a:gd name="T27" fmla="*/ 110 h 116"/>
                <a:gd name="T28" fmla="*/ 56 w 80"/>
                <a:gd name="T29" fmla="*/ 107 h 116"/>
                <a:gd name="T30" fmla="*/ 57 w 80"/>
                <a:gd name="T31" fmla="*/ 100 h 116"/>
                <a:gd name="T32" fmla="*/ 40 w 80"/>
                <a:gd name="T33" fmla="*/ 103 h 116"/>
                <a:gd name="T34" fmla="*/ 23 w 80"/>
                <a:gd name="T35" fmla="*/ 100 h 116"/>
                <a:gd name="T36" fmla="*/ 40 w 80"/>
                <a:gd name="T37" fmla="*/ 16 h 116"/>
                <a:gd name="T38" fmla="*/ 42 w 80"/>
                <a:gd name="T39" fmla="*/ 14 h 116"/>
                <a:gd name="T40" fmla="*/ 40 w 80"/>
                <a:gd name="T41" fmla="*/ 12 h 116"/>
                <a:gd name="T42" fmla="*/ 13 w 80"/>
                <a:gd name="T43" fmla="*/ 40 h 116"/>
                <a:gd name="T44" fmla="*/ 15 w 80"/>
                <a:gd name="T45" fmla="*/ 42 h 116"/>
                <a:gd name="T46" fmla="*/ 17 w 80"/>
                <a:gd name="T47" fmla="*/ 40 h 116"/>
                <a:gd name="T48" fmla="*/ 40 w 80"/>
                <a:gd name="T49" fmla="*/ 16 h 116"/>
                <a:gd name="T50" fmla="*/ 49 w 80"/>
                <a:gd name="T51" fmla="*/ 54 h 116"/>
                <a:gd name="T52" fmla="*/ 40 w 80"/>
                <a:gd name="T53" fmla="*/ 38 h 116"/>
                <a:gd name="T54" fmla="*/ 31 w 80"/>
                <a:gd name="T55" fmla="*/ 54 h 116"/>
                <a:gd name="T56" fmla="*/ 28 w 80"/>
                <a:gd name="T57" fmla="*/ 47 h 116"/>
                <a:gd name="T58" fmla="*/ 22 w 80"/>
                <a:gd name="T59" fmla="*/ 49 h 116"/>
                <a:gd name="T60" fmla="*/ 31 w 80"/>
                <a:gd name="T61" fmla="*/ 68 h 116"/>
                <a:gd name="T62" fmla="*/ 40 w 80"/>
                <a:gd name="T63" fmla="*/ 51 h 116"/>
                <a:gd name="T64" fmla="*/ 50 w 80"/>
                <a:gd name="T65" fmla="*/ 68 h 116"/>
                <a:gd name="T66" fmla="*/ 59 w 80"/>
                <a:gd name="T67" fmla="*/ 49 h 116"/>
                <a:gd name="T68" fmla="*/ 53 w 80"/>
                <a:gd name="T69" fmla="*/ 47 h 116"/>
                <a:gd name="T70" fmla="*/ 49 w 80"/>
                <a:gd name="T71" fmla="*/ 54 h 116"/>
                <a:gd name="T72" fmla="*/ 40 w 80"/>
                <a:gd name="T73" fmla="*/ 0 h 116"/>
                <a:gd name="T74" fmla="*/ 0 w 80"/>
                <a:gd name="T75" fmla="*/ 40 h 116"/>
                <a:gd name="T76" fmla="*/ 20 w 80"/>
                <a:gd name="T77" fmla="*/ 74 h 116"/>
                <a:gd name="T78" fmla="*/ 21 w 80"/>
                <a:gd name="T79" fmla="*/ 84 h 116"/>
                <a:gd name="T80" fmla="*/ 40 w 80"/>
                <a:gd name="T81" fmla="*/ 88 h 116"/>
                <a:gd name="T82" fmla="*/ 60 w 80"/>
                <a:gd name="T83" fmla="*/ 84 h 116"/>
                <a:gd name="T84" fmla="*/ 61 w 80"/>
                <a:gd name="T85" fmla="*/ 74 h 116"/>
                <a:gd name="T86" fmla="*/ 80 w 80"/>
                <a:gd name="T87" fmla="*/ 40 h 116"/>
                <a:gd name="T88" fmla="*/ 40 w 80"/>
                <a:gd name="T89" fmla="*/ 0 h 116"/>
                <a:gd name="T90" fmla="*/ 55 w 80"/>
                <a:gd name="T91" fmla="*/ 69 h 116"/>
                <a:gd name="T92" fmla="*/ 54 w 80"/>
                <a:gd name="T93" fmla="*/ 79 h 116"/>
                <a:gd name="T94" fmla="*/ 40 w 80"/>
                <a:gd name="T95" fmla="*/ 81 h 116"/>
                <a:gd name="T96" fmla="*/ 27 w 80"/>
                <a:gd name="T97" fmla="*/ 79 h 116"/>
                <a:gd name="T98" fmla="*/ 26 w 80"/>
                <a:gd name="T99" fmla="*/ 69 h 116"/>
                <a:gd name="T100" fmla="*/ 7 w 80"/>
                <a:gd name="T101" fmla="*/ 40 h 116"/>
                <a:gd name="T102" fmla="*/ 40 w 80"/>
                <a:gd name="T103" fmla="*/ 7 h 116"/>
                <a:gd name="T104" fmla="*/ 73 w 80"/>
                <a:gd name="T105" fmla="*/ 40 h 116"/>
                <a:gd name="T106" fmla="*/ 55 w 80"/>
                <a:gd name="T107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0" h="116">
                  <a:moveTo>
                    <a:pt x="22" y="89"/>
                  </a:moveTo>
                  <a:cubicBezTo>
                    <a:pt x="23" y="95"/>
                    <a:pt x="23" y="95"/>
                    <a:pt x="23" y="95"/>
                  </a:cubicBezTo>
                  <a:cubicBezTo>
                    <a:pt x="28" y="97"/>
                    <a:pt x="34" y="98"/>
                    <a:pt x="40" y="98"/>
                  </a:cubicBezTo>
                  <a:cubicBezTo>
                    <a:pt x="47" y="98"/>
                    <a:pt x="53" y="97"/>
                    <a:pt x="58" y="95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3" y="91"/>
                    <a:pt x="47" y="92"/>
                    <a:pt x="40" y="92"/>
                  </a:cubicBezTo>
                  <a:cubicBezTo>
                    <a:pt x="34" y="92"/>
                    <a:pt x="27" y="91"/>
                    <a:pt x="22" y="89"/>
                  </a:cubicBezTo>
                  <a:close/>
                  <a:moveTo>
                    <a:pt x="23" y="100"/>
                  </a:moveTo>
                  <a:cubicBezTo>
                    <a:pt x="24" y="107"/>
                    <a:pt x="24" y="107"/>
                    <a:pt x="24" y="107"/>
                  </a:cubicBezTo>
                  <a:cubicBezTo>
                    <a:pt x="24" y="107"/>
                    <a:pt x="26" y="108"/>
                    <a:pt x="30" y="110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30" y="113"/>
                    <a:pt x="33" y="116"/>
                    <a:pt x="40" y="116"/>
                  </a:cubicBezTo>
                  <a:cubicBezTo>
                    <a:pt x="48" y="116"/>
                    <a:pt x="51" y="113"/>
                    <a:pt x="51" y="113"/>
                  </a:cubicBezTo>
                  <a:cubicBezTo>
                    <a:pt x="51" y="110"/>
                    <a:pt x="51" y="110"/>
                    <a:pt x="51" y="110"/>
                  </a:cubicBezTo>
                  <a:cubicBezTo>
                    <a:pt x="55" y="108"/>
                    <a:pt x="56" y="107"/>
                    <a:pt x="56" y="107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2" y="102"/>
                    <a:pt x="46" y="103"/>
                    <a:pt x="40" y="103"/>
                  </a:cubicBezTo>
                  <a:cubicBezTo>
                    <a:pt x="34" y="103"/>
                    <a:pt x="29" y="102"/>
                    <a:pt x="23" y="100"/>
                  </a:cubicBezTo>
                  <a:close/>
                  <a:moveTo>
                    <a:pt x="40" y="16"/>
                  </a:moveTo>
                  <a:cubicBezTo>
                    <a:pt x="42" y="16"/>
                    <a:pt x="42" y="15"/>
                    <a:pt x="42" y="14"/>
                  </a:cubicBezTo>
                  <a:cubicBezTo>
                    <a:pt x="42" y="13"/>
                    <a:pt x="42" y="12"/>
                    <a:pt x="40" y="12"/>
                  </a:cubicBezTo>
                  <a:cubicBezTo>
                    <a:pt x="25" y="12"/>
                    <a:pt x="13" y="24"/>
                    <a:pt x="13" y="40"/>
                  </a:cubicBezTo>
                  <a:cubicBezTo>
                    <a:pt x="13" y="41"/>
                    <a:pt x="14" y="42"/>
                    <a:pt x="15" y="42"/>
                  </a:cubicBezTo>
                  <a:cubicBezTo>
                    <a:pt x="16" y="42"/>
                    <a:pt x="17" y="41"/>
                    <a:pt x="17" y="40"/>
                  </a:cubicBezTo>
                  <a:cubicBezTo>
                    <a:pt x="17" y="27"/>
                    <a:pt x="27" y="16"/>
                    <a:pt x="40" y="16"/>
                  </a:cubicBezTo>
                  <a:close/>
                  <a:moveTo>
                    <a:pt x="49" y="54"/>
                  </a:moveTo>
                  <a:cubicBezTo>
                    <a:pt x="40" y="38"/>
                    <a:pt x="40" y="38"/>
                    <a:pt x="40" y="38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3" y="47"/>
                    <a:pt x="53" y="47"/>
                    <a:pt x="53" y="47"/>
                  </a:cubicBezTo>
                  <a:lnTo>
                    <a:pt x="49" y="54"/>
                  </a:lnTo>
                  <a:close/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54"/>
                    <a:pt x="8" y="67"/>
                    <a:pt x="20" y="7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7" y="86"/>
                    <a:pt x="33" y="88"/>
                    <a:pt x="40" y="88"/>
                  </a:cubicBezTo>
                  <a:cubicBezTo>
                    <a:pt x="47" y="88"/>
                    <a:pt x="54" y="86"/>
                    <a:pt x="60" y="84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73" y="67"/>
                    <a:pt x="80" y="54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  <a:moveTo>
                    <a:pt x="55" y="69"/>
                  </a:moveTo>
                  <a:cubicBezTo>
                    <a:pt x="54" y="79"/>
                    <a:pt x="54" y="79"/>
                    <a:pt x="54" y="79"/>
                  </a:cubicBezTo>
                  <a:cubicBezTo>
                    <a:pt x="54" y="79"/>
                    <a:pt x="51" y="81"/>
                    <a:pt x="40" y="81"/>
                  </a:cubicBezTo>
                  <a:cubicBezTo>
                    <a:pt x="30" y="81"/>
                    <a:pt x="27" y="79"/>
                    <a:pt x="27" y="7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15" y="64"/>
                    <a:pt x="7" y="53"/>
                    <a:pt x="7" y="40"/>
                  </a:cubicBezTo>
                  <a:cubicBezTo>
                    <a:pt x="7" y="21"/>
                    <a:pt x="22" y="7"/>
                    <a:pt x="40" y="7"/>
                  </a:cubicBezTo>
                  <a:cubicBezTo>
                    <a:pt x="59" y="7"/>
                    <a:pt x="73" y="21"/>
                    <a:pt x="73" y="40"/>
                  </a:cubicBezTo>
                  <a:cubicBezTo>
                    <a:pt x="73" y="52"/>
                    <a:pt x="66" y="64"/>
                    <a:pt x="55" y="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  <p:sp>
          <p:nvSpPr>
            <p:cNvPr id="56" name="Freeform 312">
              <a:extLst>
                <a:ext uri="{FF2B5EF4-FFF2-40B4-BE49-F238E27FC236}">
                  <a16:creationId xmlns:a16="http://schemas.microsoft.com/office/drawing/2014/main" id="{43BBFD95-A39B-4BDA-A4C0-3995CBD3B0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9351" y="2180364"/>
              <a:ext cx="279400" cy="352425"/>
            </a:xfrm>
            <a:custGeom>
              <a:avLst/>
              <a:gdLst>
                <a:gd name="T0" fmla="*/ 128 w 176"/>
                <a:gd name="T1" fmla="*/ 64 h 222"/>
                <a:gd name="T2" fmla="*/ 30 w 176"/>
                <a:gd name="T3" fmla="*/ 64 h 222"/>
                <a:gd name="T4" fmla="*/ 30 w 176"/>
                <a:gd name="T5" fmla="*/ 78 h 222"/>
                <a:gd name="T6" fmla="*/ 128 w 176"/>
                <a:gd name="T7" fmla="*/ 78 h 222"/>
                <a:gd name="T8" fmla="*/ 128 w 176"/>
                <a:gd name="T9" fmla="*/ 64 h 222"/>
                <a:gd name="T10" fmla="*/ 128 w 176"/>
                <a:gd name="T11" fmla="*/ 92 h 222"/>
                <a:gd name="T12" fmla="*/ 30 w 176"/>
                <a:gd name="T13" fmla="*/ 92 h 222"/>
                <a:gd name="T14" fmla="*/ 30 w 176"/>
                <a:gd name="T15" fmla="*/ 106 h 222"/>
                <a:gd name="T16" fmla="*/ 128 w 176"/>
                <a:gd name="T17" fmla="*/ 106 h 222"/>
                <a:gd name="T18" fmla="*/ 128 w 176"/>
                <a:gd name="T19" fmla="*/ 92 h 222"/>
                <a:gd name="T20" fmla="*/ 128 w 176"/>
                <a:gd name="T21" fmla="*/ 38 h 222"/>
                <a:gd name="T22" fmla="*/ 30 w 176"/>
                <a:gd name="T23" fmla="*/ 38 h 222"/>
                <a:gd name="T24" fmla="*/ 30 w 176"/>
                <a:gd name="T25" fmla="*/ 50 h 222"/>
                <a:gd name="T26" fmla="*/ 128 w 176"/>
                <a:gd name="T27" fmla="*/ 50 h 222"/>
                <a:gd name="T28" fmla="*/ 128 w 176"/>
                <a:gd name="T29" fmla="*/ 38 h 222"/>
                <a:gd name="T30" fmla="*/ 158 w 176"/>
                <a:gd name="T31" fmla="*/ 20 h 222"/>
                <a:gd name="T32" fmla="*/ 158 w 176"/>
                <a:gd name="T33" fmla="*/ 0 h 222"/>
                <a:gd name="T34" fmla="*/ 0 w 176"/>
                <a:gd name="T35" fmla="*/ 0 h 222"/>
                <a:gd name="T36" fmla="*/ 0 w 176"/>
                <a:gd name="T37" fmla="*/ 204 h 222"/>
                <a:gd name="T38" fmla="*/ 20 w 176"/>
                <a:gd name="T39" fmla="*/ 204 h 222"/>
                <a:gd name="T40" fmla="*/ 20 w 176"/>
                <a:gd name="T41" fmla="*/ 222 h 222"/>
                <a:gd name="T42" fmla="*/ 176 w 176"/>
                <a:gd name="T43" fmla="*/ 222 h 222"/>
                <a:gd name="T44" fmla="*/ 176 w 176"/>
                <a:gd name="T45" fmla="*/ 20 h 222"/>
                <a:gd name="T46" fmla="*/ 158 w 176"/>
                <a:gd name="T47" fmla="*/ 20 h 222"/>
                <a:gd name="T48" fmla="*/ 12 w 176"/>
                <a:gd name="T49" fmla="*/ 192 h 222"/>
                <a:gd name="T50" fmla="*/ 12 w 176"/>
                <a:gd name="T51" fmla="*/ 12 h 222"/>
                <a:gd name="T52" fmla="*/ 146 w 176"/>
                <a:gd name="T53" fmla="*/ 12 h 222"/>
                <a:gd name="T54" fmla="*/ 146 w 176"/>
                <a:gd name="T55" fmla="*/ 146 h 222"/>
                <a:gd name="T56" fmla="*/ 100 w 176"/>
                <a:gd name="T57" fmla="*/ 146 h 222"/>
                <a:gd name="T58" fmla="*/ 100 w 176"/>
                <a:gd name="T59" fmla="*/ 192 h 222"/>
                <a:gd name="T60" fmla="*/ 12 w 176"/>
                <a:gd name="T61" fmla="*/ 192 h 222"/>
                <a:gd name="T62" fmla="*/ 166 w 176"/>
                <a:gd name="T63" fmla="*/ 212 h 222"/>
                <a:gd name="T64" fmla="*/ 30 w 176"/>
                <a:gd name="T65" fmla="*/ 212 h 222"/>
                <a:gd name="T66" fmla="*/ 30 w 176"/>
                <a:gd name="T67" fmla="*/ 204 h 222"/>
                <a:gd name="T68" fmla="*/ 106 w 176"/>
                <a:gd name="T69" fmla="*/ 204 h 222"/>
                <a:gd name="T70" fmla="*/ 158 w 176"/>
                <a:gd name="T71" fmla="*/ 152 h 222"/>
                <a:gd name="T72" fmla="*/ 158 w 176"/>
                <a:gd name="T73" fmla="*/ 30 h 222"/>
                <a:gd name="T74" fmla="*/ 166 w 176"/>
                <a:gd name="T75" fmla="*/ 30 h 222"/>
                <a:gd name="T76" fmla="*/ 166 w 176"/>
                <a:gd name="T77" fmla="*/ 212 h 222"/>
                <a:gd name="T78" fmla="*/ 30 w 176"/>
                <a:gd name="T79" fmla="*/ 132 h 222"/>
                <a:gd name="T80" fmla="*/ 78 w 176"/>
                <a:gd name="T81" fmla="*/ 132 h 222"/>
                <a:gd name="T82" fmla="*/ 78 w 176"/>
                <a:gd name="T83" fmla="*/ 118 h 222"/>
                <a:gd name="T84" fmla="*/ 30 w 176"/>
                <a:gd name="T85" fmla="*/ 118 h 222"/>
                <a:gd name="T86" fmla="*/ 30 w 176"/>
                <a:gd name="T87" fmla="*/ 13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6" h="222">
                  <a:moveTo>
                    <a:pt x="128" y="64"/>
                  </a:moveTo>
                  <a:lnTo>
                    <a:pt x="30" y="64"/>
                  </a:lnTo>
                  <a:lnTo>
                    <a:pt x="30" y="78"/>
                  </a:lnTo>
                  <a:lnTo>
                    <a:pt x="128" y="78"/>
                  </a:lnTo>
                  <a:lnTo>
                    <a:pt x="128" y="64"/>
                  </a:lnTo>
                  <a:close/>
                  <a:moveTo>
                    <a:pt x="128" y="92"/>
                  </a:moveTo>
                  <a:lnTo>
                    <a:pt x="30" y="92"/>
                  </a:lnTo>
                  <a:lnTo>
                    <a:pt x="30" y="106"/>
                  </a:lnTo>
                  <a:lnTo>
                    <a:pt x="128" y="106"/>
                  </a:lnTo>
                  <a:lnTo>
                    <a:pt x="128" y="92"/>
                  </a:lnTo>
                  <a:close/>
                  <a:moveTo>
                    <a:pt x="128" y="38"/>
                  </a:moveTo>
                  <a:lnTo>
                    <a:pt x="30" y="38"/>
                  </a:lnTo>
                  <a:lnTo>
                    <a:pt x="30" y="50"/>
                  </a:lnTo>
                  <a:lnTo>
                    <a:pt x="128" y="50"/>
                  </a:lnTo>
                  <a:lnTo>
                    <a:pt x="128" y="38"/>
                  </a:lnTo>
                  <a:close/>
                  <a:moveTo>
                    <a:pt x="158" y="20"/>
                  </a:moveTo>
                  <a:lnTo>
                    <a:pt x="158" y="0"/>
                  </a:lnTo>
                  <a:lnTo>
                    <a:pt x="0" y="0"/>
                  </a:lnTo>
                  <a:lnTo>
                    <a:pt x="0" y="204"/>
                  </a:lnTo>
                  <a:lnTo>
                    <a:pt x="20" y="204"/>
                  </a:lnTo>
                  <a:lnTo>
                    <a:pt x="20" y="222"/>
                  </a:lnTo>
                  <a:lnTo>
                    <a:pt x="176" y="222"/>
                  </a:lnTo>
                  <a:lnTo>
                    <a:pt x="176" y="20"/>
                  </a:lnTo>
                  <a:lnTo>
                    <a:pt x="158" y="20"/>
                  </a:lnTo>
                  <a:close/>
                  <a:moveTo>
                    <a:pt x="12" y="192"/>
                  </a:moveTo>
                  <a:lnTo>
                    <a:pt x="12" y="12"/>
                  </a:lnTo>
                  <a:lnTo>
                    <a:pt x="146" y="12"/>
                  </a:lnTo>
                  <a:lnTo>
                    <a:pt x="146" y="146"/>
                  </a:lnTo>
                  <a:lnTo>
                    <a:pt x="100" y="146"/>
                  </a:lnTo>
                  <a:lnTo>
                    <a:pt x="100" y="192"/>
                  </a:lnTo>
                  <a:lnTo>
                    <a:pt x="12" y="192"/>
                  </a:lnTo>
                  <a:close/>
                  <a:moveTo>
                    <a:pt x="166" y="212"/>
                  </a:moveTo>
                  <a:lnTo>
                    <a:pt x="30" y="212"/>
                  </a:lnTo>
                  <a:lnTo>
                    <a:pt x="30" y="204"/>
                  </a:lnTo>
                  <a:lnTo>
                    <a:pt x="106" y="204"/>
                  </a:lnTo>
                  <a:lnTo>
                    <a:pt x="158" y="152"/>
                  </a:lnTo>
                  <a:lnTo>
                    <a:pt x="158" y="30"/>
                  </a:lnTo>
                  <a:lnTo>
                    <a:pt x="166" y="30"/>
                  </a:lnTo>
                  <a:lnTo>
                    <a:pt x="166" y="212"/>
                  </a:lnTo>
                  <a:close/>
                  <a:moveTo>
                    <a:pt x="30" y="132"/>
                  </a:moveTo>
                  <a:lnTo>
                    <a:pt x="78" y="132"/>
                  </a:lnTo>
                  <a:lnTo>
                    <a:pt x="78" y="118"/>
                  </a:lnTo>
                  <a:lnTo>
                    <a:pt x="30" y="118"/>
                  </a:lnTo>
                  <a:lnTo>
                    <a:pt x="30" y="1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  <p:sp>
          <p:nvSpPr>
            <p:cNvPr id="57" name="Freeform 313">
              <a:extLst>
                <a:ext uri="{FF2B5EF4-FFF2-40B4-BE49-F238E27FC236}">
                  <a16:creationId xmlns:a16="http://schemas.microsoft.com/office/drawing/2014/main" id="{2DC79CD3-E1DA-4C76-A986-A884537117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8876" y="2786789"/>
              <a:ext cx="352425" cy="298450"/>
            </a:xfrm>
            <a:custGeom>
              <a:avLst/>
              <a:gdLst>
                <a:gd name="T0" fmla="*/ 5 w 111"/>
                <a:gd name="T1" fmla="*/ 90 h 94"/>
                <a:gd name="T2" fmla="*/ 9 w 111"/>
                <a:gd name="T3" fmla="*/ 94 h 94"/>
                <a:gd name="T4" fmla="*/ 30 w 111"/>
                <a:gd name="T5" fmla="*/ 94 h 94"/>
                <a:gd name="T6" fmla="*/ 30 w 111"/>
                <a:gd name="T7" fmla="*/ 51 h 94"/>
                <a:gd name="T8" fmla="*/ 5 w 111"/>
                <a:gd name="T9" fmla="*/ 76 h 94"/>
                <a:gd name="T10" fmla="*/ 5 w 111"/>
                <a:gd name="T11" fmla="*/ 90 h 94"/>
                <a:gd name="T12" fmla="*/ 40 w 111"/>
                <a:gd name="T13" fmla="*/ 61 h 94"/>
                <a:gd name="T14" fmla="*/ 40 w 111"/>
                <a:gd name="T15" fmla="*/ 94 h 94"/>
                <a:gd name="T16" fmla="*/ 64 w 111"/>
                <a:gd name="T17" fmla="*/ 94 h 94"/>
                <a:gd name="T18" fmla="*/ 64 w 111"/>
                <a:gd name="T19" fmla="*/ 65 h 94"/>
                <a:gd name="T20" fmla="*/ 54 w 111"/>
                <a:gd name="T21" fmla="*/ 75 h 94"/>
                <a:gd name="T22" fmla="*/ 40 w 111"/>
                <a:gd name="T23" fmla="*/ 61 h 94"/>
                <a:gd name="T24" fmla="*/ 74 w 111"/>
                <a:gd name="T25" fmla="*/ 55 h 94"/>
                <a:gd name="T26" fmla="*/ 74 w 111"/>
                <a:gd name="T27" fmla="*/ 94 h 94"/>
                <a:gd name="T28" fmla="*/ 95 w 111"/>
                <a:gd name="T29" fmla="*/ 94 h 94"/>
                <a:gd name="T30" fmla="*/ 99 w 111"/>
                <a:gd name="T31" fmla="*/ 90 h 94"/>
                <a:gd name="T32" fmla="*/ 99 w 111"/>
                <a:gd name="T33" fmla="*/ 30 h 94"/>
                <a:gd name="T34" fmla="*/ 78 w 111"/>
                <a:gd name="T35" fmla="*/ 51 h 94"/>
                <a:gd name="T36" fmla="*/ 74 w 111"/>
                <a:gd name="T37" fmla="*/ 55 h 94"/>
                <a:gd name="T38" fmla="*/ 89 w 111"/>
                <a:gd name="T39" fmla="*/ 2 h 94"/>
                <a:gd name="T40" fmla="*/ 85 w 111"/>
                <a:gd name="T41" fmla="*/ 7 h 94"/>
                <a:gd name="T42" fmla="*/ 90 w 111"/>
                <a:gd name="T43" fmla="*/ 11 h 94"/>
                <a:gd name="T44" fmla="*/ 95 w 111"/>
                <a:gd name="T45" fmla="*/ 10 h 94"/>
                <a:gd name="T46" fmla="*/ 54 w 111"/>
                <a:gd name="T47" fmla="*/ 51 h 94"/>
                <a:gd name="T48" fmla="*/ 30 w 111"/>
                <a:gd name="T49" fmla="*/ 27 h 94"/>
                <a:gd name="T50" fmla="*/ 2 w 111"/>
                <a:gd name="T51" fmla="*/ 55 h 94"/>
                <a:gd name="T52" fmla="*/ 2 w 111"/>
                <a:gd name="T53" fmla="*/ 62 h 94"/>
                <a:gd name="T54" fmla="*/ 8 w 111"/>
                <a:gd name="T55" fmla="*/ 62 h 94"/>
                <a:gd name="T56" fmla="*/ 30 w 111"/>
                <a:gd name="T57" fmla="*/ 40 h 94"/>
                <a:gd name="T58" fmla="*/ 54 w 111"/>
                <a:gd name="T59" fmla="*/ 64 h 94"/>
                <a:gd name="T60" fmla="*/ 101 w 111"/>
                <a:gd name="T61" fmla="*/ 17 h 94"/>
                <a:gd name="T62" fmla="*/ 101 w 111"/>
                <a:gd name="T63" fmla="*/ 21 h 94"/>
                <a:gd name="T64" fmla="*/ 105 w 111"/>
                <a:gd name="T65" fmla="*/ 26 h 94"/>
                <a:gd name="T66" fmla="*/ 105 w 111"/>
                <a:gd name="T67" fmla="*/ 26 h 94"/>
                <a:gd name="T68" fmla="*/ 109 w 111"/>
                <a:gd name="T69" fmla="*/ 22 h 94"/>
                <a:gd name="T70" fmla="*/ 111 w 111"/>
                <a:gd name="T71" fmla="*/ 0 h 94"/>
                <a:gd name="T72" fmla="*/ 89 w 111"/>
                <a:gd name="T73" fmla="*/ 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1" h="94">
                  <a:moveTo>
                    <a:pt x="5" y="90"/>
                  </a:moveTo>
                  <a:cubicBezTo>
                    <a:pt x="5" y="92"/>
                    <a:pt x="7" y="94"/>
                    <a:pt x="9" y="94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5" y="76"/>
                    <a:pt x="5" y="76"/>
                    <a:pt x="5" y="76"/>
                  </a:cubicBezTo>
                  <a:lnTo>
                    <a:pt x="5" y="90"/>
                  </a:lnTo>
                  <a:close/>
                  <a:moveTo>
                    <a:pt x="40" y="61"/>
                  </a:moveTo>
                  <a:cubicBezTo>
                    <a:pt x="40" y="94"/>
                    <a:pt x="40" y="94"/>
                    <a:pt x="40" y="94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54" y="75"/>
                    <a:pt x="54" y="75"/>
                    <a:pt x="54" y="75"/>
                  </a:cubicBezTo>
                  <a:lnTo>
                    <a:pt x="40" y="61"/>
                  </a:lnTo>
                  <a:close/>
                  <a:moveTo>
                    <a:pt x="74" y="55"/>
                  </a:moveTo>
                  <a:cubicBezTo>
                    <a:pt x="74" y="94"/>
                    <a:pt x="74" y="94"/>
                    <a:pt x="74" y="94"/>
                  </a:cubicBezTo>
                  <a:cubicBezTo>
                    <a:pt x="95" y="94"/>
                    <a:pt x="95" y="94"/>
                    <a:pt x="95" y="94"/>
                  </a:cubicBezTo>
                  <a:cubicBezTo>
                    <a:pt x="97" y="94"/>
                    <a:pt x="99" y="92"/>
                    <a:pt x="99" y="9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8" y="51"/>
                    <a:pt x="78" y="51"/>
                    <a:pt x="78" y="51"/>
                  </a:cubicBezTo>
                  <a:lnTo>
                    <a:pt x="74" y="55"/>
                  </a:lnTo>
                  <a:close/>
                  <a:moveTo>
                    <a:pt x="89" y="2"/>
                  </a:moveTo>
                  <a:cubicBezTo>
                    <a:pt x="87" y="2"/>
                    <a:pt x="85" y="4"/>
                    <a:pt x="85" y="7"/>
                  </a:cubicBezTo>
                  <a:cubicBezTo>
                    <a:pt x="85" y="9"/>
                    <a:pt x="88" y="11"/>
                    <a:pt x="90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0" y="57"/>
                    <a:pt x="0" y="60"/>
                    <a:pt x="2" y="62"/>
                  </a:cubicBezTo>
                  <a:cubicBezTo>
                    <a:pt x="4" y="63"/>
                    <a:pt x="7" y="63"/>
                    <a:pt x="8" y="62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0" y="24"/>
                    <a:pt x="102" y="26"/>
                    <a:pt x="105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7" y="26"/>
                    <a:pt x="109" y="25"/>
                    <a:pt x="109" y="22"/>
                  </a:cubicBezTo>
                  <a:cubicBezTo>
                    <a:pt x="111" y="0"/>
                    <a:pt x="111" y="0"/>
                    <a:pt x="111" y="0"/>
                  </a:cubicBezTo>
                  <a:lnTo>
                    <a:pt x="89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  <p:sp>
          <p:nvSpPr>
            <p:cNvPr id="58" name="Freeform 314">
              <a:extLst>
                <a:ext uri="{FF2B5EF4-FFF2-40B4-BE49-F238E27FC236}">
                  <a16:creationId xmlns:a16="http://schemas.microsoft.com/office/drawing/2014/main" id="{5E6F5C44-DA34-4376-BE61-F14861A215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6926" y="4355239"/>
              <a:ext cx="323850" cy="358775"/>
            </a:xfrm>
            <a:custGeom>
              <a:avLst/>
              <a:gdLst>
                <a:gd name="T0" fmla="*/ 56 w 102"/>
                <a:gd name="T1" fmla="*/ 63 h 113"/>
                <a:gd name="T2" fmla="*/ 56 w 102"/>
                <a:gd name="T3" fmla="*/ 62 h 113"/>
                <a:gd name="T4" fmla="*/ 56 w 102"/>
                <a:gd name="T5" fmla="*/ 39 h 113"/>
                <a:gd name="T6" fmla="*/ 51 w 102"/>
                <a:gd name="T7" fmla="*/ 35 h 113"/>
                <a:gd name="T8" fmla="*/ 47 w 102"/>
                <a:gd name="T9" fmla="*/ 39 h 113"/>
                <a:gd name="T10" fmla="*/ 47 w 102"/>
                <a:gd name="T11" fmla="*/ 62 h 113"/>
                <a:gd name="T12" fmla="*/ 51 w 102"/>
                <a:gd name="T13" fmla="*/ 67 h 113"/>
                <a:gd name="T14" fmla="*/ 52 w 102"/>
                <a:gd name="T15" fmla="*/ 67 h 113"/>
                <a:gd name="T16" fmla="*/ 72 w 102"/>
                <a:gd name="T17" fmla="*/ 87 h 113"/>
                <a:gd name="T18" fmla="*/ 74 w 102"/>
                <a:gd name="T19" fmla="*/ 88 h 113"/>
                <a:gd name="T20" fmla="*/ 76 w 102"/>
                <a:gd name="T21" fmla="*/ 87 h 113"/>
                <a:gd name="T22" fmla="*/ 76 w 102"/>
                <a:gd name="T23" fmla="*/ 83 h 113"/>
                <a:gd name="T24" fmla="*/ 56 w 102"/>
                <a:gd name="T25" fmla="*/ 63 h 113"/>
                <a:gd name="T26" fmla="*/ 83 w 102"/>
                <a:gd name="T27" fmla="*/ 22 h 113"/>
                <a:gd name="T28" fmla="*/ 86 w 102"/>
                <a:gd name="T29" fmla="*/ 17 h 113"/>
                <a:gd name="T30" fmla="*/ 87 w 102"/>
                <a:gd name="T31" fmla="*/ 18 h 113"/>
                <a:gd name="T32" fmla="*/ 89 w 102"/>
                <a:gd name="T33" fmla="*/ 18 h 113"/>
                <a:gd name="T34" fmla="*/ 91 w 102"/>
                <a:gd name="T35" fmla="*/ 17 h 113"/>
                <a:gd name="T36" fmla="*/ 93 w 102"/>
                <a:gd name="T37" fmla="*/ 13 h 113"/>
                <a:gd name="T38" fmla="*/ 92 w 102"/>
                <a:gd name="T39" fmla="*/ 9 h 113"/>
                <a:gd name="T40" fmla="*/ 78 w 102"/>
                <a:gd name="T41" fmla="*/ 1 h 113"/>
                <a:gd name="T42" fmla="*/ 73 w 102"/>
                <a:gd name="T43" fmla="*/ 2 h 113"/>
                <a:gd name="T44" fmla="*/ 71 w 102"/>
                <a:gd name="T45" fmla="*/ 5 h 113"/>
                <a:gd name="T46" fmla="*/ 71 w 102"/>
                <a:gd name="T47" fmla="*/ 8 h 113"/>
                <a:gd name="T48" fmla="*/ 73 w 102"/>
                <a:gd name="T49" fmla="*/ 10 h 113"/>
                <a:gd name="T50" fmla="*/ 74 w 102"/>
                <a:gd name="T51" fmla="*/ 10 h 113"/>
                <a:gd name="T52" fmla="*/ 71 w 102"/>
                <a:gd name="T53" fmla="*/ 15 h 113"/>
                <a:gd name="T54" fmla="*/ 51 w 102"/>
                <a:gd name="T55" fmla="*/ 11 h 113"/>
                <a:gd name="T56" fmla="*/ 32 w 102"/>
                <a:gd name="T57" fmla="*/ 15 h 113"/>
                <a:gd name="T58" fmla="*/ 29 w 102"/>
                <a:gd name="T59" fmla="*/ 10 h 113"/>
                <a:gd name="T60" fmla="*/ 30 w 102"/>
                <a:gd name="T61" fmla="*/ 10 h 113"/>
                <a:gd name="T62" fmla="*/ 31 w 102"/>
                <a:gd name="T63" fmla="*/ 8 h 113"/>
                <a:gd name="T64" fmla="*/ 31 w 102"/>
                <a:gd name="T65" fmla="*/ 5 h 113"/>
                <a:gd name="T66" fmla="*/ 29 w 102"/>
                <a:gd name="T67" fmla="*/ 2 h 113"/>
                <a:gd name="T68" fmla="*/ 24 w 102"/>
                <a:gd name="T69" fmla="*/ 1 h 113"/>
                <a:gd name="T70" fmla="*/ 10 w 102"/>
                <a:gd name="T71" fmla="*/ 9 h 113"/>
                <a:gd name="T72" fmla="*/ 9 w 102"/>
                <a:gd name="T73" fmla="*/ 13 h 113"/>
                <a:gd name="T74" fmla="*/ 11 w 102"/>
                <a:gd name="T75" fmla="*/ 17 h 113"/>
                <a:gd name="T76" fmla="*/ 13 w 102"/>
                <a:gd name="T77" fmla="*/ 18 h 113"/>
                <a:gd name="T78" fmla="*/ 16 w 102"/>
                <a:gd name="T79" fmla="*/ 18 h 113"/>
                <a:gd name="T80" fmla="*/ 17 w 102"/>
                <a:gd name="T81" fmla="*/ 17 h 113"/>
                <a:gd name="T82" fmla="*/ 20 w 102"/>
                <a:gd name="T83" fmla="*/ 22 h 113"/>
                <a:gd name="T84" fmla="*/ 0 w 102"/>
                <a:gd name="T85" fmla="*/ 62 h 113"/>
                <a:gd name="T86" fmla="*/ 51 w 102"/>
                <a:gd name="T87" fmla="*/ 113 h 113"/>
                <a:gd name="T88" fmla="*/ 102 w 102"/>
                <a:gd name="T89" fmla="*/ 62 h 113"/>
                <a:gd name="T90" fmla="*/ 83 w 102"/>
                <a:gd name="T91" fmla="*/ 22 h 113"/>
                <a:gd name="T92" fmla="*/ 51 w 102"/>
                <a:gd name="T93" fmla="*/ 103 h 113"/>
                <a:gd name="T94" fmla="*/ 10 w 102"/>
                <a:gd name="T95" fmla="*/ 62 h 113"/>
                <a:gd name="T96" fmla="*/ 51 w 102"/>
                <a:gd name="T97" fmla="*/ 21 h 113"/>
                <a:gd name="T98" fmla="*/ 92 w 102"/>
                <a:gd name="T99" fmla="*/ 62 h 113"/>
                <a:gd name="T100" fmla="*/ 51 w 102"/>
                <a:gd name="T101" fmla="*/ 10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2" h="113">
                  <a:moveTo>
                    <a:pt x="56" y="63"/>
                  </a:moveTo>
                  <a:cubicBezTo>
                    <a:pt x="56" y="63"/>
                    <a:pt x="56" y="62"/>
                    <a:pt x="56" y="62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37"/>
                    <a:pt x="54" y="35"/>
                    <a:pt x="51" y="35"/>
                  </a:cubicBezTo>
                  <a:cubicBezTo>
                    <a:pt x="49" y="35"/>
                    <a:pt x="47" y="37"/>
                    <a:pt x="47" y="39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5"/>
                    <a:pt x="49" y="67"/>
                    <a:pt x="51" y="67"/>
                  </a:cubicBezTo>
                  <a:cubicBezTo>
                    <a:pt x="51" y="67"/>
                    <a:pt x="52" y="67"/>
                    <a:pt x="52" y="67"/>
                  </a:cubicBezTo>
                  <a:cubicBezTo>
                    <a:pt x="72" y="87"/>
                    <a:pt x="72" y="87"/>
                    <a:pt x="72" y="87"/>
                  </a:cubicBezTo>
                  <a:cubicBezTo>
                    <a:pt x="73" y="88"/>
                    <a:pt x="73" y="88"/>
                    <a:pt x="74" y="88"/>
                  </a:cubicBezTo>
                  <a:cubicBezTo>
                    <a:pt x="75" y="88"/>
                    <a:pt x="75" y="88"/>
                    <a:pt x="76" y="87"/>
                  </a:cubicBezTo>
                  <a:cubicBezTo>
                    <a:pt x="77" y="86"/>
                    <a:pt x="77" y="84"/>
                    <a:pt x="76" y="83"/>
                  </a:cubicBezTo>
                  <a:lnTo>
                    <a:pt x="56" y="63"/>
                  </a:lnTo>
                  <a:close/>
                  <a:moveTo>
                    <a:pt x="83" y="22"/>
                  </a:moveTo>
                  <a:cubicBezTo>
                    <a:pt x="86" y="17"/>
                    <a:pt x="86" y="17"/>
                    <a:pt x="86" y="1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8" y="19"/>
                    <a:pt x="89" y="18"/>
                  </a:cubicBezTo>
                  <a:cubicBezTo>
                    <a:pt x="90" y="18"/>
                    <a:pt x="91" y="18"/>
                    <a:pt x="91" y="17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4" y="12"/>
                    <a:pt x="94" y="10"/>
                    <a:pt x="92" y="9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6" y="0"/>
                    <a:pt x="74" y="0"/>
                    <a:pt x="73" y="2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6"/>
                    <a:pt x="71" y="7"/>
                    <a:pt x="71" y="8"/>
                  </a:cubicBezTo>
                  <a:cubicBezTo>
                    <a:pt x="71" y="9"/>
                    <a:pt x="72" y="9"/>
                    <a:pt x="73" y="10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65" y="13"/>
                    <a:pt x="58" y="11"/>
                    <a:pt x="51" y="11"/>
                  </a:cubicBezTo>
                  <a:cubicBezTo>
                    <a:pt x="44" y="11"/>
                    <a:pt x="38" y="13"/>
                    <a:pt x="32" y="15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1" y="9"/>
                    <a:pt x="31" y="9"/>
                    <a:pt x="31" y="8"/>
                  </a:cubicBezTo>
                  <a:cubicBezTo>
                    <a:pt x="31" y="7"/>
                    <a:pt x="31" y="6"/>
                    <a:pt x="31" y="5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0"/>
                    <a:pt x="26" y="0"/>
                    <a:pt x="24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10"/>
                    <a:pt x="8" y="12"/>
                    <a:pt x="9" y="1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8"/>
                    <a:pt x="12" y="18"/>
                    <a:pt x="13" y="18"/>
                  </a:cubicBezTo>
                  <a:cubicBezTo>
                    <a:pt x="14" y="19"/>
                    <a:pt x="15" y="18"/>
                    <a:pt x="16" y="18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8" y="32"/>
                    <a:pt x="0" y="46"/>
                    <a:pt x="0" y="62"/>
                  </a:cubicBezTo>
                  <a:cubicBezTo>
                    <a:pt x="0" y="90"/>
                    <a:pt x="23" y="113"/>
                    <a:pt x="51" y="113"/>
                  </a:cubicBezTo>
                  <a:cubicBezTo>
                    <a:pt x="79" y="113"/>
                    <a:pt x="102" y="90"/>
                    <a:pt x="102" y="62"/>
                  </a:cubicBezTo>
                  <a:cubicBezTo>
                    <a:pt x="102" y="46"/>
                    <a:pt x="94" y="32"/>
                    <a:pt x="83" y="22"/>
                  </a:cubicBezTo>
                  <a:close/>
                  <a:moveTo>
                    <a:pt x="51" y="103"/>
                  </a:moveTo>
                  <a:cubicBezTo>
                    <a:pt x="28" y="103"/>
                    <a:pt x="10" y="85"/>
                    <a:pt x="10" y="62"/>
                  </a:cubicBezTo>
                  <a:cubicBezTo>
                    <a:pt x="10" y="40"/>
                    <a:pt x="28" y="21"/>
                    <a:pt x="51" y="21"/>
                  </a:cubicBezTo>
                  <a:cubicBezTo>
                    <a:pt x="74" y="21"/>
                    <a:pt x="92" y="40"/>
                    <a:pt x="92" y="62"/>
                  </a:cubicBezTo>
                  <a:cubicBezTo>
                    <a:pt x="92" y="85"/>
                    <a:pt x="74" y="103"/>
                    <a:pt x="51" y="1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4218724" y="27163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8F8F8"/>
                </a:solidFill>
              </a:rPr>
              <a:t>科学计算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5934171" y="24996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8F8F8"/>
                </a:solidFill>
              </a:rPr>
              <a:t>数据分析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4478595" y="44447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8F8F8"/>
                </a:solidFill>
              </a:rPr>
              <a:t>人工智能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6187734" y="407602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8F8F8"/>
                </a:solidFill>
              </a:rPr>
              <a:t>机器学习</a:t>
            </a:r>
            <a:endParaRPr kumimoji="1" lang="en-US" altLang="zh-CN" b="1" dirty="0">
              <a:solidFill>
                <a:srgbClr val="F8F8F8"/>
              </a:solidFill>
            </a:endParaRPr>
          </a:p>
          <a:p>
            <a:r>
              <a:rPr kumimoji="1" lang="zh-CN" altLang="en-US" b="1" dirty="0">
                <a:solidFill>
                  <a:srgbClr val="F8F8F8"/>
                </a:solidFill>
              </a:rPr>
              <a:t>深度学习</a:t>
            </a:r>
          </a:p>
        </p:txBody>
      </p:sp>
    </p:spTree>
    <p:extLst>
      <p:ext uri="{BB962C8B-B14F-4D97-AF65-F5344CB8AC3E}">
        <p14:creationId xmlns:p14="http://schemas.microsoft.com/office/powerpoint/2010/main" val="2008618409"/>
      </p:ext>
    </p:extLst>
  </p:cSld>
  <p:clrMapOvr>
    <a:masterClrMapping/>
  </p:clrMapOvr>
  <p:transition spd="slow" advTm="10084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2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2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2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76">
            <a:extLst>
              <a:ext uri="{FF2B5EF4-FFF2-40B4-BE49-F238E27FC236}">
                <a16:creationId xmlns:a16="http://schemas.microsoft.com/office/drawing/2014/main" id="{95645481-2F86-4B2B-8BD3-4D9D985D4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163513"/>
            <a:ext cx="25218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的优点</a:t>
            </a:r>
          </a:p>
        </p:txBody>
      </p:sp>
      <p:sp>
        <p:nvSpPr>
          <p:cNvPr id="29699" name="Freeform 6">
            <a:extLst>
              <a:ext uri="{FF2B5EF4-FFF2-40B4-BE49-F238E27FC236}">
                <a16:creationId xmlns:a16="http://schemas.microsoft.com/office/drawing/2014/main" id="{87AFF64A-7A9C-4B1B-8460-B0B4656CA213}"/>
              </a:ext>
            </a:extLst>
          </p:cNvPr>
          <p:cNvSpPr>
            <a:spLocks/>
          </p:cNvSpPr>
          <p:nvPr/>
        </p:nvSpPr>
        <p:spPr bwMode="auto">
          <a:xfrm>
            <a:off x="0" y="163513"/>
            <a:ext cx="477838" cy="576262"/>
          </a:xfrm>
          <a:custGeom>
            <a:avLst/>
            <a:gdLst>
              <a:gd name="T0" fmla="*/ 610 w 682"/>
              <a:gd name="T1" fmla="*/ 466 h 818"/>
              <a:gd name="T2" fmla="*/ 354 w 682"/>
              <a:gd name="T3" fmla="*/ 614 h 818"/>
              <a:gd name="T4" fmla="*/ 0 w 682"/>
              <a:gd name="T5" fmla="*/ 818 h 818"/>
              <a:gd name="T6" fmla="*/ 0 w 682"/>
              <a:gd name="T7" fmla="*/ 409 h 818"/>
              <a:gd name="T8" fmla="*/ 0 w 682"/>
              <a:gd name="T9" fmla="*/ 0 h 818"/>
              <a:gd name="T10" fmla="*/ 354 w 682"/>
              <a:gd name="T11" fmla="*/ 205 h 818"/>
              <a:gd name="T12" fmla="*/ 600 w 682"/>
              <a:gd name="T13" fmla="*/ 347 h 818"/>
              <a:gd name="T14" fmla="*/ 610 w 682"/>
              <a:gd name="T15" fmla="*/ 466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2" h="818">
                <a:moveTo>
                  <a:pt x="610" y="466"/>
                </a:moveTo>
                <a:lnTo>
                  <a:pt x="354" y="614"/>
                </a:lnTo>
                <a:lnTo>
                  <a:pt x="0" y="818"/>
                </a:lnTo>
                <a:lnTo>
                  <a:pt x="0" y="409"/>
                </a:lnTo>
                <a:lnTo>
                  <a:pt x="0" y="0"/>
                </a:lnTo>
                <a:lnTo>
                  <a:pt x="354" y="205"/>
                </a:lnTo>
                <a:cubicBezTo>
                  <a:pt x="436" y="252"/>
                  <a:pt x="518" y="299"/>
                  <a:pt x="600" y="347"/>
                </a:cubicBezTo>
                <a:cubicBezTo>
                  <a:pt x="682" y="388"/>
                  <a:pt x="668" y="427"/>
                  <a:pt x="610" y="4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8215a998-6735-4028-9747-c71a7337c7c5">
            <a:extLst>
              <a:ext uri="{FF2B5EF4-FFF2-40B4-BE49-F238E27FC236}">
                <a16:creationId xmlns:a16="http://schemas.microsoft.com/office/drawing/2014/main" id="{900044E9-A802-43C7-8F54-B09BD0DF1538}"/>
              </a:ext>
            </a:extLst>
          </p:cNvPr>
          <p:cNvGrpSpPr>
            <a:grpSpLocks noChangeAspect="1"/>
          </p:cNvGrpSpPr>
          <p:nvPr/>
        </p:nvGrpSpPr>
        <p:grpSpPr>
          <a:xfrm>
            <a:off x="371364" y="1852629"/>
            <a:ext cx="11449272" cy="3196552"/>
            <a:chOff x="371364" y="1852629"/>
            <a:chExt cx="11449272" cy="3196552"/>
          </a:xfrm>
        </p:grpSpPr>
        <p:cxnSp>
          <p:nvCxnSpPr>
            <p:cNvPr id="21" name="直接连接符 9">
              <a:extLst>
                <a:ext uri="{FF2B5EF4-FFF2-40B4-BE49-F238E27FC236}">
                  <a16:creationId xmlns:a16="http://schemas.microsoft.com/office/drawing/2014/main" id="{85FD2E8A-4EDF-4023-8B70-5DA005BE6F71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3626214"/>
              <a:ext cx="11449272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11">
              <a:extLst>
                <a:ext uri="{FF2B5EF4-FFF2-40B4-BE49-F238E27FC236}">
                  <a16:creationId xmlns:a16="http://schemas.microsoft.com/office/drawing/2014/main" id="{D38B1D33-8DBA-427B-B7F1-CDDB822088A7}"/>
                </a:ext>
              </a:extLst>
            </p:cNvPr>
            <p:cNvGrpSpPr/>
            <p:nvPr/>
          </p:nvGrpSpPr>
          <p:grpSpPr>
            <a:xfrm>
              <a:off x="1022948" y="1852629"/>
              <a:ext cx="10146105" cy="3196552"/>
              <a:chOff x="1022948" y="1852629"/>
              <a:chExt cx="10146105" cy="3196552"/>
            </a:xfrm>
          </p:grpSpPr>
          <p:grpSp>
            <p:nvGrpSpPr>
              <p:cNvPr id="23" name="组合 12">
                <a:extLst>
                  <a:ext uri="{FF2B5EF4-FFF2-40B4-BE49-F238E27FC236}">
                    <a16:creationId xmlns:a16="http://schemas.microsoft.com/office/drawing/2014/main" id="{404494D9-B339-49C6-95CD-8D3D920D0322}"/>
                  </a:ext>
                </a:extLst>
              </p:cNvPr>
              <p:cNvGrpSpPr/>
              <p:nvPr/>
            </p:nvGrpSpPr>
            <p:grpSpPr>
              <a:xfrm>
                <a:off x="1022948" y="1852629"/>
                <a:ext cx="3169904" cy="3196552"/>
                <a:chOff x="1022948" y="1852629"/>
                <a:chExt cx="3169904" cy="3196552"/>
              </a:xfrm>
            </p:grpSpPr>
            <p:sp>
              <p:nvSpPr>
                <p:cNvPr id="43" name="六边形 42">
                  <a:extLst>
                    <a:ext uri="{FF2B5EF4-FFF2-40B4-BE49-F238E27FC236}">
                      <a16:creationId xmlns:a16="http://schemas.microsoft.com/office/drawing/2014/main" id="{1675F775-DF16-48DE-B5F6-CE2DA213A5DB}"/>
                    </a:ext>
                  </a:extLst>
                </p:cNvPr>
                <p:cNvSpPr/>
                <p:nvPr/>
              </p:nvSpPr>
              <p:spPr>
                <a:xfrm rot="1800000">
                  <a:off x="1022948" y="2316509"/>
                  <a:ext cx="3169904" cy="2732672"/>
                </a:xfrm>
                <a:prstGeom prst="hexagon">
                  <a:avLst>
                    <a:gd name="adj" fmla="val 28912"/>
                    <a:gd name="vf" fmla="val 115470"/>
                  </a:avLst>
                </a:prstGeom>
                <a:solidFill>
                  <a:srgbClr val="212A39"/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latin typeface="+mn-ea"/>
                  </a:endParaRPr>
                </a:p>
              </p:txBody>
            </p:sp>
            <p:sp>
              <p:nvSpPr>
                <p:cNvPr id="46" name="文本框 8">
                  <a:extLst>
                    <a:ext uri="{FF2B5EF4-FFF2-40B4-BE49-F238E27FC236}">
                      <a16:creationId xmlns:a16="http://schemas.microsoft.com/office/drawing/2014/main" id="{1ACEDD72-7E1A-4808-86C7-A0C245564E4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380185" y="3204831"/>
                  <a:ext cx="2479281" cy="1063687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matte">
                  <a:bevelT w="1270" h="1270"/>
                </a:sp3d>
              </p:spPr>
              <p:txBody>
                <a:bodyPr wrap="none" lIns="0" tIns="0" rIns="0" bIns="0" anchor="ctr">
                  <a:normAutofit/>
                  <a:sp3d/>
                </a:bodyPr>
                <a:lstStyle/>
                <a:p>
                  <a:pPr lvl="0" algn="ctr"/>
                  <a:r>
                    <a:rPr lang="zh-CN" altLang="zh-CN" sz="2400" dirty="0">
                      <a:solidFill>
                        <a:srgbClr val="F8F8F8"/>
                      </a:solidFill>
                    </a:rPr>
                    <a:t>提供了大量数值</a:t>
                  </a:r>
                  <a:endParaRPr lang="en-US" altLang="zh-CN" sz="2400" dirty="0">
                    <a:solidFill>
                      <a:srgbClr val="F8F8F8"/>
                    </a:solidFill>
                  </a:endParaRPr>
                </a:p>
                <a:p>
                  <a:pPr lvl="0" algn="ctr"/>
                  <a:r>
                    <a:rPr lang="zh-CN" altLang="zh-CN" sz="2400" dirty="0">
                      <a:solidFill>
                        <a:srgbClr val="F8F8F8"/>
                      </a:solidFill>
                    </a:rPr>
                    <a:t>计算的函数</a:t>
                  </a:r>
                </a:p>
              </p:txBody>
            </p:sp>
            <p:sp>
              <p:nvSpPr>
                <p:cNvPr id="48" name="六边形 47">
                  <a:extLst>
                    <a:ext uri="{FF2B5EF4-FFF2-40B4-BE49-F238E27FC236}">
                      <a16:creationId xmlns:a16="http://schemas.microsoft.com/office/drawing/2014/main" id="{68D57554-6919-484F-9981-DA46C56ECD56}"/>
                    </a:ext>
                  </a:extLst>
                </p:cNvPr>
                <p:cNvSpPr/>
                <p:nvPr/>
              </p:nvSpPr>
              <p:spPr>
                <a:xfrm rot="1800000">
                  <a:off x="1939749" y="1852629"/>
                  <a:ext cx="1336303" cy="1151984"/>
                </a:xfrm>
                <a:prstGeom prst="hexagon">
                  <a:avLst>
                    <a:gd name="adj" fmla="val 28912"/>
                    <a:gd name="vf" fmla="val 115470"/>
                  </a:avLst>
                </a:prstGeom>
                <a:solidFill>
                  <a:srgbClr val="F8F8F8"/>
                </a:solidFill>
                <a:ln w="25400">
                  <a:solidFill>
                    <a:srgbClr val="212A39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latin typeface="+mn-ea"/>
                  </a:endParaRPr>
                </a:p>
              </p:txBody>
            </p:sp>
          </p:grpSp>
          <p:grpSp>
            <p:nvGrpSpPr>
              <p:cNvPr id="26" name="组合 13">
                <a:extLst>
                  <a:ext uri="{FF2B5EF4-FFF2-40B4-BE49-F238E27FC236}">
                    <a16:creationId xmlns:a16="http://schemas.microsoft.com/office/drawing/2014/main" id="{3EE4EFEC-2251-4857-8D04-2509224C3652}"/>
                  </a:ext>
                </a:extLst>
              </p:cNvPr>
              <p:cNvGrpSpPr/>
              <p:nvPr/>
            </p:nvGrpSpPr>
            <p:grpSpPr>
              <a:xfrm>
                <a:off x="4511049" y="1852629"/>
                <a:ext cx="3169904" cy="3196552"/>
                <a:chOff x="4511048" y="1852629"/>
                <a:chExt cx="3169904" cy="3196552"/>
              </a:xfrm>
            </p:grpSpPr>
            <p:sp>
              <p:nvSpPr>
                <p:cNvPr id="31" name="六边形 30">
                  <a:extLst>
                    <a:ext uri="{FF2B5EF4-FFF2-40B4-BE49-F238E27FC236}">
                      <a16:creationId xmlns:a16="http://schemas.microsoft.com/office/drawing/2014/main" id="{1F89644F-F97B-4BF3-A595-96D425809E60}"/>
                    </a:ext>
                  </a:extLst>
                </p:cNvPr>
                <p:cNvSpPr/>
                <p:nvPr/>
              </p:nvSpPr>
              <p:spPr>
                <a:xfrm rot="1800000">
                  <a:off x="4511048" y="2316509"/>
                  <a:ext cx="3169904" cy="2732672"/>
                </a:xfrm>
                <a:prstGeom prst="hexagon">
                  <a:avLst>
                    <a:gd name="adj" fmla="val 28912"/>
                    <a:gd name="vf" fmla="val 115470"/>
                  </a:avLst>
                </a:prstGeom>
                <a:solidFill>
                  <a:srgbClr val="FFB401"/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latin typeface="+mn-ea"/>
                  </a:endParaRPr>
                </a:p>
              </p:txBody>
            </p:sp>
            <p:sp>
              <p:nvSpPr>
                <p:cNvPr id="41" name="六边形 40">
                  <a:extLst>
                    <a:ext uri="{FF2B5EF4-FFF2-40B4-BE49-F238E27FC236}">
                      <a16:creationId xmlns:a16="http://schemas.microsoft.com/office/drawing/2014/main" id="{A0F1E8B5-8817-4500-9FE3-966B05350354}"/>
                    </a:ext>
                  </a:extLst>
                </p:cNvPr>
                <p:cNvSpPr/>
                <p:nvPr/>
              </p:nvSpPr>
              <p:spPr>
                <a:xfrm rot="1800000">
                  <a:off x="5427847" y="1852629"/>
                  <a:ext cx="1336303" cy="1151984"/>
                </a:xfrm>
                <a:prstGeom prst="hexagon">
                  <a:avLst>
                    <a:gd name="adj" fmla="val 28912"/>
                    <a:gd name="vf" fmla="val 115470"/>
                  </a:avLst>
                </a:prstGeom>
                <a:solidFill>
                  <a:srgbClr val="F8F8F8"/>
                </a:solidFill>
                <a:ln w="25400">
                  <a:solidFill>
                    <a:srgbClr val="FFB40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 dirty="0">
                    <a:latin typeface="+mn-ea"/>
                  </a:endParaRPr>
                </a:p>
              </p:txBody>
            </p:sp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8F7ECCC8-46F4-4707-A76D-C618779119C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874162" y="3261521"/>
                  <a:ext cx="2503132" cy="950309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matte">
                  <a:bevelT w="1270" h="1270"/>
                </a:sp3d>
              </p:spPr>
              <p:txBody>
                <a:bodyPr wrap="none" lIns="0" tIns="0" rIns="0" bIns="0" anchor="ctr">
                  <a:normAutofit/>
                  <a:sp3d/>
                </a:bodyPr>
                <a:lstStyle/>
                <a:p>
                  <a:pPr lvl="0" algn="ctr"/>
                  <a:r>
                    <a:rPr lang="zh-CN" altLang="zh-CN" sz="2400" dirty="0">
                      <a:solidFill>
                        <a:srgbClr val="F8F8F8"/>
                      </a:solidFill>
                    </a:rPr>
                    <a:t>能够进行线性代</a:t>
                  </a:r>
                  <a:endParaRPr lang="en-US" altLang="zh-CN" sz="2400" dirty="0">
                    <a:solidFill>
                      <a:srgbClr val="F8F8F8"/>
                    </a:solidFill>
                  </a:endParaRPr>
                </a:p>
                <a:p>
                  <a:pPr lvl="0" algn="ctr"/>
                  <a:r>
                    <a:rPr lang="zh-CN" altLang="zh-CN" sz="2400" dirty="0">
                      <a:solidFill>
                        <a:srgbClr val="F8F8F8"/>
                      </a:solidFill>
                    </a:rPr>
                    <a:t>数的相关操作</a:t>
                  </a:r>
                </a:p>
              </p:txBody>
            </p:sp>
          </p:grpSp>
          <p:grpSp>
            <p:nvGrpSpPr>
              <p:cNvPr id="28" name="组合 14">
                <a:extLst>
                  <a:ext uri="{FF2B5EF4-FFF2-40B4-BE49-F238E27FC236}">
                    <a16:creationId xmlns:a16="http://schemas.microsoft.com/office/drawing/2014/main" id="{87D7CD06-1551-41DB-A09D-6728F0D946A4}"/>
                  </a:ext>
                </a:extLst>
              </p:cNvPr>
              <p:cNvGrpSpPr/>
              <p:nvPr/>
            </p:nvGrpSpPr>
            <p:grpSpPr>
              <a:xfrm>
                <a:off x="7999149" y="1852629"/>
                <a:ext cx="3169904" cy="3196552"/>
                <a:chOff x="7999149" y="1852629"/>
                <a:chExt cx="3169904" cy="3196552"/>
              </a:xfrm>
            </p:grpSpPr>
            <p:sp>
              <p:nvSpPr>
                <p:cNvPr id="29" name="六边形 28">
                  <a:extLst>
                    <a:ext uri="{FF2B5EF4-FFF2-40B4-BE49-F238E27FC236}">
                      <a16:creationId xmlns:a16="http://schemas.microsoft.com/office/drawing/2014/main" id="{47BB9CEB-CCD8-40AD-B9B9-9FF8967F2021}"/>
                    </a:ext>
                  </a:extLst>
                </p:cNvPr>
                <p:cNvSpPr/>
                <p:nvPr/>
              </p:nvSpPr>
              <p:spPr>
                <a:xfrm rot="1800000">
                  <a:off x="7999149" y="2316509"/>
                  <a:ext cx="3169904" cy="2732672"/>
                </a:xfrm>
                <a:prstGeom prst="hexagon">
                  <a:avLst>
                    <a:gd name="adj" fmla="val 28912"/>
                    <a:gd name="vf" fmla="val 115470"/>
                  </a:avLst>
                </a:prstGeom>
                <a:solidFill>
                  <a:srgbClr val="212A39"/>
                </a:solidFill>
                <a:ln w="25400">
                  <a:solidFill>
                    <a:srgbClr val="212A39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latin typeface="+mn-ea"/>
                  </a:endParaRPr>
                </a:p>
              </p:txBody>
            </p:sp>
            <p:sp>
              <p:nvSpPr>
                <p:cNvPr id="30" name="六边形 29">
                  <a:extLst>
                    <a:ext uri="{FF2B5EF4-FFF2-40B4-BE49-F238E27FC236}">
                      <a16:creationId xmlns:a16="http://schemas.microsoft.com/office/drawing/2014/main" id="{B3F42082-9BC7-4710-8F1A-EC4FDACEB4E3}"/>
                    </a:ext>
                  </a:extLst>
                </p:cNvPr>
                <p:cNvSpPr/>
                <p:nvPr/>
              </p:nvSpPr>
              <p:spPr>
                <a:xfrm rot="1800000">
                  <a:off x="8915947" y="1852629"/>
                  <a:ext cx="1336303" cy="1151984"/>
                </a:xfrm>
                <a:prstGeom prst="hexagon">
                  <a:avLst>
                    <a:gd name="adj" fmla="val 28912"/>
                    <a:gd name="vf" fmla="val 115470"/>
                  </a:avLst>
                </a:prstGeom>
                <a:solidFill>
                  <a:srgbClr val="F8F8F8"/>
                </a:solidFill>
                <a:ln w="25400">
                  <a:solidFill>
                    <a:srgbClr val="212A39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latin typeface="+mn-ea"/>
                  </a:endParaRPr>
                </a:p>
              </p:txBody>
            </p:sp>
          </p:grpSp>
        </p:grp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8F7ECCC8-46F4-4707-A76D-C618779119CE}"/>
              </a:ext>
            </a:extLst>
          </p:cNvPr>
          <p:cNvSpPr txBox="1">
            <a:spLocks/>
          </p:cNvSpPr>
          <p:nvPr/>
        </p:nvSpPr>
        <p:spPr bwMode="auto">
          <a:xfrm>
            <a:off x="8332536" y="3261519"/>
            <a:ext cx="2572022" cy="95030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ctr">
            <a:normAutofit/>
            <a:sp3d/>
          </a:bodyPr>
          <a:lstStyle/>
          <a:p>
            <a:pPr lvl="0" algn="ctr"/>
            <a:r>
              <a:rPr lang="en-US" altLang="zh-CN" sz="2400" dirty="0" err="1">
                <a:solidFill>
                  <a:srgbClr val="F8F8F8"/>
                </a:solidFill>
              </a:rPr>
              <a:t>NumPy</a:t>
            </a:r>
            <a:r>
              <a:rPr lang="zh-CN" altLang="zh-CN" sz="2400" dirty="0">
                <a:solidFill>
                  <a:srgbClr val="F8F8F8"/>
                </a:solidFill>
              </a:rPr>
              <a:t>底层用</a:t>
            </a:r>
            <a:r>
              <a:rPr lang="en-US" altLang="zh-CN" sz="2400" dirty="0">
                <a:solidFill>
                  <a:srgbClr val="F8F8F8"/>
                </a:solidFill>
              </a:rPr>
              <a:t>C</a:t>
            </a:r>
          </a:p>
          <a:p>
            <a:pPr lvl="0" algn="ctr"/>
            <a:r>
              <a:rPr lang="zh-CN" altLang="zh-CN" sz="2400" dirty="0">
                <a:solidFill>
                  <a:srgbClr val="F8F8F8"/>
                </a:solidFill>
              </a:rPr>
              <a:t>编写</a:t>
            </a:r>
            <a:r>
              <a:rPr lang="en-US" altLang="zh-CN" sz="2400" dirty="0">
                <a:solidFill>
                  <a:srgbClr val="F8F8F8"/>
                </a:solidFill>
              </a:rPr>
              <a:t>,</a:t>
            </a:r>
            <a:r>
              <a:rPr lang="zh-CN" altLang="zh-CN" sz="2400" dirty="0">
                <a:solidFill>
                  <a:srgbClr val="F8F8F8"/>
                </a:solidFill>
              </a:rPr>
              <a:t>执行效率高</a:t>
            </a:r>
          </a:p>
        </p:txBody>
      </p:sp>
      <p:sp>
        <p:nvSpPr>
          <p:cNvPr id="51" name="AutoShape 8">
            <a:extLst>
              <a:ext uri="{FF2B5EF4-FFF2-40B4-BE49-F238E27FC236}">
                <a16:creationId xmlns:a16="http://schemas.microsoft.com/office/drawing/2014/main" id="{287A20A9-F0A9-4024-B020-431B9208AA48}"/>
              </a:ext>
            </a:extLst>
          </p:cNvPr>
          <p:cNvSpPr>
            <a:spLocks/>
          </p:cNvSpPr>
          <p:nvPr/>
        </p:nvSpPr>
        <p:spPr bwMode="auto">
          <a:xfrm>
            <a:off x="2326578" y="2105024"/>
            <a:ext cx="550008" cy="63493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212A39"/>
          </a:solidFill>
          <a:ln>
            <a:noFill/>
          </a:ln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</a:pPr>
            <a:r>
              <a:rPr lang="es-ES" altLang="zh-CN" sz="1598" b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Arial" panose="020B0604020202020204" pitchFamily="34" charset="0"/>
              </a:rPr>
              <a:t> </a:t>
            </a:r>
            <a:endParaRPr lang="es-ES" altLang="zh-CN" sz="125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AutoShape 12">
            <a:extLst>
              <a:ext uri="{FF2B5EF4-FFF2-40B4-BE49-F238E27FC236}">
                <a16:creationId xmlns:a16="http://schemas.microsoft.com/office/drawing/2014/main" id="{163DC977-212B-419D-B275-2592F478ED44}"/>
              </a:ext>
            </a:extLst>
          </p:cNvPr>
          <p:cNvSpPr>
            <a:spLocks/>
          </p:cNvSpPr>
          <p:nvPr/>
        </p:nvSpPr>
        <p:spPr bwMode="auto">
          <a:xfrm>
            <a:off x="5814679" y="2137741"/>
            <a:ext cx="550008" cy="63493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FFB401"/>
          </a:solidFill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 sz="1707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AutoShape 8">
            <a:extLst>
              <a:ext uri="{FF2B5EF4-FFF2-40B4-BE49-F238E27FC236}">
                <a16:creationId xmlns:a16="http://schemas.microsoft.com/office/drawing/2014/main" id="{287A20A9-F0A9-4024-B020-431B9208AA48}"/>
              </a:ext>
            </a:extLst>
          </p:cNvPr>
          <p:cNvSpPr>
            <a:spLocks/>
          </p:cNvSpPr>
          <p:nvPr/>
        </p:nvSpPr>
        <p:spPr bwMode="auto">
          <a:xfrm>
            <a:off x="9309094" y="2112059"/>
            <a:ext cx="550008" cy="63493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212A39"/>
          </a:solidFill>
          <a:ln>
            <a:noFill/>
          </a:ln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</a:pPr>
            <a:r>
              <a:rPr lang="es-ES" altLang="zh-CN" sz="1598" b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Arial" panose="020B0604020202020204" pitchFamily="34" charset="0"/>
              </a:rPr>
              <a:t> </a:t>
            </a:r>
            <a:endParaRPr lang="es-ES" altLang="zh-CN" sz="125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141258"/>
      </p:ext>
    </p:extLst>
  </p:cSld>
  <p:clrMapOvr>
    <a:masterClrMapping/>
  </p:clrMapOvr>
  <p:transition spd="slow" advTm="10084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738796 L 0 0 E" pathEditMode="relative" ptsTypes="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  <p:from x="6709" y="2402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51" grpId="0" animBg="1" autoUpdateAnimBg="0"/>
      <p:bldP spid="52" grpId="0" animBg="1"/>
      <p:bldP spid="5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reeform 6">
            <a:extLst>
              <a:ext uri="{FF2B5EF4-FFF2-40B4-BE49-F238E27FC236}">
                <a16:creationId xmlns:a16="http://schemas.microsoft.com/office/drawing/2014/main" id="{87AFF64A-7A9C-4B1B-8460-B0B4656CA213}"/>
              </a:ext>
            </a:extLst>
          </p:cNvPr>
          <p:cNvSpPr>
            <a:spLocks/>
          </p:cNvSpPr>
          <p:nvPr/>
        </p:nvSpPr>
        <p:spPr bwMode="auto">
          <a:xfrm>
            <a:off x="0" y="163513"/>
            <a:ext cx="477838" cy="576262"/>
          </a:xfrm>
          <a:custGeom>
            <a:avLst/>
            <a:gdLst>
              <a:gd name="T0" fmla="*/ 610 w 682"/>
              <a:gd name="T1" fmla="*/ 466 h 818"/>
              <a:gd name="T2" fmla="*/ 354 w 682"/>
              <a:gd name="T3" fmla="*/ 614 h 818"/>
              <a:gd name="T4" fmla="*/ 0 w 682"/>
              <a:gd name="T5" fmla="*/ 818 h 818"/>
              <a:gd name="T6" fmla="*/ 0 w 682"/>
              <a:gd name="T7" fmla="*/ 409 h 818"/>
              <a:gd name="T8" fmla="*/ 0 w 682"/>
              <a:gd name="T9" fmla="*/ 0 h 818"/>
              <a:gd name="T10" fmla="*/ 354 w 682"/>
              <a:gd name="T11" fmla="*/ 205 h 818"/>
              <a:gd name="T12" fmla="*/ 600 w 682"/>
              <a:gd name="T13" fmla="*/ 347 h 818"/>
              <a:gd name="T14" fmla="*/ 610 w 682"/>
              <a:gd name="T15" fmla="*/ 466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2" h="818">
                <a:moveTo>
                  <a:pt x="610" y="466"/>
                </a:moveTo>
                <a:lnTo>
                  <a:pt x="354" y="614"/>
                </a:lnTo>
                <a:lnTo>
                  <a:pt x="0" y="818"/>
                </a:lnTo>
                <a:lnTo>
                  <a:pt x="0" y="409"/>
                </a:lnTo>
                <a:lnTo>
                  <a:pt x="0" y="0"/>
                </a:lnTo>
                <a:lnTo>
                  <a:pt x="354" y="205"/>
                </a:lnTo>
                <a:cubicBezTo>
                  <a:pt x="436" y="252"/>
                  <a:pt x="518" y="299"/>
                  <a:pt x="600" y="347"/>
                </a:cubicBezTo>
                <a:cubicBezTo>
                  <a:pt x="682" y="388"/>
                  <a:pt x="668" y="427"/>
                  <a:pt x="610" y="4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TextBox 76">
            <a:extLst>
              <a:ext uri="{FF2B5EF4-FFF2-40B4-BE49-F238E27FC236}">
                <a16:creationId xmlns:a16="http://schemas.microsoft.com/office/drawing/2014/main" id="{6B3C67E9-702B-4F46-B7A2-B678E5893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163513"/>
            <a:ext cx="28809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大纲导图</a:t>
            </a:r>
          </a:p>
        </p:txBody>
      </p:sp>
      <p:sp>
        <p:nvSpPr>
          <p:cNvPr id="8" name="圆角矩形 6">
            <a:extLst>
              <a:ext uri="{FF2B5EF4-FFF2-40B4-BE49-F238E27FC236}">
                <a16:creationId xmlns:a16="http://schemas.microsoft.com/office/drawing/2014/main" id="{169F22EF-41C7-4616-A4AB-03C654DCC4D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272278" y="799366"/>
            <a:ext cx="982242" cy="2837709"/>
          </a:xfrm>
          <a:prstGeom prst="roundRect">
            <a:avLst>
              <a:gd name="adj" fmla="val 13241"/>
            </a:avLst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F579D5-04B9-491A-81F9-943BEB2C1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342" y="3529292"/>
            <a:ext cx="95410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3506"/>
            <a:ext cx="12196763" cy="584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30137"/>
      </p:ext>
    </p:extLst>
  </p:cSld>
  <p:clrMapOvr>
    <a:masterClrMapping/>
  </p:clrMapOvr>
  <p:transition spd="slow" advTm="10084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2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2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87AFF64A-7A9C-4B1B-8460-B0B4656CA213}"/>
              </a:ext>
            </a:extLst>
          </p:cNvPr>
          <p:cNvSpPr>
            <a:spLocks/>
          </p:cNvSpPr>
          <p:nvPr/>
        </p:nvSpPr>
        <p:spPr bwMode="auto">
          <a:xfrm>
            <a:off x="0" y="163513"/>
            <a:ext cx="477838" cy="576262"/>
          </a:xfrm>
          <a:custGeom>
            <a:avLst/>
            <a:gdLst>
              <a:gd name="T0" fmla="*/ 610 w 682"/>
              <a:gd name="T1" fmla="*/ 466 h 818"/>
              <a:gd name="T2" fmla="*/ 354 w 682"/>
              <a:gd name="T3" fmla="*/ 614 h 818"/>
              <a:gd name="T4" fmla="*/ 0 w 682"/>
              <a:gd name="T5" fmla="*/ 818 h 818"/>
              <a:gd name="T6" fmla="*/ 0 w 682"/>
              <a:gd name="T7" fmla="*/ 409 h 818"/>
              <a:gd name="T8" fmla="*/ 0 w 682"/>
              <a:gd name="T9" fmla="*/ 0 h 818"/>
              <a:gd name="T10" fmla="*/ 354 w 682"/>
              <a:gd name="T11" fmla="*/ 205 h 818"/>
              <a:gd name="T12" fmla="*/ 600 w 682"/>
              <a:gd name="T13" fmla="*/ 347 h 818"/>
              <a:gd name="T14" fmla="*/ 610 w 682"/>
              <a:gd name="T15" fmla="*/ 466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2" h="818">
                <a:moveTo>
                  <a:pt x="610" y="466"/>
                </a:moveTo>
                <a:lnTo>
                  <a:pt x="354" y="614"/>
                </a:lnTo>
                <a:lnTo>
                  <a:pt x="0" y="818"/>
                </a:lnTo>
                <a:lnTo>
                  <a:pt x="0" y="409"/>
                </a:lnTo>
                <a:lnTo>
                  <a:pt x="0" y="0"/>
                </a:lnTo>
                <a:lnTo>
                  <a:pt x="354" y="205"/>
                </a:lnTo>
                <a:cubicBezTo>
                  <a:pt x="436" y="252"/>
                  <a:pt x="518" y="299"/>
                  <a:pt x="600" y="347"/>
                </a:cubicBezTo>
                <a:cubicBezTo>
                  <a:pt x="682" y="388"/>
                  <a:pt x="668" y="427"/>
                  <a:pt x="610" y="4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TextBox 76">
            <a:extLst>
              <a:ext uri="{FF2B5EF4-FFF2-40B4-BE49-F238E27FC236}">
                <a16:creationId xmlns:a16="http://schemas.microsoft.com/office/drawing/2014/main" id="{6B3C67E9-702B-4F46-B7A2-B678E5893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163513"/>
            <a:ext cx="28809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课程亮点</a:t>
            </a:r>
          </a:p>
        </p:txBody>
      </p:sp>
      <p:sp>
        <p:nvSpPr>
          <p:cNvPr id="6" name="Isosceles Triangle 2">
            <a:extLst>
              <a:ext uri="{FF2B5EF4-FFF2-40B4-BE49-F238E27FC236}">
                <a16:creationId xmlns:a16="http://schemas.microsoft.com/office/drawing/2014/main" id="{DC7BC430-229B-46A6-B9D5-5D4FD49D51B0}"/>
              </a:ext>
            </a:extLst>
          </p:cNvPr>
          <p:cNvSpPr/>
          <p:nvPr/>
        </p:nvSpPr>
        <p:spPr>
          <a:xfrm>
            <a:off x="1121575" y="2208836"/>
            <a:ext cx="3187886" cy="274817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762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/>
          </a:p>
        </p:txBody>
      </p:sp>
      <p:grpSp>
        <p:nvGrpSpPr>
          <p:cNvPr id="7" name="组合 9">
            <a:extLst>
              <a:ext uri="{FF2B5EF4-FFF2-40B4-BE49-F238E27FC236}">
                <a16:creationId xmlns:a16="http://schemas.microsoft.com/office/drawing/2014/main" id="{ACAEF06D-981B-44AE-9118-C42B792824AC}"/>
              </a:ext>
            </a:extLst>
          </p:cNvPr>
          <p:cNvGrpSpPr/>
          <p:nvPr/>
        </p:nvGrpSpPr>
        <p:grpSpPr>
          <a:xfrm>
            <a:off x="1612097" y="2208837"/>
            <a:ext cx="2206838" cy="1737975"/>
            <a:chOff x="1699624" y="1384077"/>
            <a:chExt cx="2327524" cy="1833021"/>
          </a:xfrm>
        </p:grpSpPr>
        <p:sp>
          <p:nvSpPr>
            <p:cNvPr id="8" name="Isosceles Triangle 3">
              <a:extLst>
                <a:ext uri="{FF2B5EF4-FFF2-40B4-BE49-F238E27FC236}">
                  <a16:creationId xmlns:a16="http://schemas.microsoft.com/office/drawing/2014/main" id="{D6337533-76B8-42D0-9A60-1ACD3314F4C7}"/>
                </a:ext>
              </a:extLst>
            </p:cNvPr>
            <p:cNvSpPr/>
            <p:nvPr/>
          </p:nvSpPr>
          <p:spPr>
            <a:xfrm flipV="1">
              <a:off x="3809012" y="3029048"/>
              <a:ext cx="218136" cy="188050"/>
            </a:xfrm>
            <a:prstGeom prst="triangle">
              <a:avLst/>
            </a:prstGeom>
            <a:solidFill>
              <a:schemeClr val="bg1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/>
            </a:p>
          </p:txBody>
        </p:sp>
        <p:sp>
          <p:nvSpPr>
            <p:cNvPr id="9" name="Isosceles Triangle 11">
              <a:extLst>
                <a:ext uri="{FF2B5EF4-FFF2-40B4-BE49-F238E27FC236}">
                  <a16:creationId xmlns:a16="http://schemas.microsoft.com/office/drawing/2014/main" id="{1ACD1D07-D267-498E-A7D7-668BA75E45A2}"/>
                </a:ext>
              </a:extLst>
            </p:cNvPr>
            <p:cNvSpPr/>
            <p:nvPr/>
          </p:nvSpPr>
          <p:spPr>
            <a:xfrm flipV="1">
              <a:off x="1699624" y="3029047"/>
              <a:ext cx="218136" cy="188050"/>
            </a:xfrm>
            <a:prstGeom prst="triangle">
              <a:avLst/>
            </a:prstGeom>
            <a:solidFill>
              <a:schemeClr val="bg1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/>
            </a:p>
          </p:txBody>
        </p:sp>
        <p:sp>
          <p:nvSpPr>
            <p:cNvPr id="10" name="Isosceles Triangle 7">
              <a:extLst>
                <a:ext uri="{FF2B5EF4-FFF2-40B4-BE49-F238E27FC236}">
                  <a16:creationId xmlns:a16="http://schemas.microsoft.com/office/drawing/2014/main" id="{8E5D31A0-D524-4705-93ED-FD5B2D5407F0}"/>
                </a:ext>
              </a:extLst>
            </p:cNvPr>
            <p:cNvSpPr/>
            <p:nvPr/>
          </p:nvSpPr>
          <p:spPr>
            <a:xfrm>
              <a:off x="1699624" y="1384077"/>
              <a:ext cx="2327522" cy="1644972"/>
            </a:xfrm>
            <a:prstGeom prst="triangle">
              <a:avLst/>
            </a:prstGeom>
            <a:solidFill>
              <a:srgbClr val="465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rgbClr val="F8F8F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zh-CN" altLang="en-US" sz="2400" b="1" dirty="0">
                <a:solidFill>
                  <a:srgbClr val="F8F8F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Isosceles Triangle 17">
            <a:extLst>
              <a:ext uri="{FF2B5EF4-FFF2-40B4-BE49-F238E27FC236}">
                <a16:creationId xmlns:a16="http://schemas.microsoft.com/office/drawing/2014/main" id="{BE055567-10B2-4BAF-B826-F4220E88CC70}"/>
              </a:ext>
            </a:extLst>
          </p:cNvPr>
          <p:cNvSpPr/>
          <p:nvPr/>
        </p:nvSpPr>
        <p:spPr>
          <a:xfrm>
            <a:off x="4502662" y="2208836"/>
            <a:ext cx="3187886" cy="274817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762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/>
          </a:p>
        </p:txBody>
      </p:sp>
      <p:grpSp>
        <p:nvGrpSpPr>
          <p:cNvPr id="12" name="组合 15">
            <a:extLst>
              <a:ext uri="{FF2B5EF4-FFF2-40B4-BE49-F238E27FC236}">
                <a16:creationId xmlns:a16="http://schemas.microsoft.com/office/drawing/2014/main" id="{22F3CFFE-A4C8-44D2-884D-9A278ADDEED7}"/>
              </a:ext>
            </a:extLst>
          </p:cNvPr>
          <p:cNvGrpSpPr/>
          <p:nvPr/>
        </p:nvGrpSpPr>
        <p:grpSpPr>
          <a:xfrm>
            <a:off x="4993185" y="2208837"/>
            <a:ext cx="2206837" cy="1737975"/>
            <a:chOff x="5265614" y="1384077"/>
            <a:chExt cx="2327523" cy="1833021"/>
          </a:xfrm>
        </p:grpSpPr>
        <p:sp>
          <p:nvSpPr>
            <p:cNvPr id="13" name="Isosceles Triangle 15">
              <a:extLst>
                <a:ext uri="{FF2B5EF4-FFF2-40B4-BE49-F238E27FC236}">
                  <a16:creationId xmlns:a16="http://schemas.microsoft.com/office/drawing/2014/main" id="{AF8E85E7-8BEA-4EEC-9CA1-27ED6401C0BE}"/>
                </a:ext>
              </a:extLst>
            </p:cNvPr>
            <p:cNvSpPr/>
            <p:nvPr/>
          </p:nvSpPr>
          <p:spPr>
            <a:xfrm flipV="1">
              <a:off x="7375001" y="3029048"/>
              <a:ext cx="218136" cy="188050"/>
            </a:xfrm>
            <a:prstGeom prst="triangle">
              <a:avLst/>
            </a:prstGeom>
            <a:solidFill>
              <a:srgbClr val="FFB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/>
            </a:p>
          </p:txBody>
        </p:sp>
        <p:sp>
          <p:nvSpPr>
            <p:cNvPr id="14" name="Isosceles Triangle 16">
              <a:extLst>
                <a:ext uri="{FF2B5EF4-FFF2-40B4-BE49-F238E27FC236}">
                  <a16:creationId xmlns:a16="http://schemas.microsoft.com/office/drawing/2014/main" id="{0E5BB2A3-7432-4965-8C75-71058BD61888}"/>
                </a:ext>
              </a:extLst>
            </p:cNvPr>
            <p:cNvSpPr/>
            <p:nvPr/>
          </p:nvSpPr>
          <p:spPr>
            <a:xfrm flipV="1">
              <a:off x="5265614" y="3029047"/>
              <a:ext cx="218136" cy="188050"/>
            </a:xfrm>
            <a:prstGeom prst="triangle">
              <a:avLst/>
            </a:prstGeom>
            <a:solidFill>
              <a:srgbClr val="FFB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/>
            </a:p>
          </p:txBody>
        </p:sp>
        <p:sp>
          <p:nvSpPr>
            <p:cNvPr id="15" name="Isosceles Triangle 18">
              <a:extLst>
                <a:ext uri="{FF2B5EF4-FFF2-40B4-BE49-F238E27FC236}">
                  <a16:creationId xmlns:a16="http://schemas.microsoft.com/office/drawing/2014/main" id="{02E34744-0EB0-4BF9-B4CE-D73595256B9B}"/>
                </a:ext>
              </a:extLst>
            </p:cNvPr>
            <p:cNvSpPr/>
            <p:nvPr/>
          </p:nvSpPr>
          <p:spPr>
            <a:xfrm>
              <a:off x="5265614" y="1384077"/>
              <a:ext cx="2327522" cy="1644972"/>
            </a:xfrm>
            <a:prstGeom prst="triangle">
              <a:avLst/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rgbClr val="F8F8F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zh-CN" altLang="en-US" sz="2400" b="1" dirty="0">
                <a:solidFill>
                  <a:srgbClr val="F8F8F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Isosceles Triangle 23">
            <a:extLst>
              <a:ext uri="{FF2B5EF4-FFF2-40B4-BE49-F238E27FC236}">
                <a16:creationId xmlns:a16="http://schemas.microsoft.com/office/drawing/2014/main" id="{91B3A9D7-FF69-47DC-8489-F58F60EF926A}"/>
              </a:ext>
            </a:extLst>
          </p:cNvPr>
          <p:cNvSpPr/>
          <p:nvPr/>
        </p:nvSpPr>
        <p:spPr>
          <a:xfrm>
            <a:off x="7883748" y="2208836"/>
            <a:ext cx="3187886" cy="274817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762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/>
          </a:p>
        </p:txBody>
      </p:sp>
      <p:grpSp>
        <p:nvGrpSpPr>
          <p:cNvPr id="17" name="组合 20">
            <a:extLst>
              <a:ext uri="{FF2B5EF4-FFF2-40B4-BE49-F238E27FC236}">
                <a16:creationId xmlns:a16="http://schemas.microsoft.com/office/drawing/2014/main" id="{094FB979-8F09-43F9-9C88-DB5BD64C2D56}"/>
              </a:ext>
            </a:extLst>
          </p:cNvPr>
          <p:cNvGrpSpPr/>
          <p:nvPr/>
        </p:nvGrpSpPr>
        <p:grpSpPr>
          <a:xfrm>
            <a:off x="8374270" y="2208837"/>
            <a:ext cx="2206838" cy="1737975"/>
            <a:chOff x="8831603" y="1384077"/>
            <a:chExt cx="2327524" cy="1833021"/>
          </a:xfrm>
        </p:grpSpPr>
        <p:sp>
          <p:nvSpPr>
            <p:cNvPr id="18" name="Isosceles Triangle 21">
              <a:extLst>
                <a:ext uri="{FF2B5EF4-FFF2-40B4-BE49-F238E27FC236}">
                  <a16:creationId xmlns:a16="http://schemas.microsoft.com/office/drawing/2014/main" id="{ED66743C-3D04-4A2A-8586-C0CFAF5D9305}"/>
                </a:ext>
              </a:extLst>
            </p:cNvPr>
            <p:cNvSpPr/>
            <p:nvPr/>
          </p:nvSpPr>
          <p:spPr>
            <a:xfrm flipV="1">
              <a:off x="10940991" y="3029048"/>
              <a:ext cx="218136" cy="188050"/>
            </a:xfrm>
            <a:prstGeom prst="triangle">
              <a:avLst/>
            </a:prstGeom>
            <a:solidFill>
              <a:schemeClr val="bg1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/>
            </a:p>
          </p:txBody>
        </p:sp>
        <p:sp>
          <p:nvSpPr>
            <p:cNvPr id="19" name="Isosceles Triangle 22">
              <a:extLst>
                <a:ext uri="{FF2B5EF4-FFF2-40B4-BE49-F238E27FC236}">
                  <a16:creationId xmlns:a16="http://schemas.microsoft.com/office/drawing/2014/main" id="{697C13DE-F643-46B8-8751-452BF9E6289F}"/>
                </a:ext>
              </a:extLst>
            </p:cNvPr>
            <p:cNvSpPr/>
            <p:nvPr/>
          </p:nvSpPr>
          <p:spPr>
            <a:xfrm flipV="1">
              <a:off x="8831603" y="3029047"/>
              <a:ext cx="218136" cy="188050"/>
            </a:xfrm>
            <a:prstGeom prst="triangle">
              <a:avLst/>
            </a:prstGeom>
            <a:solidFill>
              <a:schemeClr val="bg1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/>
            </a:p>
          </p:txBody>
        </p:sp>
        <p:sp>
          <p:nvSpPr>
            <p:cNvPr id="20" name="Isosceles Triangle 24">
              <a:extLst>
                <a:ext uri="{FF2B5EF4-FFF2-40B4-BE49-F238E27FC236}">
                  <a16:creationId xmlns:a16="http://schemas.microsoft.com/office/drawing/2014/main" id="{30E76E8F-4DD2-4507-8D83-44FF0A303818}"/>
                </a:ext>
              </a:extLst>
            </p:cNvPr>
            <p:cNvSpPr/>
            <p:nvPr/>
          </p:nvSpPr>
          <p:spPr>
            <a:xfrm>
              <a:off x="8831604" y="1384077"/>
              <a:ext cx="2327522" cy="1644972"/>
            </a:xfrm>
            <a:prstGeom prst="triangle">
              <a:avLst/>
            </a:prstGeom>
            <a:solidFill>
              <a:srgbClr val="465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rgbClr val="F8F8F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2400" b="1" dirty="0">
                <a:solidFill>
                  <a:srgbClr val="F8F8F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Rectangle 42">
            <a:extLst>
              <a:ext uri="{FF2B5EF4-FFF2-40B4-BE49-F238E27FC236}">
                <a16:creationId xmlns:a16="http://schemas.microsoft.com/office/drawing/2014/main" id="{8A976F54-E15D-4407-B07E-AA77AC021AAB}"/>
              </a:ext>
            </a:extLst>
          </p:cNvPr>
          <p:cNvSpPr/>
          <p:nvPr/>
        </p:nvSpPr>
        <p:spPr>
          <a:xfrm flipH="1">
            <a:off x="1758613" y="4232423"/>
            <a:ext cx="1993123" cy="30551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86694" tIns="0" rIns="86694" bIns="0" rtlCol="0" anchor="t"/>
          <a:lstStyle/>
          <a:p>
            <a:pPr lvl="0"/>
            <a:r>
              <a:rPr lang="zh-CN" altLang="zh-CN" sz="1600" dirty="0">
                <a:solidFill>
                  <a:srgbClr val="F8F8F8"/>
                </a:solidFill>
              </a:rPr>
              <a:t>内容丰富</a:t>
            </a:r>
            <a:r>
              <a:rPr lang="en-US" altLang="zh-CN" sz="1600" dirty="0">
                <a:solidFill>
                  <a:srgbClr val="F8F8F8"/>
                </a:solidFill>
              </a:rPr>
              <a:t>, </a:t>
            </a:r>
            <a:r>
              <a:rPr lang="zh-CN" altLang="zh-CN" sz="1600" dirty="0">
                <a:solidFill>
                  <a:srgbClr val="F8F8F8"/>
                </a:solidFill>
              </a:rPr>
              <a:t>系统全面</a:t>
            </a:r>
          </a:p>
        </p:txBody>
      </p:sp>
      <p:sp>
        <p:nvSpPr>
          <p:cNvPr id="30" name="Rectangle 42">
            <a:extLst>
              <a:ext uri="{FF2B5EF4-FFF2-40B4-BE49-F238E27FC236}">
                <a16:creationId xmlns:a16="http://schemas.microsoft.com/office/drawing/2014/main" id="{8A976F54-E15D-4407-B07E-AA77AC021AAB}"/>
              </a:ext>
            </a:extLst>
          </p:cNvPr>
          <p:cNvSpPr/>
          <p:nvPr/>
        </p:nvSpPr>
        <p:spPr>
          <a:xfrm flipH="1">
            <a:off x="5121633" y="4232423"/>
            <a:ext cx="1993123" cy="30551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86694" tIns="0" rIns="86694" bIns="0" rtlCol="0" anchor="t"/>
          <a:lstStyle/>
          <a:p>
            <a:pPr lvl="0"/>
            <a:r>
              <a:rPr lang="zh-CN" altLang="zh-CN" sz="1600" dirty="0">
                <a:solidFill>
                  <a:srgbClr val="F8F8F8"/>
                </a:solidFill>
              </a:rPr>
              <a:t>通俗易懂</a:t>
            </a:r>
            <a:r>
              <a:rPr lang="en-US" altLang="zh-CN" sz="1600" dirty="0">
                <a:solidFill>
                  <a:srgbClr val="F8F8F8"/>
                </a:solidFill>
              </a:rPr>
              <a:t>, </a:t>
            </a:r>
            <a:r>
              <a:rPr lang="zh-CN" altLang="zh-CN" sz="1600" dirty="0">
                <a:solidFill>
                  <a:srgbClr val="F8F8F8"/>
                </a:solidFill>
              </a:rPr>
              <a:t>快速入门</a:t>
            </a:r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8A976F54-E15D-4407-B07E-AA77AC021AAB}"/>
              </a:ext>
            </a:extLst>
          </p:cNvPr>
          <p:cNvSpPr/>
          <p:nvPr/>
        </p:nvSpPr>
        <p:spPr>
          <a:xfrm flipH="1">
            <a:off x="8484572" y="4232423"/>
            <a:ext cx="1993123" cy="30551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86694" tIns="0" rIns="86694" bIns="0" rtlCol="0" anchor="t"/>
          <a:lstStyle/>
          <a:p>
            <a:pPr lvl="0"/>
            <a:r>
              <a:rPr lang="zh-CN" altLang="zh-CN" sz="1600" dirty="0">
                <a:solidFill>
                  <a:srgbClr val="F8F8F8"/>
                </a:solidFill>
              </a:rPr>
              <a:t>代码演示</a:t>
            </a:r>
            <a:r>
              <a:rPr lang="en-US" altLang="zh-CN" sz="1600" dirty="0">
                <a:solidFill>
                  <a:srgbClr val="F8F8F8"/>
                </a:solidFill>
              </a:rPr>
              <a:t>, </a:t>
            </a:r>
            <a:r>
              <a:rPr lang="zh-CN" altLang="zh-CN" sz="1600" dirty="0">
                <a:solidFill>
                  <a:srgbClr val="F8F8F8"/>
                </a:solidFill>
              </a:rPr>
              <a:t>直观高效</a:t>
            </a:r>
          </a:p>
        </p:txBody>
      </p:sp>
    </p:spTree>
    <p:extLst>
      <p:ext uri="{BB962C8B-B14F-4D97-AF65-F5344CB8AC3E}">
        <p14:creationId xmlns:p14="http://schemas.microsoft.com/office/powerpoint/2010/main" val="4174117322"/>
      </p:ext>
    </p:extLst>
  </p:cSld>
  <p:clrMapOvr>
    <a:masterClrMapping/>
  </p:clrMapOvr>
  <p:transition spd="slow" advTm="10084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2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2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2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bldLvl="0" animBg="1"/>
      <p:bldP spid="11" grpId="0" bldLvl="0" animBg="1"/>
      <p:bldP spid="16" grpId="0" bldLvl="0" animBg="1"/>
    </p:bldLst>
  </p:timing>
</p:sld>
</file>

<file path=ppt/theme/theme1.xml><?xml version="1.0" encoding="utf-8"?>
<a:theme xmlns:a="http://schemas.openxmlformats.org/drawingml/2006/main" name="2_默认设计模板">
  <a:themeElements>
    <a:clrScheme name="">
      <a:dk1>
        <a:srgbClr val="006794"/>
      </a:dk1>
      <a:lt1>
        <a:srgbClr val="0098A8"/>
      </a:lt1>
      <a:dk2>
        <a:srgbClr val="F0AD1E"/>
      </a:dk2>
      <a:lt2>
        <a:srgbClr val="D44318"/>
      </a:lt2>
      <a:accent1>
        <a:srgbClr val="777777"/>
      </a:accent1>
      <a:accent2>
        <a:srgbClr val="292929"/>
      </a:accent2>
      <a:accent3>
        <a:srgbClr val="AACAD1"/>
      </a:accent3>
      <a:accent4>
        <a:srgbClr val="00577E"/>
      </a:accent4>
      <a:accent5>
        <a:srgbClr val="BDBDBD"/>
      </a:accent5>
      <a:accent6>
        <a:srgbClr val="242424"/>
      </a:accent6>
      <a:hlink>
        <a:srgbClr val="292929"/>
      </a:hlink>
      <a:folHlink>
        <a:srgbClr val="F0AD1E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默认设计模板">
  <a:themeElements>
    <a:clrScheme name="">
      <a:dk1>
        <a:srgbClr val="006794"/>
      </a:dk1>
      <a:lt1>
        <a:srgbClr val="0098A8"/>
      </a:lt1>
      <a:dk2>
        <a:srgbClr val="F0AD1E"/>
      </a:dk2>
      <a:lt2>
        <a:srgbClr val="D44318"/>
      </a:lt2>
      <a:accent1>
        <a:srgbClr val="777777"/>
      </a:accent1>
      <a:accent2>
        <a:srgbClr val="292929"/>
      </a:accent2>
      <a:accent3>
        <a:srgbClr val="AACAD1"/>
      </a:accent3>
      <a:accent4>
        <a:srgbClr val="00577E"/>
      </a:accent4>
      <a:accent5>
        <a:srgbClr val="BDBDBD"/>
      </a:accent5>
      <a:accent6>
        <a:srgbClr val="242424"/>
      </a:accent6>
      <a:hlink>
        <a:srgbClr val="292929"/>
      </a:hlink>
      <a:folHlink>
        <a:srgbClr val="F0AD1E"/>
      </a:folHlink>
    </a:clrScheme>
    <a:fontScheme name="6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7_默认设计模板">
  <a:themeElements>
    <a:clrScheme name="">
      <a:dk1>
        <a:srgbClr val="006794"/>
      </a:dk1>
      <a:lt1>
        <a:srgbClr val="0098A8"/>
      </a:lt1>
      <a:dk2>
        <a:srgbClr val="F0AD1E"/>
      </a:dk2>
      <a:lt2>
        <a:srgbClr val="D44318"/>
      </a:lt2>
      <a:accent1>
        <a:srgbClr val="777777"/>
      </a:accent1>
      <a:accent2>
        <a:srgbClr val="292929"/>
      </a:accent2>
      <a:accent3>
        <a:srgbClr val="AACAD1"/>
      </a:accent3>
      <a:accent4>
        <a:srgbClr val="00577E"/>
      </a:accent4>
      <a:accent5>
        <a:srgbClr val="BDBDBD"/>
      </a:accent5>
      <a:accent6>
        <a:srgbClr val="242424"/>
      </a:accent6>
      <a:hlink>
        <a:srgbClr val="292929"/>
      </a:hlink>
      <a:folHlink>
        <a:srgbClr val="F0AD1E"/>
      </a:folHlink>
    </a:clrScheme>
    <a:fontScheme name="7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9_默认设计模板">
  <a:themeElements>
    <a:clrScheme name="">
      <a:dk1>
        <a:srgbClr val="006794"/>
      </a:dk1>
      <a:lt1>
        <a:srgbClr val="0098A8"/>
      </a:lt1>
      <a:dk2>
        <a:srgbClr val="F0AD1E"/>
      </a:dk2>
      <a:lt2>
        <a:srgbClr val="D44318"/>
      </a:lt2>
      <a:accent1>
        <a:srgbClr val="777777"/>
      </a:accent1>
      <a:accent2>
        <a:srgbClr val="292929"/>
      </a:accent2>
      <a:accent3>
        <a:srgbClr val="AACAD1"/>
      </a:accent3>
      <a:accent4>
        <a:srgbClr val="00577E"/>
      </a:accent4>
      <a:accent5>
        <a:srgbClr val="BDBDBD"/>
      </a:accent5>
      <a:accent6>
        <a:srgbClr val="242424"/>
      </a:accent6>
      <a:hlink>
        <a:srgbClr val="292929"/>
      </a:hlink>
      <a:folHlink>
        <a:srgbClr val="F0AD1E"/>
      </a:folHlink>
    </a:clrScheme>
    <a:fontScheme name="9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0_默认设计模板">
  <a:themeElements>
    <a:clrScheme name="">
      <a:dk1>
        <a:srgbClr val="006794"/>
      </a:dk1>
      <a:lt1>
        <a:srgbClr val="0098A8"/>
      </a:lt1>
      <a:dk2>
        <a:srgbClr val="F0AD1E"/>
      </a:dk2>
      <a:lt2>
        <a:srgbClr val="D44318"/>
      </a:lt2>
      <a:accent1>
        <a:srgbClr val="777777"/>
      </a:accent1>
      <a:accent2>
        <a:srgbClr val="292929"/>
      </a:accent2>
      <a:accent3>
        <a:srgbClr val="AACAD1"/>
      </a:accent3>
      <a:accent4>
        <a:srgbClr val="00577E"/>
      </a:accent4>
      <a:accent5>
        <a:srgbClr val="BDBDBD"/>
      </a:accent5>
      <a:accent6>
        <a:srgbClr val="242424"/>
      </a:accent6>
      <a:hlink>
        <a:srgbClr val="292929"/>
      </a:hlink>
      <a:folHlink>
        <a:srgbClr val="F0AD1E"/>
      </a:folHlink>
    </a:clrScheme>
    <a:fontScheme name="10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81</Words>
  <Application>Microsoft Office PowerPoint</Application>
  <PresentationFormat>自定义</PresentationFormat>
  <Paragraphs>31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Arial</vt:lpstr>
      <vt:lpstr>Calibri</vt:lpstr>
      <vt:lpstr>2_默认设计模板</vt:lpstr>
      <vt:lpstr>6_默认设计模板</vt:lpstr>
      <vt:lpstr>7_默认设计模板</vt:lpstr>
      <vt:lpstr>9_默认设计模板</vt:lpstr>
      <vt:lpstr>10_默认设计模板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ijeff</cp:lastModifiedBy>
  <cp:revision>794</cp:revision>
  <dcterms:modified xsi:type="dcterms:W3CDTF">2022-10-30T14:35:52Z</dcterms:modified>
</cp:coreProperties>
</file>