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30" d="100"/>
          <a:sy n="130" d="100"/>
        </p:scale>
        <p:origin x="-234" y="-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25A0F-7CCB-4773-AA5B-AD7BCD7B3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BA4EAB-F5F5-4183-8363-4EFF23C0DF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E2473-5811-4E0A-9E81-A01A088DC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8FB27-DF57-48E4-9E3D-172C3531A3AD}" type="datetimeFigureOut">
              <a:rPr lang="zh-CN" altLang="en-US" smtClean="0"/>
              <a:t>2022/12/26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8BF238-2B4E-4A1A-BCFE-CFC4C5CD4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6C3D3-E948-4A59-9FE8-1423BD76A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F4D0D-EF3E-494A-8F38-7AC88571A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0752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46CCF-FED1-4B30-8662-15907A85E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77BB93-54F3-46BA-B9CD-7E94331869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25AD3-D77E-4541-BAD0-B3B593AD1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8FB27-DF57-48E4-9E3D-172C3531A3AD}" type="datetimeFigureOut">
              <a:rPr lang="zh-CN" altLang="en-US" smtClean="0"/>
              <a:t>2022/12/26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4BC6AE-6D8D-405A-94E5-31971A8C6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59391-8C0C-4457-A530-B7BE94489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F4D0D-EF3E-494A-8F38-7AC88571A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381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F68C1B-AF9B-4B34-9A51-C85ADAAE7A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AD258F-C4EC-4332-A04D-E64942A83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D7EE5-E975-4F01-850F-E8E86CF8C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8FB27-DF57-48E4-9E3D-172C3531A3AD}" type="datetimeFigureOut">
              <a:rPr lang="zh-CN" altLang="en-US" smtClean="0"/>
              <a:t>2022/12/26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F6312-5ED7-43C2-A577-B2610187D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D0A44B-7104-4A07-A2AC-AF1922DDC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F4D0D-EF3E-494A-8F38-7AC88571A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779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11F93-F191-4AA2-80EE-923240310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86FF2-5B95-4A73-818C-645B99AE3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914FC5-7592-4F80-9AF2-0DBD70A84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8FB27-DF57-48E4-9E3D-172C3531A3AD}" type="datetimeFigureOut">
              <a:rPr lang="zh-CN" altLang="en-US" smtClean="0"/>
              <a:t>2022/12/26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B758F-7028-46EE-92E9-CFAB6BF0E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DFF5F-5D5C-44C4-BD17-BE979ABFB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F4D0D-EF3E-494A-8F38-7AC88571A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2980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BE13C-0F4C-4508-914F-D7B2C8F83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0D746-BA20-42AF-A727-EC3BB3D426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66304-1D9A-4F71-8A57-BE2CC6575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8FB27-DF57-48E4-9E3D-172C3531A3AD}" type="datetimeFigureOut">
              <a:rPr lang="zh-CN" altLang="en-US" smtClean="0"/>
              <a:t>2022/12/26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F6DFE3-ECEB-445F-A863-27C75D3DB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20F6EE-3E17-4FBB-A205-B18D427B8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F4D0D-EF3E-494A-8F38-7AC88571A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9525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E8932-2D33-4424-A181-74B36761D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60964-8553-4475-AC5F-F1ADB6469A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4D2E8A-EC5D-4ACC-B9B3-338464B131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90E380-79CD-41B7-BF9A-4D930908C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8FB27-DF57-48E4-9E3D-172C3531A3AD}" type="datetimeFigureOut">
              <a:rPr lang="zh-CN" altLang="en-US" smtClean="0"/>
              <a:t>2022/12/26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FF7667-74FB-45FB-B7E4-BD4698C73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119C6E-CB92-4025-BA80-6EA1A199C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F4D0D-EF3E-494A-8F38-7AC88571A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3490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34FAB-1A88-4A4D-BAB5-AFE6B63B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32B685-8205-4C71-BE80-1C2608BA7C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7BF9AC-D81A-4036-8193-C8AC1909C5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BAFB62-3577-4593-937B-A3D94501E5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17FA77-644B-4C88-8A4A-5DABFF3E56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E803A6-3954-4D53-BE06-FCB37F1A9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8FB27-DF57-48E4-9E3D-172C3531A3AD}" type="datetimeFigureOut">
              <a:rPr lang="zh-CN" altLang="en-US" smtClean="0"/>
              <a:t>2022/12/26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4E5636-FE03-49FD-83C2-C70AF3B1A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337BAE-BCC9-400B-8695-57E280ABD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F4D0D-EF3E-494A-8F38-7AC88571A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6685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8116A-1678-4EF4-A014-F74ED4EA3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2A1DA8-1CBF-4D0B-A59F-7AEC7FA48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8FB27-DF57-48E4-9E3D-172C3531A3AD}" type="datetimeFigureOut">
              <a:rPr lang="zh-CN" altLang="en-US" smtClean="0"/>
              <a:t>2022/12/26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2EF65D-668C-49D2-8BA5-52A179859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B1E083-B939-46CB-B49F-D568E3B96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F4D0D-EF3E-494A-8F38-7AC88571A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83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5857B0-431E-408C-A1E1-FEBF332DF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8FB27-DF57-48E4-9E3D-172C3531A3AD}" type="datetimeFigureOut">
              <a:rPr lang="zh-CN" altLang="en-US" smtClean="0"/>
              <a:t>2022/12/26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0326A6-694D-4A75-BE42-FFEFD9826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2D353B-E11B-4D7D-958C-16F9DEACE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F4D0D-EF3E-494A-8F38-7AC88571A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2364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64C5C-807C-437E-8E47-00974B5AD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81C80-CC78-4408-9547-B7C16F014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EB8A8F-877A-42F2-9092-6336DB0E69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2E6F8B-4833-4D78-B56B-711665F3A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8FB27-DF57-48E4-9E3D-172C3531A3AD}" type="datetimeFigureOut">
              <a:rPr lang="zh-CN" altLang="en-US" smtClean="0"/>
              <a:t>2022/12/26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78EE0A-34D7-49ED-B3BA-CD019178D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3DC130-6F24-4001-AFEC-853F7F9C1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F4D0D-EF3E-494A-8F38-7AC88571A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1924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8AF02-0E39-40E1-8C4E-D3A4B81E3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5C27F7-970C-412B-9F2E-3D4A492205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0872A9-5606-4FD4-97CA-65B2A00076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4C8840-2D05-46AE-B60D-403CE843E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8FB27-DF57-48E4-9E3D-172C3531A3AD}" type="datetimeFigureOut">
              <a:rPr lang="zh-CN" altLang="en-US" smtClean="0"/>
              <a:t>2022/12/26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B194EB-E5C2-494B-B703-EB5F2F6AA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FC0CBB-4199-4A92-ADCD-E842C0008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F4D0D-EF3E-494A-8F38-7AC88571A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909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89F4B4-FAD8-45A9-8133-05798F709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446DE4-2931-4F7B-A0E7-AEEB5B189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40B5D-67EA-4704-B4D2-ED791A8001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8FB27-DF57-48E4-9E3D-172C3531A3AD}" type="datetimeFigureOut">
              <a:rPr lang="zh-CN" altLang="en-US" smtClean="0"/>
              <a:t>2022/12/26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9AE646-19E0-4362-BA4C-531EC1CCAD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11D1A8-79F4-4F24-A4AA-EF503AF6B8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F4D0D-EF3E-494A-8F38-7AC88571A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3110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0BAE52-E849-46CF-8AE5-85D095B16E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00"/>
          <a:stretch/>
        </p:blipFill>
        <p:spPr>
          <a:xfrm>
            <a:off x="1543574" y="1149923"/>
            <a:ext cx="4296803" cy="34675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8E797B7-D1C3-4DBB-9DCC-EE35729CE1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178"/>
          <a:stretch/>
        </p:blipFill>
        <p:spPr>
          <a:xfrm>
            <a:off x="6017703" y="1144635"/>
            <a:ext cx="4376257" cy="3472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043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706A445F17DF2641B4A3A96A40F1B76E" ma:contentTypeVersion="1" ma:contentTypeDescription="新建文档。" ma:contentTypeScope="" ma:versionID="a15d1afd6bd797a0b4afeb4589e676ce">
  <xsd:schema xmlns:xsd="http://www.w3.org/2001/XMLSchema" xmlns:xs="http://www.w3.org/2001/XMLSchema" xmlns:p="http://schemas.microsoft.com/office/2006/metadata/properties" xmlns:ns3="cd65e18a-868f-43eb-ae01-d33ff7b2e3d3" targetNamespace="http://schemas.microsoft.com/office/2006/metadata/properties" ma:root="true" ma:fieldsID="7c312346a762dfdc99fd33d27321f1db" ns3:_="">
    <xsd:import namespace="cd65e18a-868f-43eb-ae01-d33ff7b2e3d3"/>
    <xsd:element name="properties">
      <xsd:complexType>
        <xsd:sequence>
          <xsd:element name="documentManagement">
            <xsd:complexType>
              <xsd:all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65e18a-868f-43eb-ae01-d33ff7b2e3d3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d65e18a-868f-43eb-ae01-d33ff7b2e3d3" xsi:nil="true"/>
  </documentManagement>
</p:properties>
</file>

<file path=customXml/itemProps1.xml><?xml version="1.0" encoding="utf-8"?>
<ds:datastoreItem xmlns:ds="http://schemas.openxmlformats.org/officeDocument/2006/customXml" ds:itemID="{7CCEAED8-2293-4A63-B702-4AE0BEC15F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d65e18a-868f-43eb-ae01-d33ff7b2e3d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CDEF3DC-46A7-408E-A8BE-12D1C9066CB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3B5E740-5A35-4BA0-9920-F3B8E77296AC}">
  <ds:schemaRefs>
    <ds:schemaRef ds:uri="http://purl.org/dc/elements/1.1/"/>
    <ds:schemaRef ds:uri="http://purl.org/dc/dcmitype/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cd65e18a-868f-43eb-ae01-d33ff7b2e3d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袁 洪琳</dc:creator>
  <cp:lastModifiedBy>袁 洪琳</cp:lastModifiedBy>
  <cp:revision>1</cp:revision>
  <dcterms:created xsi:type="dcterms:W3CDTF">2022-12-26T03:32:11Z</dcterms:created>
  <dcterms:modified xsi:type="dcterms:W3CDTF">2022-12-26T03:32:51Z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0x010100706A445F17DF2641B4A3A96A40F1B76E</vt:lpwstr>
  </property>
</Properties>
</file>