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7"/>
    <p:restoredTop sz="68908"/>
  </p:normalViewPr>
  <p:slideViewPr>
    <p:cSldViewPr snapToGrid="0" snapToObjects="1">
      <p:cViewPr varScale="1">
        <p:scale>
          <a:sx n="63" d="100"/>
          <a:sy n="63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1F365-A058-BC44-9734-A16052D26532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EA9D-1AD9-8D4F-B02C-207E7468E4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66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骨架</a:t>
            </a:r>
            <a:endParaRPr kumimoji="1" lang="en-US" altLang="zh-TW" dirty="0"/>
          </a:p>
          <a:p>
            <a:r>
              <a:rPr kumimoji="1" lang="en-US" altLang="zh-TW" dirty="0"/>
              <a:t>Lang define what client connect default language, this is why need to translation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Meta </a:t>
            </a:r>
            <a:r>
              <a:rPr kumimoji="1" lang="en-US" altLang="zh-TW" dirty="0" err="1"/>
              <a:t>chartset</a:t>
            </a:r>
            <a:r>
              <a:rPr kumimoji="1" lang="en-US" altLang="zh-TW" dirty="0"/>
              <a:t> =&gt; </a:t>
            </a:r>
            <a:r>
              <a:rPr kumimoji="1" lang="zh-TW" altLang="en-US" dirty="0"/>
              <a:t>網頁編碼 </a:t>
            </a:r>
            <a:r>
              <a:rPr kumimoji="1" lang="en-US" altLang="zh-TW" dirty="0"/>
              <a:t>meta w3school</a:t>
            </a:r>
          </a:p>
          <a:p>
            <a:r>
              <a:rPr kumimoji="1" lang="en-US" altLang="zh-TW" dirty="0"/>
              <a:t>Meta name =&gt; </a:t>
            </a:r>
            <a:r>
              <a:rPr kumimoji="1" lang="zh-TW" altLang="en-US" dirty="0"/>
              <a:t>網頁視窗的意思 </a:t>
            </a:r>
            <a:endParaRPr kumimoji="1" lang="en-US" altLang="zh-TW" dirty="0"/>
          </a:p>
          <a:p>
            <a:r>
              <a:rPr kumimoji="1" lang="en-US" altLang="zh-TW" dirty="0" err="1"/>
              <a:t>Initail</a:t>
            </a:r>
            <a:r>
              <a:rPr kumimoji="1" lang="en-US" altLang="zh-TW" dirty="0"/>
              <a:t>-scale =&gt;</a:t>
            </a:r>
            <a:r>
              <a:rPr kumimoji="1" lang="en-US" altLang="zh-TW" dirty="0" err="1"/>
              <a:t>defalt</a:t>
            </a:r>
            <a:r>
              <a:rPr kumimoji="1" lang="en-US" altLang="zh-TW"/>
              <a:t> scale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EA9D-1AD9-8D4F-B02C-207E7468E41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44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C7A0B-5140-9A4A-9C97-1FB0CD8F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3A8C46-CB94-D54C-B23D-A8214053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763F8-5734-1D4B-9232-25215C5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C1EB5-397B-E340-9570-AF32A126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7D6BE-01D2-7043-B41E-9989839F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96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F6413-92A7-BC4B-B8EC-890E0401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E6E8B9-69DE-AF47-863F-90456CD3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45F70-856C-C946-B1FF-2B265ADF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5C9C73-767B-9D42-AD41-52EDEAFC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8E022-7820-094D-9A0F-44ADA6DC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27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E566AB-8415-FC45-8FD6-65B7798E1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0B064-C0D4-5A4F-A2D8-0D4D54B7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594610-44CA-AE48-835F-2FEECD54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999CA-FA31-6C44-B491-0FCA0081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22853-B2BF-4448-B993-529E5449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69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41636-25A1-124C-9D3E-E61F3FF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83A63-F69D-724C-AA6C-D3468926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8E95B-C59D-FE42-B8E4-B80B238C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32428-BB14-2A45-ADA3-1AC15C63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3326C-39E3-2D40-BB6D-FEAE3E8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12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026CE-614D-2C46-B2BC-CBF1E5B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588AD8-144D-684D-B7EF-2E553553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6A6E3-7D43-8A47-81E7-7779ED9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4FFA2-0BC6-084E-8861-2E2089B6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2D627-6535-DB4E-A7BB-1AE929D1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66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409FA-D8C7-E242-9D39-0C75754D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EBB9C-0FAD-7A41-A034-73F11EC0B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D00E1-B985-3247-91B2-DA873010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72C61-EF92-3A40-8BDD-3A53FFBB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43324-03C5-924D-8123-3B8BF73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612874-48D2-EE48-84F7-1FCB0C61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6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44415-B7E9-314D-A9FE-1953F1D5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BF66B-3E98-EA48-80BD-1B771DDB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277EE-42A1-0B48-864E-4BEE0C1F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4C9CF7-0691-CC44-A6FF-CAC922DE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C0D070-B44B-3647-BD58-62537322C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BE42F5-0CB4-D948-83A3-DFF305E2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8D3470-4E03-BF4C-B70D-CF83A1FC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97754-6142-C544-BBEB-9794F924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01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305B9-0406-CD43-A103-ED714804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B0658D-3FFB-9645-97B8-220F203D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02E1A9-6C1A-3049-8C82-BC8A735D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73E81-802B-3A4F-8F5A-F920DD6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493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F0BD1B-C9E6-7D49-8949-2F691FED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FA5E2C-98B0-7348-85F5-1F7DB30B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16A3C4-76B8-9048-84C1-B60E67B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99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ECD07-BAB8-3748-9400-874CE37E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933DF-36BF-F145-A13F-81636DC2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20F9BD-F55D-B54F-A0D2-2DBE06D64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A9AEDB-A9E0-0947-A47B-C9C76A7D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AB67FE-A8C7-A54E-9826-2CB0D98C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23639C-9C19-B54F-AA93-FB5C9CBD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420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1F4DD-5F35-8D48-87F2-2CEAF48E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B689BA-F2DD-F548-B65F-0F0A0B085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957E95-2987-7145-801A-874FA301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90DA73-FEDA-9743-89BB-5768B3BF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08BD9-D0BD-F142-BC7D-897FED29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22722-FE4F-8746-A8A0-75BACAD8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4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585636-E768-4345-BDAB-EDFEA3D9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507D2D-DE15-E448-B149-F664F6F7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E10C3-6E83-0541-AE86-2A0CC3D2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C61A-99F9-F84E-9F04-8A0CEDD781BE}" type="datetimeFigureOut">
              <a:rPr kumimoji="1" lang="zh-TW" altLang="en-US" smtClean="0"/>
              <a:t>2021/9/10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7F531-3405-8D43-BDEF-C7D096D1B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89A07-DCCB-4240-9413-D53764CC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88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68FD8-C3DC-064E-9A14-867C8BEE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42D106-DBE8-C842-A538-513DACE1F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47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A234D-E35F-2F47-827D-506915B3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D889D-6F94-D247-908F-86E02ED5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Attributes + Methods</a:t>
            </a:r>
          </a:p>
          <a:p>
            <a:r>
              <a:rPr kumimoji="1" lang="en-US" altLang="zh-TW" dirty="0"/>
              <a:t>All Tags Are Objects!!!!</a:t>
            </a:r>
          </a:p>
          <a:p>
            <a:r>
              <a:rPr kumimoji="1" lang="en-US" altLang="zh-TW" dirty="0"/>
              <a:t>Example:</a:t>
            </a:r>
          </a:p>
          <a:p>
            <a:pPr marL="457200" lvl="1" indent="0">
              <a:buNone/>
            </a:pPr>
            <a:r>
              <a:rPr kumimoji="1" lang="en-US" altLang="zh-TW" dirty="0"/>
              <a:t>&lt;div class=“test” style=“red” onclick=“alert(‘test’)”&gt;&lt;/div&gt;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8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44393-10C4-4C40-B7A1-D1AC7931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HTML Skeleton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C1A0E-05F3-AA4E-A900-652B8AAE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Head</a:t>
            </a:r>
          </a:p>
          <a:p>
            <a:r>
              <a:rPr kumimoji="1" lang="en-US" altLang="zh-TW" dirty="0"/>
              <a:t>&lt;html lang=“</a:t>
            </a:r>
            <a:r>
              <a:rPr kumimoji="1" lang="en-US" altLang="zh-TW" dirty="0" err="1"/>
              <a:t>zh-Hant</a:t>
            </a:r>
            <a:r>
              <a:rPr kumimoji="1" lang="en-US" altLang="zh-TW" dirty="0"/>
              <a:t>”&gt; //</a:t>
            </a:r>
            <a:r>
              <a:rPr kumimoji="1" lang="zh-TW" altLang="en-US" dirty="0"/>
              <a:t>設定屬性</a:t>
            </a:r>
            <a:br>
              <a:rPr kumimoji="1" lang="en-US" altLang="zh-TW" dirty="0"/>
            </a:br>
            <a:r>
              <a:rPr kumimoji="1" lang="en-US" altLang="zh-TW" dirty="0"/>
              <a:t>&lt;head&gt;</a:t>
            </a:r>
          </a:p>
          <a:p>
            <a:pPr marL="0" indent="0">
              <a:buNone/>
            </a:pPr>
            <a:r>
              <a:rPr kumimoji="1" lang="en-US" altLang="zh-TW" dirty="0"/>
              <a:t>	&lt;meta charset=“utf-8”/&gt;</a:t>
            </a:r>
          </a:p>
          <a:p>
            <a:pPr marL="0" indent="0">
              <a:buNone/>
            </a:pPr>
            <a:r>
              <a:rPr kumimoji="1" lang="en-US" altLang="zh-TW" dirty="0"/>
              <a:t>	&lt;meta name=“viewpoint”  content=“width=device-width, initial-scale=1”  /&gt;</a:t>
            </a:r>
          </a:p>
          <a:p>
            <a:pPr marL="0" indent="0">
              <a:buNone/>
            </a:pPr>
            <a:r>
              <a:rPr kumimoji="1" lang="en-US" altLang="zh-TW" dirty="0"/>
              <a:t> 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379967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111</Words>
  <Application>Microsoft Macintosh PowerPoint</Application>
  <PresentationFormat>寬螢幕</PresentationFormat>
  <Paragraphs>19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HTML</vt:lpstr>
      <vt:lpstr>Object</vt:lpstr>
      <vt:lpstr>HTML Skeleton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御 豪</dc:creator>
  <cp:lastModifiedBy>御 豪</cp:lastModifiedBy>
  <cp:revision>12</cp:revision>
  <dcterms:created xsi:type="dcterms:W3CDTF">2021-09-10T12:56:24Z</dcterms:created>
  <dcterms:modified xsi:type="dcterms:W3CDTF">2021-09-10T14:56:13Z</dcterms:modified>
</cp:coreProperties>
</file>