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>
        <p:scale>
          <a:sx n="110" d="100"/>
          <a:sy n="110" d="100"/>
        </p:scale>
        <p:origin x="117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33C67A-4583-E144-8E9D-454C11151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0B078A-A9A4-1640-A51B-BF6786A1E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4F32B1-3501-E542-893D-8CF3A855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1412EE-B8DA-8C4A-8751-CC0D8E02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1679F9-902F-B646-A8F0-B7056BC9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168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90304-6DCC-654C-A100-EF229DC4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C6CCB6-BAC4-FB4F-A214-5A64584E5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49FF62-E724-C649-B8C7-9B5BE9DD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F289D3-9295-DE40-9CD0-208022B2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6F30CF-A476-9345-B965-F462BF7D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344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BD9D38-E64F-2A44-AF9C-CEFC06CB0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4B62F4-BD61-4F4C-99BC-FC5F32BAA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E41ACE-853E-5C43-A4E5-8C58FA1F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49F3D0-8B6D-BB4D-80A6-FC0A453F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952943-9B72-0844-BA15-AD6D68D0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7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EFB3D-2C79-B546-87FB-D0288ED9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811A1B-B37D-6549-9057-433889FAC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C7F3F-211D-1444-8F91-4D2AD544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CA9CE0-4346-9A4F-BF98-3AC6C9EC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59F814-18DF-2742-A8B6-A5CB09AA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27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E55BA0-8388-9342-B8AB-A5779557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BA221B-2A5A-4A49-B9AD-904BF2B46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1416CF-558F-8E4F-857B-97C7A338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76ECA3-8FA8-8549-B41A-AA4DDE16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1922D3-C5D4-654B-B5F9-72D376BA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334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76796-E1DB-4C46-9135-437A38BF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18F63F-E706-424E-BD02-6BE25B357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17CA49-A472-B24F-8E7C-DA75663EE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5A645A-DC90-DE40-BFDD-430B0A60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80064F-E6CC-5846-B5C9-DB81BF7B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9B247E-E90F-C942-A7D8-CE416D87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048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D16B2-5CCD-624D-AFD6-585BCB36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AAED7C-39AB-944B-BBD2-F5EEB8CCB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7AE4FF-BB28-3245-BB9F-79D0B1AD6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B29951-F91C-014F-9BD2-087025ED0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82142A3-B105-8B4C-BCB2-1070A7157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1E29C1-A53A-5D4A-8161-51943BA1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46089F-C274-7349-9349-512910EA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177FA3-CB5F-5645-B262-6E490259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574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982A50-B192-8F4D-A3F5-18F99541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3BD5A4-B75A-F542-9E0B-16C9DC9D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C339CD-D755-9C49-9F19-773889DC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620C66-44A7-3441-ABFC-C5A5A41E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307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9DA379-100D-FA4A-8C9B-739F8B25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9FB1DA-9E2B-AC47-8C3C-9FFD23F7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2CAFBA-B325-274D-850E-E140BC5E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200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1F7DEA-6CD1-5B4E-974B-90BE8A492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CD9408-DC66-2749-B725-A17B12AD4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85EB25-9138-E34D-9CAE-50975F634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B7BEDB-C8B9-EF46-9DD6-489441DF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FDFF8E-E3F7-6D43-B5C9-60A1E39D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E17931-CAD2-0848-99D8-1BEE989E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8024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0222B-091A-DF4A-9518-88D4D4111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F3AA75-EEBF-5841-9FD2-399C962AB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4EEB7B-8B96-F246-81DB-5EFEFB4DD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C29C73-5A39-BA46-AF2B-5A9CF14F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A4815D-31EE-9A4C-BAC6-96E557A2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91ADBC-9E67-A649-AA8F-2D70F39B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134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8538B9-6605-1C45-BE47-CC39BFC1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12DA12-891A-314F-8464-0ECE7491E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4D1E6F-76CC-5542-A148-17FA4AB20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B8D95-75EE-E54A-9DBF-39948A38A003}" type="datetimeFigureOut">
              <a:rPr kumimoji="1" lang="zh-TW" altLang="en-US" smtClean="0"/>
              <a:t>2021/7/17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022104-C564-B747-BCEC-4303735F2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403C98-D4B4-B540-822E-580D2CE60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8F14F-DB04-F141-A852-E3FBC0811A2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685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yhliz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johndoe@example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6C97428-730B-9E4A-8219-4B616EEC58FF}"/>
              </a:ext>
            </a:extLst>
          </p:cNvPr>
          <p:cNvSpPr/>
          <p:nvPr/>
        </p:nvSpPr>
        <p:spPr>
          <a:xfrm>
            <a:off x="3152172" y="28200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建立一個新的 </a:t>
            </a:r>
            <a:r>
              <a:rPr lang="en" altLang="zh-TW" dirty="0"/>
              <a:t>Git Repository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D41A865-2A4F-2240-833E-883FAE9D509B}"/>
              </a:ext>
            </a:extLst>
          </p:cNvPr>
          <p:cNvSpPr/>
          <p:nvPr/>
        </p:nvSpPr>
        <p:spPr>
          <a:xfrm>
            <a:off x="1103453" y="1242707"/>
            <a:ext cx="814471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" dirty="0"/>
              <a:t>「</a:t>
            </a:r>
            <a:r>
              <a:rPr lang="en" altLang="zh-TW" dirty="0"/>
              <a:t>Repository</a:t>
            </a:r>
            <a:r>
              <a:rPr lang="zh-TW" altLang="en" dirty="0"/>
              <a:t>」（</a:t>
            </a:r>
            <a:r>
              <a:rPr lang="zh-TW" altLang="en-US" dirty="0"/>
              <a:t>倉庫、套件庫）就是一份版本控制中的「版本資料庫」 找一個空的資料夾，然後執行： </a:t>
            </a:r>
            <a:endParaRPr lang="en-US" altLang="zh-TW" dirty="0"/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en" altLang="zh-TW" dirty="0"/>
              <a:t>git </a:t>
            </a:r>
            <a:r>
              <a:rPr lang="en" altLang="zh-TW" dirty="0" err="1"/>
              <a:t>init</a:t>
            </a:r>
            <a:r>
              <a:rPr lang="en" altLang="zh-TW" dirty="0"/>
              <a:t> </a:t>
            </a:r>
            <a:r>
              <a:rPr lang="zh-TW" altLang="en-US" dirty="0"/>
              <a:t>套件庫需要的資訊會放在</a:t>
            </a:r>
            <a:r>
              <a:rPr lang="en-US" altLang="zh-TW" dirty="0"/>
              <a:t>.</a:t>
            </a:r>
            <a:r>
              <a:rPr lang="en" altLang="zh-TW" dirty="0"/>
              <a:t>git</a:t>
            </a:r>
            <a:r>
              <a:rPr lang="zh-TW" altLang="en-US" dirty="0"/>
              <a:t>資料夾裡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新增一個檔案</a:t>
            </a:r>
            <a:r>
              <a:rPr lang="en" altLang="zh-TW" dirty="0"/>
              <a:t>README </a:t>
            </a:r>
            <a:r>
              <a:rPr lang="zh-TW" altLang="en-US" dirty="0"/>
              <a:t>把所有檔案加進去 然後提交變更 </a:t>
            </a:r>
            <a:br>
              <a:rPr lang="en-US" altLang="zh-TW" dirty="0"/>
            </a:br>
            <a:r>
              <a:rPr lang="en" altLang="zh-TW" dirty="0"/>
              <a:t>touch README </a:t>
            </a:r>
            <a:br>
              <a:rPr lang="en" altLang="zh-TW" dirty="0"/>
            </a:br>
            <a:r>
              <a:rPr lang="en" altLang="zh-TW" dirty="0"/>
              <a:t>git add . </a:t>
            </a:r>
            <a:br>
              <a:rPr lang="en" altLang="zh-TW" dirty="0"/>
            </a:br>
            <a:r>
              <a:rPr lang="en" altLang="zh-TW" dirty="0"/>
              <a:t>git commit -m 'Initial commit’</a:t>
            </a:r>
          </a:p>
          <a:p>
            <a:pPr marL="342900" indent="-342900">
              <a:buAutoNum type="arabicPeriod"/>
            </a:pPr>
            <a:r>
              <a:rPr lang="zh-TW" altLang="en-US" dirty="0"/>
              <a:t>檢查</a:t>
            </a:r>
            <a:r>
              <a:rPr lang="en-US" altLang="zh-TW" dirty="0" err="1"/>
              <a:t>status,log</a:t>
            </a:r>
            <a:br>
              <a:rPr lang="en-US" altLang="zh-TW" dirty="0"/>
            </a:br>
            <a:r>
              <a:rPr lang="en-US" altLang="zh-TW" dirty="0"/>
              <a:t>git </a:t>
            </a:r>
            <a:r>
              <a:rPr lang="en-US" altLang="zh-TW" dirty="0" err="1"/>
              <a:t>status,git</a:t>
            </a:r>
            <a:r>
              <a:rPr lang="en-US" altLang="zh-TW" dirty="0"/>
              <a:t> log</a:t>
            </a:r>
          </a:p>
          <a:p>
            <a:pPr marL="342900" indent="-342900">
              <a:buAutoNum type="arabicPeriod"/>
            </a:pPr>
            <a:r>
              <a:rPr lang="zh-TW" altLang="en-US" dirty="0"/>
              <a:t>準備</a:t>
            </a:r>
            <a:r>
              <a:rPr lang="en-US" altLang="zh-TW" dirty="0"/>
              <a:t>remote</a:t>
            </a:r>
            <a:br>
              <a:rPr lang="en-US" altLang="zh-TW" dirty="0"/>
            </a:br>
            <a:r>
              <a:rPr lang="en-US" altLang="zh-TW" dirty="0"/>
              <a:t>git remote –v  //</a:t>
            </a:r>
            <a:r>
              <a:rPr lang="zh-TW" altLang="en-US" dirty="0"/>
              <a:t>查看是以有建立連線</a:t>
            </a:r>
            <a:br>
              <a:rPr lang="en-US" altLang="zh-TW" dirty="0"/>
            </a:br>
            <a:r>
              <a:rPr lang="en" altLang="zh-TW" dirty="0"/>
              <a:t>git remote add origin </a:t>
            </a:r>
            <a:r>
              <a:rPr lang="en" altLang="zh-TW" dirty="0">
                <a:hlinkClick r:id="rId2"/>
              </a:rPr>
              <a:t>https://github.com/yhlizl</a:t>
            </a:r>
            <a:endParaRPr lang="en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上傳上去</a:t>
            </a:r>
            <a:br>
              <a:rPr lang="en-US" altLang="zh-TW" dirty="0"/>
            </a:br>
            <a:r>
              <a:rPr lang="en" altLang="zh-TW" dirty="0">
                <a:solidFill>
                  <a:srgbClr val="4E443C"/>
                </a:solidFill>
                <a:latin typeface="Adelle"/>
              </a:rPr>
              <a:t>git push origin master</a:t>
            </a:r>
            <a:br>
              <a:rPr lang="en" altLang="zh-TW" dirty="0">
                <a:solidFill>
                  <a:srgbClr val="4E443C"/>
                </a:solidFill>
                <a:latin typeface="Adelle"/>
              </a:rPr>
            </a:br>
            <a:r>
              <a:rPr lang="en" altLang="zh-TW" dirty="0">
                <a:solidFill>
                  <a:srgbClr val="4E443C"/>
                </a:solidFill>
                <a:latin typeface="Adelle"/>
              </a:rPr>
              <a:t>git push –u origin +master //</a:t>
            </a:r>
            <a:r>
              <a:rPr lang="zh-TW" altLang="en-US" dirty="0">
                <a:solidFill>
                  <a:srgbClr val="4E443C"/>
                </a:solidFill>
                <a:latin typeface="Adelle"/>
              </a:rPr>
              <a:t>強制</a:t>
            </a:r>
            <a:r>
              <a:rPr lang="en-US" altLang="zh-TW" dirty="0">
                <a:solidFill>
                  <a:srgbClr val="4E443C"/>
                </a:solidFill>
                <a:latin typeface="Adelle"/>
              </a:rPr>
              <a:t>push</a:t>
            </a:r>
          </a:p>
          <a:p>
            <a:pPr marL="342900" indent="-342900">
              <a:buAutoNum type="arabicPeriod"/>
            </a:pPr>
            <a:r>
              <a:rPr lang="zh-TW" altLang="en-US" dirty="0"/>
              <a:t>檢查</a:t>
            </a:r>
            <a:r>
              <a:rPr lang="en-US" altLang="zh-TW" dirty="0"/>
              <a:t>log tree</a:t>
            </a:r>
            <a:br>
              <a:rPr lang="en-US" altLang="zh-TW" dirty="0"/>
            </a:br>
            <a:r>
              <a:rPr lang="en" altLang="zh-TW" dirty="0"/>
              <a:t>git log --</a:t>
            </a:r>
            <a:r>
              <a:rPr lang="en" altLang="zh-TW" dirty="0" err="1"/>
              <a:t>oneline</a:t>
            </a:r>
            <a:r>
              <a:rPr lang="en" altLang="zh-TW" dirty="0"/>
              <a:t> --graph --decorate --all </a:t>
            </a:r>
            <a:br>
              <a:rPr lang="en" altLang="zh-TW" dirty="0"/>
            </a:br>
            <a:br>
              <a:rPr lang="en-US" altLang="zh-TW" dirty="0"/>
            </a:br>
            <a:endParaRPr lang="en-US" altLang="zh-TW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0986568-59D0-294A-B17D-481C93675D6B}"/>
              </a:ext>
            </a:extLst>
          </p:cNvPr>
          <p:cNvSpPr/>
          <p:nvPr/>
        </p:nvSpPr>
        <p:spPr>
          <a:xfrm>
            <a:off x="5841357" y="6094483"/>
            <a:ext cx="609600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" altLang="zh-TW" dirty="0"/>
              <a:t>Clone</a:t>
            </a:r>
            <a:r>
              <a:rPr lang="zh-TW" altLang="en-US" dirty="0"/>
              <a:t>的專案會放在目前路徑下的新目錄。 </a:t>
            </a:r>
            <a:br>
              <a:rPr lang="en-US" altLang="zh-TW" dirty="0"/>
            </a:br>
            <a:r>
              <a:rPr lang="en-US" altLang="zh-TW" dirty="0"/>
              <a:t>$ </a:t>
            </a:r>
            <a:r>
              <a:rPr lang="en" altLang="zh-TW" dirty="0"/>
              <a:t>git clone http://</a:t>
            </a:r>
            <a:r>
              <a:rPr lang="en" altLang="zh-TW" dirty="0" err="1"/>
              <a:t>github.com</a:t>
            </a:r>
            <a:r>
              <a:rPr lang="en" altLang="zh-TW" dirty="0"/>
              <a:t>/</a:t>
            </a:r>
            <a:r>
              <a:rPr lang="en" altLang="zh-TW" dirty="0" err="1"/>
              <a:t>jquery</a:t>
            </a:r>
            <a:r>
              <a:rPr lang="en" altLang="zh-TW" dirty="0"/>
              <a:t>/</a:t>
            </a:r>
            <a:r>
              <a:rPr lang="en" altLang="zh-TW" dirty="0" err="1"/>
              <a:t>jquery.git</a:t>
            </a:r>
            <a:r>
              <a:rPr lang="en" altLang="zh-TW" dirty="0"/>
              <a:t> Initialized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F75A1F4-55B0-6747-B659-3524A7851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866" y="2954646"/>
            <a:ext cx="3876333" cy="266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9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0E1A8-6B65-304C-976B-62102DB3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Rollback version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71FE90-73BE-A54B-B058-B7142B764825}"/>
              </a:ext>
            </a:extLst>
          </p:cNvPr>
          <p:cNvSpPr/>
          <p:nvPr/>
        </p:nvSpPr>
        <p:spPr>
          <a:xfrm>
            <a:off x="964557" y="21914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dirty="0"/>
              <a:t>git reset --hard &lt;old-commit-id&gt; </a:t>
            </a:r>
            <a:br>
              <a:rPr lang="en" altLang="zh-TW" dirty="0"/>
            </a:br>
            <a:r>
              <a:rPr lang="en" altLang="zh-TW" dirty="0"/>
              <a:t>git push -f &lt;remote-name&gt; &lt;branch-name&gt;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158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4B5EEC-6840-0A49-8263-5C3B9651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分支與衝突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CE4A53-185E-BB49-B1B6-51C070EB7861}"/>
              </a:ext>
            </a:extLst>
          </p:cNvPr>
          <p:cNvSpPr/>
          <p:nvPr/>
        </p:nvSpPr>
        <p:spPr>
          <a:xfrm>
            <a:off x="838200" y="1959544"/>
            <a:ext cx="313771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建立分支</a:t>
            </a:r>
            <a:br>
              <a:rPr lang="en-US" altLang="zh-TW" dirty="0"/>
            </a:br>
            <a:r>
              <a:rPr lang="en" altLang="zh-TW" dirty="0"/>
              <a:t>git branch &lt;</a:t>
            </a:r>
            <a:r>
              <a:rPr lang="en" altLang="zh-TW" dirty="0" err="1"/>
              <a:t>branchname</a:t>
            </a:r>
            <a:r>
              <a:rPr lang="en" altLang="zh-TW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切換分之</a:t>
            </a:r>
            <a:br>
              <a:rPr lang="en-US" altLang="zh-TW" dirty="0"/>
            </a:br>
            <a:r>
              <a:rPr lang="en-US" altLang="zh-TW" dirty="0"/>
              <a:t>git checkout &lt;</a:t>
            </a:r>
            <a:r>
              <a:rPr lang="en-US" altLang="zh-TW" dirty="0" err="1"/>
              <a:t>branchname</a:t>
            </a:r>
            <a:r>
              <a:rPr lang="en-US" altLang="zh-TW" dirty="0"/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合併分支</a:t>
            </a:r>
            <a:br>
              <a:rPr lang="en-US" altLang="zh-TW" dirty="0"/>
            </a:br>
            <a:r>
              <a:rPr lang="en-US" altLang="zh-TW" dirty="0"/>
              <a:t>git merge &lt;</a:t>
            </a:r>
            <a:r>
              <a:rPr lang="zh-TW" altLang="en-US" dirty="0"/>
              <a:t>要消失的分之</a:t>
            </a:r>
            <a:r>
              <a:rPr lang="en-US" altLang="zh-TW" dirty="0"/>
              <a:t>&gt;</a:t>
            </a:r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9222ED-817B-5542-B53B-42CCA712B482}"/>
              </a:ext>
            </a:extLst>
          </p:cNvPr>
          <p:cNvSpPr/>
          <p:nvPr/>
        </p:nvSpPr>
        <p:spPr>
          <a:xfrm>
            <a:off x="6647225" y="2133163"/>
            <a:ext cx="13810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先檢查</a:t>
            </a:r>
            <a:br>
              <a:rPr lang="en-US" altLang="zh-TW" dirty="0"/>
            </a:br>
            <a:r>
              <a:rPr lang="en-US" altLang="zh-TW" dirty="0"/>
              <a:t>git status</a:t>
            </a:r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119A44-2918-D140-953A-AF7B9B52B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57" y="1429317"/>
            <a:ext cx="6960243" cy="3957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B697789-9B65-CF46-AC4E-BD8663AD9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113" y="2997082"/>
            <a:ext cx="6525529" cy="125213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859664F-710A-CC46-B672-4B8C342F87BC}"/>
              </a:ext>
            </a:extLst>
          </p:cNvPr>
          <p:cNvSpPr/>
          <p:nvPr/>
        </p:nvSpPr>
        <p:spPr>
          <a:xfrm>
            <a:off x="4505908" y="4189801"/>
            <a:ext cx="2951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2. </a:t>
            </a:r>
            <a:r>
              <a:rPr lang="zh-TW" altLang="en-US" dirty="0"/>
              <a:t>打開文件發現他被修改了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CB49056-9D59-8B4C-854D-14600DBE8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057" y="4724836"/>
            <a:ext cx="2781300" cy="16383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BAD42FB-29CC-3E4F-ACB0-F4B83E5D1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9209" y="4276930"/>
            <a:ext cx="2187535" cy="221594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F4DF863-A38A-EB44-8460-BCE7997F08C9}"/>
              </a:ext>
            </a:extLst>
          </p:cNvPr>
          <p:cNvSpPr/>
          <p:nvPr/>
        </p:nvSpPr>
        <p:spPr>
          <a:xfrm>
            <a:off x="10242748" y="4836132"/>
            <a:ext cx="19492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ˇ執行</a:t>
            </a:r>
            <a:br>
              <a:rPr lang="en-US" altLang="zh-TW" dirty="0"/>
            </a:br>
            <a:r>
              <a:rPr lang="en-US" altLang="zh-TW" dirty="0"/>
              <a:t>git add, git commit</a:t>
            </a:r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618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B60C02-E231-6C4B-8AF2-378092E7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config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06AAAB-6596-404E-A264-BB6746F16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$ git config --global </a:t>
            </a:r>
            <a:r>
              <a:rPr lang="en" altLang="zh-TW" dirty="0" err="1"/>
              <a:t>user.name</a:t>
            </a:r>
            <a:r>
              <a:rPr lang="en" altLang="zh-TW" dirty="0"/>
              <a:t> "John Doe" </a:t>
            </a:r>
            <a:br>
              <a:rPr lang="en" altLang="zh-TW" dirty="0"/>
            </a:br>
            <a:r>
              <a:rPr lang="en" altLang="zh-TW" dirty="0"/>
              <a:t>$ git config --global </a:t>
            </a:r>
            <a:r>
              <a:rPr lang="en" altLang="zh-TW" dirty="0" err="1"/>
              <a:t>user.email</a:t>
            </a:r>
            <a:r>
              <a:rPr lang="en" altLang="zh-TW" dirty="0"/>
              <a:t> </a:t>
            </a:r>
            <a:r>
              <a:rPr lang="en" altLang="zh-TW" dirty="0">
                <a:hlinkClick r:id="rId2"/>
              </a:rPr>
              <a:t>johndoe@example.com</a:t>
            </a:r>
            <a:endParaRPr lang="en" altLang="zh-TW" dirty="0"/>
          </a:p>
          <a:p>
            <a:r>
              <a:rPr lang="en" altLang="zh-TW" dirty="0"/>
              <a:t>git config –list    //get config list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FA0162-5BC9-214F-99A9-CBFD8F596264}"/>
              </a:ext>
            </a:extLst>
          </p:cNvPr>
          <p:cNvSpPr/>
          <p:nvPr/>
        </p:nvSpPr>
        <p:spPr>
          <a:xfrm>
            <a:off x="838200" y="34486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# </a:t>
            </a:r>
            <a:r>
              <a:rPr lang="zh-TW" altLang="en-US" i="1" dirty="0">
                <a:solidFill>
                  <a:srgbClr val="FF0000"/>
                </a:solidFill>
              </a:rPr>
              <a:t>設定自動儲存帳號與密碼</a:t>
            </a:r>
            <a:br>
              <a:rPr lang="en-US" altLang="zh-TW" i="1" dirty="0">
                <a:solidFill>
                  <a:srgbClr val="FF0000"/>
                </a:solidFill>
              </a:rPr>
            </a:b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" altLang="zh-TW" dirty="0">
                <a:solidFill>
                  <a:srgbClr val="FF0000"/>
                </a:solidFill>
              </a:rPr>
              <a:t>git config --global </a:t>
            </a:r>
            <a:r>
              <a:rPr lang="en" altLang="zh-TW" dirty="0" err="1">
                <a:solidFill>
                  <a:srgbClr val="FF0000"/>
                </a:solidFill>
              </a:rPr>
              <a:t>credential.helper</a:t>
            </a:r>
            <a:r>
              <a:rPr lang="en" altLang="zh-TW" dirty="0">
                <a:solidFill>
                  <a:srgbClr val="FF0000"/>
                </a:solidFill>
              </a:rPr>
              <a:t> store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96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306</Words>
  <Application>Microsoft Macintosh PowerPoint</Application>
  <PresentationFormat>寬螢幕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Adelle</vt:lpstr>
      <vt:lpstr>Arial</vt:lpstr>
      <vt:lpstr>Calibri</vt:lpstr>
      <vt:lpstr>Calibri Light</vt:lpstr>
      <vt:lpstr>Office 佈景主題</vt:lpstr>
      <vt:lpstr>PowerPoint 簡報</vt:lpstr>
      <vt:lpstr>Rollback version</vt:lpstr>
      <vt:lpstr>分支與衝突</vt:lpstr>
      <vt:lpstr>config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Royale</dc:creator>
  <cp:lastModifiedBy>Royale</cp:lastModifiedBy>
  <cp:revision>22</cp:revision>
  <dcterms:created xsi:type="dcterms:W3CDTF">2021-07-17T08:20:17Z</dcterms:created>
  <dcterms:modified xsi:type="dcterms:W3CDTF">2021-07-18T13:55:20Z</dcterms:modified>
</cp:coreProperties>
</file>