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74574"/>
  </p:normalViewPr>
  <p:slideViewPr>
    <p:cSldViewPr snapToGrid="0" snapToObjects="1">
      <p:cViewPr>
        <p:scale>
          <a:sx n="125" d="100"/>
          <a:sy n="125" d="100"/>
        </p:scale>
        <p:origin x="1352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99724-1418-F24B-A1F4-17E8BB74D297}" type="datetimeFigureOut">
              <a:rPr kumimoji="1" lang="zh-TW" altLang="en-US" smtClean="0"/>
              <a:t>2021/6/21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591BB-1A26-7547-85DA-CF7FB092E78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0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main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(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"net/http"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github.com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/gin-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gonic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/gin"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User struct {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string `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form:"name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"`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 string `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form:"age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"`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main() {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 :=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gin.Default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//get request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router.GET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("/get/:name/*age",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*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gin.Context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//var get param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:=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c.Param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("name")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 :=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c.Param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("age")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bind param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user User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err :=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c.ShouldBindQuery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(&amp;user); err == nil {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fmt.Println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user.Name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fmt.Println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user.Age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//trans json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c.JSON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http.StatusOK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gin.H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"message": "hello",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//trans string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c.String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http.StatusOK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"data is %s\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n%s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name, age)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//post request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router.POST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("/post",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*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gin.Context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c.JSON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http.StatusOK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gin.H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"message": "hello",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router.Run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(":8080")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591BB-1A26-7547-85DA-CF7FB092E789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49498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main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(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"bytes"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"go-gin-chat/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bindata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"go-gin-chat/conf"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"go-gin-chat/models"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"go-gin-chat/routes"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"html/template"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"log"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"strings"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github.com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/gin-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gonic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/gin"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github.com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/spf13/viper"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viper.SetConfigType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("json") //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设置配置文件的类型</a:t>
            </a:r>
          </a:p>
          <a:p>
            <a:b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err :=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viper.ReadConfig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bytes.NewBuffer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conf.AppJsonConfig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)); err != nil {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_, ok := err.(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viper.ConfigFileNotFoundError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ok {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Config file not found; ignore error if desired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log.Println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("no such config file")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else {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Config file was found but another error was produced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log.Println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("read config error")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log.Fatal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(err) //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读取配置文件失败致命错误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models.InitDB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main() {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关闭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gin.SetMode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gin.ReleaseMode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 :=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viper.GetString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(`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app.port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 :=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routes.InitRoute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router.LoadHTMLGlob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("views/*")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加载模板文件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 err :=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loadTemplate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err != nil {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panic(err)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router.SetHTMLTemplate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log.Println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监听端口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"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http://127.0.0.1:"+port)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router.Run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(":" + port)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http.ListenAndServe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(":"+port, router)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加载模板文件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loadTemplate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(*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template.Template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error) {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:=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template.New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("")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_, name := range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bindata.AssetNames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!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strings.HasSuffix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(name, ".html") {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asset, err :=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bindata.Asset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(name)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err != nil {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:=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strings.Replace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(name, "views/", "", 1) //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这里将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templates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替换下，在控制器中调用就不用加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templates/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 err =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t.New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(name).Parse(string(asset))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err != nil {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nil, err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t, nil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591BB-1A26-7547-85DA-CF7FB092E789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737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session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(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"go-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gofram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-chat/models"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"net/http"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strconv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github.com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/gin-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contrib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/sessions"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github.com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/gin-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contrib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/sessions/cookie"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github.com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/gin-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gonic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/gin"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github.com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/spf13/viper"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EnableCookieSession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gin.HandlerFunc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:=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cookie.NewStore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([]byte(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viper.GetString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(`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app.cookie_key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`)))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sessions.Sessions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("go-gin-chat", store)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注册和登陆时都需要保存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seesion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SaveAuthSession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*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gin.Context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info interface{}) {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 :=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sessions.Default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(c)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session.Set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uid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info)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c.SetCookie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user_id",string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(info.(map[string]interface{})["b"].(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uint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)), 1000, "/", "localhost", false, true)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session.Save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GetSessionUserInfo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*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gin.Context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map[string]interface{} {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 :=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sessions.Default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(c)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uid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:=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session.Get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uid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:= make(map[string]interface{})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uid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!= nil {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:=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models.FindUserByField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("id",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uid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.(string))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data["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uid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"] =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user.ID</a:t>
            </a:r>
            <a:endParaRPr lang="en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data["username"] =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user.Username</a:t>
            </a:r>
            <a:endParaRPr lang="en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data["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avatar_id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"] =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user.AvatarId</a:t>
            </a:r>
            <a:endParaRPr lang="en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data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退出时清除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ClearAuthSession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*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gin.Context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 :=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sessions.Default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(c)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session.Clear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session.Save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HasSession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*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gin.Context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bool {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 :=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sessions.Default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sessionValue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:=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session.Get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uid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sessionValue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 nil {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false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true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AuthSessionMiddle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gin.HandlerFunc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*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gin.Context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 :=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sessions.Default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(c)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sessionValue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:=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session.Get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uid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sessionValue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 nil {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c.Redirect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http.StatusFound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"/")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uidInt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_ :=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strconv.Atoi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sessionValue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.(string))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uidInt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&lt;= 0 {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c.Redirect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http.StatusFound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"/")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设置简单的变量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c.Set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uid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sessionValue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c.Next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591BB-1A26-7547-85DA-CF7FB092E789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9398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main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(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"net/http"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github.com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/gin-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gonic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/gin"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LoginForm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struct {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string `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form:"user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binding:"required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"`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 string `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form:"password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binding:"required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"`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main() {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 :=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gin.Default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//post request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//curl -v --form user=user --form password=password http://127.0.0.1:8080/login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router.POST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("/login",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*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gin.Context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form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LoginForm</a:t>
            </a:r>
            <a:endParaRPr lang="en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user, u2 :=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c.GetPostForm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("user")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pwd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p2 :=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c.GetPostForm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("password")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err :=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c.ShouldBind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(&amp;form); err == nil {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form.User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 "user" &amp;&amp;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form.Password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 "password" {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c.JSON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http.StatusOK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gin.H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"status": "ok",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"user":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form.User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"password":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form.Password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user,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pwd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pwd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"u2": u2,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"p2": p2,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router.Run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(":8080")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591BB-1A26-7547-85DA-CF7FB092E789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5219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main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(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"net/http"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github.com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/gin-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gonic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/gin"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main() {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 :=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gin.Default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//get request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//json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router.GET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("/json",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*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gin.Context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c.JSON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http.StatusOK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gin.H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{"message": "ok"})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//json1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router.GET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("/json1",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*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gin.Context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Message struct {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string `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json:"user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"`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 string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int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 := Message{"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yhlizl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"hi", 18}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c.JSON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http.StatusOK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message)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//xml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router.GET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("/xml",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*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gin.Context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c.XML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http.StatusOK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gin.H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{"message": "ok"})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yaml</a:t>
            </a:r>
            <a:endParaRPr lang="en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router.GET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("/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yaml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*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gin.Context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c.YAML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http.StatusOK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gin.H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{"message": "ok"})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//html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router.GET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("/html",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*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gin.Context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c.PureJSON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http.StatusOK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gin.H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"html": "&lt;p&gt;test&lt;p&gt;",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router.Run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(":8080")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591BB-1A26-7547-85DA-CF7FB092E789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59668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main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(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"net/http"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github.com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/gin-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gonic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/gin"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main() {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 :=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gin.Default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//get request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router.GET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("/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*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gin.Context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//method1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c.Redirect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http.StatusMovedPermanently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"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google.com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//method2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c.Request.URL.Path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"/test"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router.HandleContext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router.Run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(":8080")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591BB-1A26-7547-85DA-CF7FB092E789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8771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main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(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"net/http"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github.com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/gin-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gonic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/gin"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main() {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 :=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gin.Default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user_router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:=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router.Group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("/admin"){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user_router.GET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("/login",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*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gin.Context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c.JSON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http.StatusOK,gin.H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status":"ok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router.Run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(":8080")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591BB-1A26-7547-85DA-CF7FB092E789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65947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main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(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"net/http"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github.com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/gin-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gonic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/gin"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main() {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f,_:=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os.Create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gin.log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gin.DefaultWriter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io.MultiWriter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 :=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gin.Default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//change log format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router.Use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gin.LoggerWithFormatter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(param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gin.LogFormatterParams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fmt.Sprintf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("%s - [$s] %s %s",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param.ClientIP,param.TimeStamp,param.Method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}))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user_router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:=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router.Group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("/admin"){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user_router.GET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("/login",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*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gin.Context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c.JSON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http.StatusOK,gin.H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status":"ok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router.Run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(":8080")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591BB-1A26-7547-85DA-CF7FB092E789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78145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main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(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"net/http"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github.com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/gin-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gonic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/gin"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main() {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 :=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gin.Default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//method1 get all folder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router.LoadHTMLGlob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("templates/*")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//method2 get html file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router.LoadHTMLFiles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("templates/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index.html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"templates/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footer.html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//method1 static folder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router.Static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("/assets", "./assets")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//method2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staticfile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files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router.StaticFile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("/assets/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logo.jpeg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"./assets/log/pcs")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&lt;html&gt;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&lt;h1&gt;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{{.title}}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&lt;/h1&gt;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&lt;/html&gt;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**/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router.GET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("/index",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*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gin.Context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c.HTML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http.StatusOK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“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index.tmpl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gin.H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zh-TW" alt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ㄋ</a:t>
            </a:r>
            <a:endParaRPr lang="en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"title": "ok",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router.Run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(":8080")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591BB-1A26-7547-85DA-CF7FB092E789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836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main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(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"net/http"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"path/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filepath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github.com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/gin-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gonic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/gin"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main() {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 :=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gin.Default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//method1 get all folder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router.LoadHTMLGlob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("templates/*")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//method2 get html file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router.LoadHTMLFiles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("templates/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index.html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"templates/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footer.html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//method1 static folder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router.Static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("/assets", "./assets")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//method2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staticfile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files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router.StaticFile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("/assets/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logo.jpeg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"./assets/log/pcs")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//32Mb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router.MaxMultipartMemory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8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&lt;html&gt;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&lt;form action="/upload" method ="post"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enctype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="multipart/form-data"&gt;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&lt;input type="file" name ="file"&gt;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&lt;input type ="submit" value="submit"&gt;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&lt;/form&gt;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&lt;/html&gt;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**/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router.POST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("/upload",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*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gin.Context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file, err :=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c.FormFile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("file")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err != nil {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fmt.Println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(err)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filename :=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filepath.Base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file.Filename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err :=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c.SaveUploadedFile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(file, filename); err != nil {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fmt.Println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(err)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c.String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http.StatusOK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"file=%s", file)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router.Run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(":8080")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591BB-1A26-7547-85DA-CF7FB092E789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7371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main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(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"net/http"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"path/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filepath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github.com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/gin-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gonic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/gin"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UserForm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struct {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string `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form:"name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binding:"required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"`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 string `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form:"age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binding:"required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"`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main() {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 :=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gin.Default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middleware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router.Use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*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gin.Context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c.Next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router.POST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("/upload",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*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gin.Context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file, err :=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c.FormFile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("file")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err != nil {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fmt.Println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(err)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filename :=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filepath.Base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file.Filename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err :=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c.SaveUploadedFile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(file, filename); err != nil {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fmt.Println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(err)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c.String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http.StatusOK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"file=%s", file)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</a:p>
          <a:p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router.Run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(":8080")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591BB-1A26-7547-85DA-CF7FB092E789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1844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65A724-6DB9-304C-8363-40F5B4B64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40B3385-AFFC-0943-B91D-AD666C922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24FAB4-0343-B949-AA2E-400C2C07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8913-ABDE-B24E-BF20-2883B406BEA8}" type="datetimeFigureOut">
              <a:rPr kumimoji="1" lang="zh-TW" altLang="en-US" smtClean="0"/>
              <a:t>2021/6/21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F64DDF-0D96-BC42-B791-0D3446BC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8EC5AC-7FB8-FA4A-A4A2-FD98AAD8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AAA7-718F-4947-AE7B-72128272FC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954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A8E510-062F-C94A-94AB-52B34B5C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E49A03-84A6-4D4A-B8BD-943FD17FC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55E045-BC13-5545-8369-6F0752FC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8913-ABDE-B24E-BF20-2883B406BEA8}" type="datetimeFigureOut">
              <a:rPr kumimoji="1" lang="zh-TW" altLang="en-US" smtClean="0"/>
              <a:t>2021/6/21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5D5473-27C0-6C43-B8AE-840CD335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3F7EC0-981D-714F-9A52-83E12ADC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AAA7-718F-4947-AE7B-72128272FC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236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A4B73CF-569C-924D-AE85-44F15E72D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F930A2-591B-D642-A4C5-0DD3EE9C3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FCF64C-384D-F54C-9D17-066698A3B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8913-ABDE-B24E-BF20-2883B406BEA8}" type="datetimeFigureOut">
              <a:rPr kumimoji="1" lang="zh-TW" altLang="en-US" smtClean="0"/>
              <a:t>2021/6/21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3D2700-B82B-EB47-994B-EEF4B0E03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A12D43-F2A6-5942-981C-E38A6958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AAA7-718F-4947-AE7B-72128272FC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86778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4FE5F-0AFA-D046-A30C-FC1563D4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CE97DC-C62B-7442-A1DE-5B64661DA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FF6FDD-9C62-B24E-BAE0-8717465B2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8913-ABDE-B24E-BF20-2883B406BEA8}" type="datetimeFigureOut">
              <a:rPr kumimoji="1" lang="zh-TW" altLang="en-US" smtClean="0"/>
              <a:t>2021/6/21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56953D-80F3-DC4D-BF3C-532153F4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B7394B-2203-4941-8EAD-9306930E7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AAA7-718F-4947-AE7B-72128272FC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2754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090251-1172-1544-8D8F-DB4E4C8C5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17E6D0-54CF-7045-A0A3-0A7317441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BAEA5B-496A-8845-81DC-1EA73E1DE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8913-ABDE-B24E-BF20-2883B406BEA8}" type="datetimeFigureOut">
              <a:rPr kumimoji="1" lang="zh-TW" altLang="en-US" smtClean="0"/>
              <a:t>2021/6/21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622C84-2F93-AB40-9873-0B8623E8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F71442-0C70-074F-9716-051DC035D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AAA7-718F-4947-AE7B-72128272FC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8767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18AA87-A7B1-B946-921A-EE0423341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40AE8A-01B8-DD42-9B30-D5D1CC9CA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CFBDCF-9CEE-5940-B525-CCAF6593E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120684-8C6F-6447-A8F5-6822D8B7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8913-ABDE-B24E-BF20-2883B406BEA8}" type="datetimeFigureOut">
              <a:rPr kumimoji="1" lang="zh-TW" altLang="en-US" smtClean="0"/>
              <a:t>2021/6/21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E75E72-60FF-DB45-86F7-E0841153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9A6C9F-6416-B241-9476-9890155E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AAA7-718F-4947-AE7B-72128272FC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7335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8EEBB6-AD12-B040-9D42-4873AEE3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94FC6D-4579-F64A-82D1-1E0208366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AA553EA-7EC5-3A4D-BA47-5B0649F5B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982C047-2EAB-D342-9A9A-A6E5A9C4B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A21C0AF-6C6C-B14E-9341-A0303DECD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5AED4D4-EC30-A549-B053-3AD54692C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8913-ABDE-B24E-BF20-2883B406BEA8}" type="datetimeFigureOut">
              <a:rPr kumimoji="1" lang="zh-TW" altLang="en-US" smtClean="0"/>
              <a:t>2021/6/21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9A89C51-A9CB-8A4C-845F-8AF81C225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1EF2259-1AFC-7040-8FE1-461E43A2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AAA7-718F-4947-AE7B-72128272FC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5845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71939-9B05-0640-9A87-D6B6C4E2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DFFC4DF-AD68-F849-8921-E7C45BBC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8913-ABDE-B24E-BF20-2883B406BEA8}" type="datetimeFigureOut">
              <a:rPr kumimoji="1" lang="zh-TW" altLang="en-US" smtClean="0"/>
              <a:t>2021/6/21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8084191-1F2C-074F-B65D-1AC072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244E21-5B7D-274F-8280-81A4CC468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AAA7-718F-4947-AE7B-72128272FC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336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F0F4690-ED10-DD4F-9CF1-7AB6F872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8913-ABDE-B24E-BF20-2883B406BEA8}" type="datetimeFigureOut">
              <a:rPr kumimoji="1" lang="zh-TW" altLang="en-US" smtClean="0"/>
              <a:t>2021/6/21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920AD71-C156-BD4C-B35E-91F6915C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6D021D-AF10-3041-881E-869BBC307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AAA7-718F-4947-AE7B-72128272FC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2427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EA3CA6-6C8E-5041-B271-E433D45E2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E03C2D-23EB-964A-B4D6-D933C2CBF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C2D2288-5122-8645-8728-5207E100B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BE7011-B9F7-0B40-A985-B7B9C8D8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8913-ABDE-B24E-BF20-2883B406BEA8}" type="datetimeFigureOut">
              <a:rPr kumimoji="1" lang="zh-TW" altLang="en-US" smtClean="0"/>
              <a:t>2021/6/21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2ABCFE-98E3-E04E-BFB0-55459059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EF745B-67F2-6F44-AC6E-F7B8E9964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AAA7-718F-4947-AE7B-72128272FC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132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B48829-FAEC-A541-BE9B-455D28180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2066DA3-9690-D149-9CD7-E2B02BDE1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CA8089D-7D67-2A4C-BD4E-8338087EA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4D7F85-05AD-AE4B-828B-8444D7A3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8913-ABDE-B24E-BF20-2883B406BEA8}" type="datetimeFigureOut">
              <a:rPr kumimoji="1" lang="zh-TW" altLang="en-US" smtClean="0"/>
              <a:t>2021/6/21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51E5FA6-97B1-944F-9869-BD2B85A8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2E271A-A83A-FE47-B724-7B3B653A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AAA7-718F-4947-AE7B-72128272FC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756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48A0F7F-8565-4545-A34A-0C00FCD3D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1C0181-BBE2-1649-925A-A2601BBAA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F72889-F8B2-1A44-9156-B9EB9743C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48913-ABDE-B24E-BF20-2883B406BEA8}" type="datetimeFigureOut">
              <a:rPr kumimoji="1" lang="zh-TW" altLang="en-US" smtClean="0"/>
              <a:t>2021/6/21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BE5B2D-3AC9-1044-9A0D-30DBA8510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21325E-35A7-3F43-B9D1-D00A19E6C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9AAA7-718F-4947-AE7B-72128272FC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2580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2F7A9F-EA95-E241-A0E0-6E4F5F3559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Gin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7239AA-0862-0241-9A93-CAC9804639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" altLang="zh-TW" dirty="0"/>
              <a:t>go get -u </a:t>
            </a:r>
            <a:r>
              <a:rPr kumimoji="1" lang="en" altLang="zh-TW" dirty="0" err="1"/>
              <a:t>github.com</a:t>
            </a:r>
            <a:r>
              <a:rPr kumimoji="1" lang="en" altLang="zh-TW" dirty="0"/>
              <a:t>/gin-</a:t>
            </a:r>
            <a:r>
              <a:rPr kumimoji="1" lang="en" altLang="zh-TW" dirty="0" err="1"/>
              <a:t>gonic</a:t>
            </a:r>
            <a:r>
              <a:rPr kumimoji="1" lang="en" altLang="zh-TW" dirty="0"/>
              <a:t>/gin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7408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E110B1-5F09-0340-8955-AEF61F95C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Middleware</a:t>
            </a:r>
            <a:endParaRPr kumimoji="1"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32BA669-A0CF-E64F-A815-B7A725910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75979" y="1825625"/>
            <a:ext cx="48400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25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944C74-D53B-A14D-A4F4-241C7DE56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Config </a:t>
            </a:r>
            <a:r>
              <a:rPr kumimoji="1" lang="zh-TW" altLang="en-US" dirty="0"/>
              <a:t>用法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1C26E39-14AB-FE47-BC0D-3A0BC43C82FE}"/>
              </a:ext>
            </a:extLst>
          </p:cNvPr>
          <p:cNvSpPr/>
          <p:nvPr/>
        </p:nvSpPr>
        <p:spPr>
          <a:xfrm>
            <a:off x="838200" y="1415534"/>
            <a:ext cx="35317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TW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github.com</a:t>
            </a:r>
            <a:r>
              <a:rPr lang="en" altLang="zh-TW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/spf13/</a:t>
            </a:r>
            <a:r>
              <a:rPr lang="en" altLang="zh-TW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viper</a:t>
            </a:r>
            <a:r>
              <a:rPr lang="en" altLang="zh-TW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</a:t>
            </a:r>
          </a:p>
          <a:p>
            <a:r>
              <a:rPr lang="en" altLang="zh-TW" dirty="0"/>
              <a:t>"go-gin-chat/conf"</a:t>
            </a:r>
          </a:p>
          <a:p>
            <a:endParaRPr lang="en" altLang="zh-TW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F3E153-77B4-6B4A-812C-92899F0B47CF}"/>
              </a:ext>
            </a:extLst>
          </p:cNvPr>
          <p:cNvSpPr/>
          <p:nvPr/>
        </p:nvSpPr>
        <p:spPr>
          <a:xfrm>
            <a:off x="838200" y="2171115"/>
            <a:ext cx="7802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viper</a:t>
            </a:r>
            <a:r>
              <a:rPr lang="en" altLang="zh-TW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TW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SetConfigType</a:t>
            </a:r>
            <a:r>
              <a:rPr lang="en" altLang="zh-TW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“json”</a:t>
            </a:r>
            <a:r>
              <a:rPr lang="en" altLang="zh-TW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TW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altLang="zh-TW" dirty="0">
                <a:solidFill>
                  <a:srgbClr val="6A9955"/>
                </a:solidFill>
                <a:latin typeface="Menlo" panose="020B0609030804020204" pitchFamily="49" charset="0"/>
              </a:rPr>
              <a:t>GET TYPE OF CONFIG</a:t>
            </a:r>
            <a:endParaRPr lang="zh-TW" alt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72B1D4-74CA-174A-A070-25341E072617}"/>
              </a:ext>
            </a:extLst>
          </p:cNvPr>
          <p:cNvSpPr/>
          <p:nvPr/>
        </p:nvSpPr>
        <p:spPr>
          <a:xfrm>
            <a:off x="838200" y="3020874"/>
            <a:ext cx="103987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//READ CONFIG </a:t>
            </a:r>
            <a:br>
              <a:rPr lang="en" altLang="zh-TW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</a:br>
            <a:r>
              <a:rPr lang="en" altLang="zh-TW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zh-TW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err</a:t>
            </a:r>
            <a:r>
              <a:rPr lang="en" altLang="zh-TW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TW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viper</a:t>
            </a:r>
            <a:r>
              <a:rPr lang="en" altLang="zh-TW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TW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ReadConfig</a:t>
            </a:r>
            <a:r>
              <a:rPr lang="en" altLang="zh-TW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bytes</a:t>
            </a:r>
            <a:r>
              <a:rPr lang="en" altLang="zh-TW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TW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NewBuffer</a:t>
            </a:r>
            <a:r>
              <a:rPr lang="en" altLang="zh-TW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conf</a:t>
            </a:r>
            <a:r>
              <a:rPr lang="en" altLang="zh-TW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TW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AppJsonConfig</a:t>
            </a:r>
            <a:r>
              <a:rPr lang="en" altLang="zh-TW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)); </a:t>
            </a:r>
            <a:r>
              <a:rPr lang="en" altLang="zh-TW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err</a:t>
            </a:r>
            <a:r>
              <a:rPr lang="en" altLang="zh-TW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!= </a:t>
            </a:r>
            <a:r>
              <a:rPr lang="en" altLang="zh-TW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nil</a:t>
            </a:r>
            <a:r>
              <a:rPr lang="en" altLang="zh-TW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zh-TW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zh-TW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" altLang="zh-TW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TW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ok</a:t>
            </a:r>
            <a:r>
              <a:rPr lang="en" altLang="zh-TW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TW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err</a:t>
            </a:r>
            <a:r>
              <a:rPr lang="en" altLang="zh-TW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.(</a:t>
            </a:r>
            <a:r>
              <a:rPr lang="en" altLang="zh-TW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viper</a:t>
            </a:r>
            <a:r>
              <a:rPr lang="en" altLang="zh-TW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TW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ConfigFileNotFoundError</a:t>
            </a:r>
            <a:r>
              <a:rPr lang="en" altLang="zh-TW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zh-TW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ok</a:t>
            </a:r>
            <a:r>
              <a:rPr lang="en" altLang="zh-TW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zh-TW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Config file not found; ignore error if desired</a:t>
            </a:r>
            <a:endParaRPr lang="en" altLang="zh-TW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TW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" altLang="zh-TW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TW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Println</a:t>
            </a:r>
            <a:r>
              <a:rPr lang="en" altLang="zh-TW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"no such config file"</a:t>
            </a:r>
            <a:r>
              <a:rPr lang="en" altLang="zh-TW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TW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" altLang="zh-TW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zh-TW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zh-TW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Config file was found but another error was produced</a:t>
            </a:r>
            <a:endParaRPr lang="en" altLang="zh-TW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TW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" altLang="zh-TW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TW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Println</a:t>
            </a:r>
            <a:r>
              <a:rPr lang="en" altLang="zh-TW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"read config error"</a:t>
            </a:r>
            <a:r>
              <a:rPr lang="en" altLang="zh-TW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TW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zh-TW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" altLang="zh-TW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TW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Fatal</a:t>
            </a:r>
            <a:r>
              <a:rPr lang="en" altLang="zh-TW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err</a:t>
            </a:r>
            <a:r>
              <a:rPr lang="en" altLang="zh-TW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TW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//GET CONFIG</a:t>
            </a:r>
            <a:b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zh-TW" dirty="0"/>
              <a:t>port := </a:t>
            </a:r>
            <a:r>
              <a:rPr lang="en" altLang="zh-TW" dirty="0" err="1"/>
              <a:t>viper.GetString</a:t>
            </a:r>
            <a:r>
              <a:rPr lang="en" altLang="zh-TW" dirty="0"/>
              <a:t>(`</a:t>
            </a:r>
            <a:r>
              <a:rPr lang="en" altLang="zh-TW" dirty="0" err="1"/>
              <a:t>app.port</a:t>
            </a:r>
            <a:r>
              <a:rPr lang="en" altLang="zh-TW" dirty="0"/>
              <a:t>`)</a:t>
            </a:r>
          </a:p>
          <a:p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6C996DC-A490-9C46-9026-F9D82C617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941" y="347235"/>
            <a:ext cx="6254059" cy="397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44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2FC52A-9997-B54F-A495-4777E2236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SESSION </a:t>
            </a:r>
            <a:r>
              <a:rPr kumimoji="1" lang="zh-TW" altLang="en-US" dirty="0"/>
              <a:t>使用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96D9275-7814-354F-89CC-A4D2CD80F86A}"/>
              </a:ext>
            </a:extLst>
          </p:cNvPr>
          <p:cNvSpPr/>
          <p:nvPr/>
        </p:nvSpPr>
        <p:spPr>
          <a:xfrm>
            <a:off x="838200" y="15513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TW" dirty="0"/>
              <a:t>"</a:t>
            </a:r>
            <a:r>
              <a:rPr lang="en" altLang="zh-TW" dirty="0" err="1"/>
              <a:t>github.com</a:t>
            </a:r>
            <a:r>
              <a:rPr lang="en" altLang="zh-TW" dirty="0"/>
              <a:t>/gin-</a:t>
            </a:r>
            <a:r>
              <a:rPr lang="en" altLang="zh-TW" dirty="0" err="1"/>
              <a:t>contrib</a:t>
            </a:r>
            <a:r>
              <a:rPr lang="en" altLang="zh-TW" dirty="0"/>
              <a:t>/sessions"</a:t>
            </a:r>
          </a:p>
          <a:p>
            <a:r>
              <a:rPr lang="en" altLang="zh-TW" dirty="0"/>
              <a:t>"</a:t>
            </a:r>
            <a:r>
              <a:rPr lang="en" altLang="zh-TW" dirty="0" err="1"/>
              <a:t>github.com</a:t>
            </a:r>
            <a:r>
              <a:rPr lang="en" altLang="zh-TW" dirty="0"/>
              <a:t>/gin-</a:t>
            </a:r>
            <a:r>
              <a:rPr lang="en" altLang="zh-TW" dirty="0" err="1"/>
              <a:t>contrib</a:t>
            </a:r>
            <a:r>
              <a:rPr lang="en" altLang="zh-TW" dirty="0"/>
              <a:t>/sessions/cookie"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DBCCF3-9652-454B-A6C1-B6E0A549E8AB}"/>
              </a:ext>
            </a:extLst>
          </p:cNvPr>
          <p:cNvSpPr/>
          <p:nvPr/>
        </p:nvSpPr>
        <p:spPr>
          <a:xfrm>
            <a:off x="838200" y="2643238"/>
            <a:ext cx="86563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dirty="0"/>
              <a:t>//</a:t>
            </a:r>
            <a:r>
              <a:rPr lang="zh-TW" altLang="en-US" dirty="0"/>
              <a:t>先聲明加密</a:t>
            </a:r>
            <a:br>
              <a:rPr lang="en" altLang="zh-TW" dirty="0"/>
            </a:br>
            <a:r>
              <a:rPr lang="en" altLang="zh-TW" dirty="0"/>
              <a:t>store := </a:t>
            </a:r>
            <a:r>
              <a:rPr lang="en" altLang="zh-TW" dirty="0" err="1"/>
              <a:t>cookie.NewStore</a:t>
            </a:r>
            <a:r>
              <a:rPr lang="en" altLang="zh-TW" dirty="0"/>
              <a:t>([]byte(</a:t>
            </a:r>
            <a:r>
              <a:rPr lang="en" altLang="zh-TW" dirty="0" err="1"/>
              <a:t>viper.GetString</a:t>
            </a:r>
            <a:r>
              <a:rPr lang="en" altLang="zh-TW" dirty="0"/>
              <a:t>(`</a:t>
            </a:r>
            <a:r>
              <a:rPr lang="en" altLang="zh-TW" dirty="0" err="1"/>
              <a:t>app.cookie_key</a:t>
            </a:r>
            <a:r>
              <a:rPr lang="en" altLang="zh-TW" dirty="0"/>
              <a:t>`)))</a:t>
            </a:r>
          </a:p>
          <a:p>
            <a:r>
              <a:rPr lang="en" altLang="zh-TW" dirty="0" err="1"/>
              <a:t>Route.Use</a:t>
            </a:r>
            <a:r>
              <a:rPr lang="en" altLang="zh-TW" dirty="0"/>
              <a:t>(</a:t>
            </a:r>
            <a:r>
              <a:rPr lang="en" altLang="zh-TW" dirty="0" err="1"/>
              <a:t>sessions.Session</a:t>
            </a:r>
            <a:r>
              <a:rPr lang="en" altLang="zh-TW" dirty="0"/>
              <a:t>(“</a:t>
            </a:r>
            <a:r>
              <a:rPr lang="en" altLang="zh-TW" dirty="0" err="1"/>
              <a:t>mysession</a:t>
            </a:r>
            <a:r>
              <a:rPr lang="en" altLang="zh-TW" dirty="0"/>
              <a:t>”,store))</a:t>
            </a:r>
          </a:p>
          <a:p>
            <a:r>
              <a:rPr lang="en" altLang="zh-TW" dirty="0"/>
              <a:t>//</a:t>
            </a:r>
            <a:r>
              <a:rPr lang="zh-TW" altLang="en-US" dirty="0"/>
              <a:t>每個</a:t>
            </a:r>
            <a:r>
              <a:rPr lang="en-US" altLang="zh-TW" dirty="0" err="1"/>
              <a:t>gin.HandlerFunc</a:t>
            </a:r>
            <a:br>
              <a:rPr lang="en-US" altLang="zh-TW" dirty="0"/>
            </a:br>
            <a:r>
              <a:rPr lang="en" altLang="zh-TW" dirty="0"/>
              <a:t>session := </a:t>
            </a:r>
            <a:r>
              <a:rPr lang="en" altLang="zh-TW" dirty="0" err="1"/>
              <a:t>sessions.Default</a:t>
            </a:r>
            <a:r>
              <a:rPr lang="en" altLang="zh-TW" dirty="0"/>
              <a:t>(c)</a:t>
            </a:r>
          </a:p>
          <a:p>
            <a:r>
              <a:rPr lang="en" altLang="zh-TW" dirty="0" err="1"/>
              <a:t>session.Set</a:t>
            </a:r>
            <a:r>
              <a:rPr lang="en" altLang="zh-TW" dirty="0"/>
              <a:t>("</a:t>
            </a:r>
            <a:r>
              <a:rPr lang="en" altLang="zh-TW" dirty="0" err="1"/>
              <a:t>uid</a:t>
            </a:r>
            <a:r>
              <a:rPr lang="en" altLang="zh-TW" dirty="0"/>
              <a:t>", info)</a:t>
            </a:r>
          </a:p>
          <a:p>
            <a:r>
              <a:rPr lang="en" altLang="zh-TW" dirty="0" err="1"/>
              <a:t>session.Save</a:t>
            </a:r>
            <a:r>
              <a:rPr lang="en" altLang="zh-TW" dirty="0"/>
              <a:t>()</a:t>
            </a:r>
          </a:p>
          <a:p>
            <a:endParaRPr lang="en" altLang="zh-TW" dirty="0"/>
          </a:p>
          <a:p>
            <a:endParaRPr lang="en" altLang="zh-TW" dirty="0"/>
          </a:p>
        </p:txBody>
      </p:sp>
    </p:spTree>
    <p:extLst>
      <p:ext uri="{BB962C8B-B14F-4D97-AF65-F5344CB8AC3E}">
        <p14:creationId xmlns:p14="http://schemas.microsoft.com/office/powerpoint/2010/main" val="119467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F1F260-F4E2-4F41-8EF1-CD0E6FD2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request get 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A952FC9-8274-6E4C-9DA0-A06E8B493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00" y="0"/>
            <a:ext cx="4800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35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426376-B021-3548-8895-035E9B3F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request - post</a:t>
            </a:r>
            <a:endParaRPr kumimoji="1"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F26939C-8E57-B14E-82B6-5900CD736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4570" y="1859079"/>
            <a:ext cx="42714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5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CC88C8-F4CE-2440-84FC-9D244AC6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Request response</a:t>
            </a:r>
            <a:br>
              <a:rPr kumimoji="1" lang="en-US" altLang="zh-TW" dirty="0"/>
            </a:br>
            <a:r>
              <a:rPr kumimoji="1" lang="en-US" altLang="zh-TW" dirty="0"/>
              <a:t>-json/xml/</a:t>
            </a:r>
            <a:r>
              <a:rPr kumimoji="1" lang="en-US" altLang="zh-TW" dirty="0" err="1"/>
              <a:t>yaml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7D6C7CB-C004-7441-AE67-9AF939905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357" y="0"/>
            <a:ext cx="49672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2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B92804-2A0F-BE41-A0D9-0CEC950A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Router redirection</a:t>
            </a:r>
            <a:endParaRPr kumimoji="1"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516B96C-299A-DC4A-8F86-D4259509A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78150" y="2108994"/>
            <a:ext cx="62357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02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AB2A70-6E78-2E41-9AE2-C11D508A9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Router group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62201F1-5FE6-FF48-8720-97889E510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3E6803B-5432-6C45-AB85-D034EFFCA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550" y="1879600"/>
            <a:ext cx="54229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65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E63913-5353-5D4A-B033-6CC4345D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log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3B917EF-0E08-4E41-B175-C3F20D25A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850" y="508000"/>
            <a:ext cx="74803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78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D1C26-AF4C-594E-A479-1FECF42A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Template render 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001188F-9F6B-3C40-8A51-B938288C7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879" y="1581924"/>
            <a:ext cx="1587500" cy="1397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433FCA5-BF07-FF46-9A31-747D4E91D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538" y="222250"/>
            <a:ext cx="7226300" cy="64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243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808A02-CA45-994C-8E35-10692493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Form handler files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2FF9DB2-EAEB-1749-9B3C-FE7104CAB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302" y="0"/>
            <a:ext cx="5956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01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27146</TotalTime>
  <Words>2757</Words>
  <Application>Microsoft Macintosh PowerPoint</Application>
  <PresentationFormat>寬螢幕</PresentationFormat>
  <Paragraphs>446</Paragraphs>
  <Slides>12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Menlo</vt:lpstr>
      <vt:lpstr>Office 佈景主題</vt:lpstr>
      <vt:lpstr>Gin</vt:lpstr>
      <vt:lpstr>request get </vt:lpstr>
      <vt:lpstr>request - post</vt:lpstr>
      <vt:lpstr>Request response -json/xml/yaml</vt:lpstr>
      <vt:lpstr>Router redirection</vt:lpstr>
      <vt:lpstr>Router group</vt:lpstr>
      <vt:lpstr>log</vt:lpstr>
      <vt:lpstr>Template render </vt:lpstr>
      <vt:lpstr>Form handler files</vt:lpstr>
      <vt:lpstr>Middleware</vt:lpstr>
      <vt:lpstr>Config 用法</vt:lpstr>
      <vt:lpstr>SESSION 使用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Gin</dc:title>
  <dc:creator>Royale</dc:creator>
  <cp:lastModifiedBy>Royale</cp:lastModifiedBy>
  <cp:revision>44</cp:revision>
  <dcterms:created xsi:type="dcterms:W3CDTF">2021-06-21T12:41:14Z</dcterms:created>
  <dcterms:modified xsi:type="dcterms:W3CDTF">2021-07-10T09:07:15Z</dcterms:modified>
</cp:coreProperties>
</file>