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10" d="100"/>
          <a:sy n="110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3C67A-4583-E144-8E9D-454C1115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B078A-A9A4-1640-A51B-BF6786A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F32B1-3501-E542-893D-8CF3A85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412EE-B8DA-8C4A-8751-CC0D8E0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79F9-902F-B646-A8F0-B7056BC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6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90304-6DCC-654C-A100-EF229D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CCB6-BAC4-FB4F-A214-5A64584E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9FF62-E724-C649-B8C7-9B5BE9D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289D3-9295-DE40-9CD0-208022B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30CF-A476-9345-B965-F462BF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D9D38-E64F-2A44-AF9C-CEFC06CB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B62F4-BD61-4F4C-99BC-FC5F32B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41ACE-853E-5C43-A4E5-8C58FA1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9F3D0-8B6D-BB4D-80A6-FC0A453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2943-9B72-0844-BA15-AD6D68D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FB3D-2C79-B546-87FB-D0288ED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11A1B-B37D-6549-9057-433889F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C7F3F-211D-1444-8F91-4D2AD54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A9CE0-4346-9A4F-BF98-3AC6C9E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9F814-18DF-2742-A8B6-A5CB09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5BA0-8388-9342-B8AB-A577955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A221B-2A5A-4A49-B9AD-904BF2B4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416CF-558F-8E4F-857B-97C7A33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6ECA3-8FA8-8549-B41A-AA4DDE1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922D3-C5D4-654B-B5F9-72D376B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3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6796-E1DB-4C46-9135-437A38B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8F63F-E706-424E-BD02-6BE25B35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7CA49-A472-B24F-8E7C-DA75663E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A645A-DC90-DE40-BFDD-430B0A6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0064F-E6CC-5846-B5C9-DB81BF7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B247E-E90F-C942-A7D8-CE416D8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4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16B2-5CCD-624D-AFD6-585BCB3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AED7C-39AB-944B-BBD2-F5EEB8C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AE4FF-BB28-3245-BB9F-79D0B1A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29951-F91C-014F-9BD2-087025ED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142A3-B105-8B4C-BCB2-1070A715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E29C1-A53A-5D4A-8161-51943BA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6089F-C274-7349-9349-512910E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77FA3-CB5F-5645-B262-6E49025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2A50-B192-8F4D-A3F5-18F995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3BD5A4-B75A-F542-9E0B-16C9DC9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339CD-D755-9C49-9F19-773889D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20C66-44A7-3441-ABFC-C5A5A41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9DA379-100D-FA4A-8C9B-739F8B2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9FB1DA-9E2B-AC47-8C3C-9FFD23F7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CAFBA-B325-274D-850E-E140BC5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0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DEA-6CD1-5B4E-974B-90BE8A4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D9408-DC66-2749-B725-A17B12AD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EB25-9138-E34D-9CAE-50975F6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7BEDB-C8B9-EF46-9DD6-489441DF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DFF8E-E3F7-6D43-B5C9-60A1E39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7931-CAD2-0848-99D8-1BEE98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2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0222B-091A-DF4A-9518-88D4D41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3AA75-EEBF-5841-9FD2-399C962A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EEB7B-8B96-F246-81DB-5EFEFB4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29C73-5A39-BA46-AF2B-5A9CF14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4815D-31EE-9A4C-BAC6-96E557A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1ADBC-9E67-A649-AA8F-2D70F39B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538B9-6605-1C45-BE47-CC39BFC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2DA12-891A-314F-8464-0ECE7491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D1E6F-76CC-5542-A148-17FA4AB2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22104-C564-B747-BCEC-4303735F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03C98-D4B4-B540-822E-580D2CE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hliz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C97428-730B-9E4A-8219-4B616EEC58FF}"/>
              </a:ext>
            </a:extLst>
          </p:cNvPr>
          <p:cNvSpPr/>
          <p:nvPr/>
        </p:nvSpPr>
        <p:spPr>
          <a:xfrm>
            <a:off x="3152172" y="2820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建立一個新的 </a:t>
            </a:r>
            <a:r>
              <a:rPr lang="en" altLang="zh-TW" dirty="0"/>
              <a:t>Git Repository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41A865-2A4F-2240-833E-883FAE9D509B}"/>
              </a:ext>
            </a:extLst>
          </p:cNvPr>
          <p:cNvSpPr/>
          <p:nvPr/>
        </p:nvSpPr>
        <p:spPr>
          <a:xfrm>
            <a:off x="1103453" y="1242707"/>
            <a:ext cx="81447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" dirty="0"/>
              <a:t>「</a:t>
            </a:r>
            <a:r>
              <a:rPr lang="en" altLang="zh-TW" dirty="0"/>
              <a:t>Repository</a:t>
            </a:r>
            <a:r>
              <a:rPr lang="zh-TW" altLang="en" dirty="0"/>
              <a:t>」（</a:t>
            </a:r>
            <a:r>
              <a:rPr lang="zh-TW" altLang="en-US" dirty="0"/>
              <a:t>倉庫、套件庫）就是一份版本控制中的「版本資料庫」 找一個空的資料夾，然後執行： 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" altLang="zh-TW" dirty="0"/>
              <a:t>git </a:t>
            </a:r>
            <a:r>
              <a:rPr lang="en" altLang="zh-TW" dirty="0" err="1"/>
              <a:t>init</a:t>
            </a:r>
            <a:r>
              <a:rPr lang="en" altLang="zh-TW" dirty="0"/>
              <a:t> </a:t>
            </a:r>
            <a:r>
              <a:rPr lang="zh-TW" altLang="en-US" dirty="0"/>
              <a:t>套件庫需要的資訊會放在</a:t>
            </a:r>
            <a:r>
              <a:rPr lang="en-US" altLang="zh-TW" dirty="0"/>
              <a:t>.</a:t>
            </a:r>
            <a:r>
              <a:rPr lang="en" altLang="zh-TW" dirty="0"/>
              <a:t>git</a:t>
            </a:r>
            <a:r>
              <a:rPr lang="zh-TW" altLang="en-US" dirty="0"/>
              <a:t>資料夾裡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新增一個檔案</a:t>
            </a:r>
            <a:r>
              <a:rPr lang="en" altLang="zh-TW" dirty="0"/>
              <a:t>README </a:t>
            </a:r>
            <a:r>
              <a:rPr lang="zh-TW" altLang="en-US" dirty="0"/>
              <a:t>把所有檔案加進去 然後提交變更 </a:t>
            </a:r>
            <a:br>
              <a:rPr lang="en-US" altLang="zh-TW" dirty="0"/>
            </a:br>
            <a:r>
              <a:rPr lang="en" altLang="zh-TW" dirty="0"/>
              <a:t>touch README </a:t>
            </a:r>
            <a:br>
              <a:rPr lang="en" altLang="zh-TW" dirty="0"/>
            </a:br>
            <a:r>
              <a:rPr lang="en" altLang="zh-TW" dirty="0"/>
              <a:t>git add . </a:t>
            </a:r>
            <a:br>
              <a:rPr lang="en" altLang="zh-TW" dirty="0"/>
            </a:br>
            <a:r>
              <a:rPr lang="en" altLang="zh-TW" dirty="0"/>
              <a:t>git commit -m 'Initial commit’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檢查</a:t>
            </a:r>
            <a:r>
              <a:rPr lang="en-US" altLang="zh-TW" dirty="0" err="1"/>
              <a:t>status,log</a:t>
            </a:r>
            <a:br>
              <a:rPr lang="en-US" altLang="zh-TW" dirty="0"/>
            </a:br>
            <a:r>
              <a:rPr lang="en-US" altLang="zh-TW" dirty="0"/>
              <a:t>git </a:t>
            </a:r>
            <a:r>
              <a:rPr lang="en-US" altLang="zh-TW" dirty="0" err="1"/>
              <a:t>status,git</a:t>
            </a:r>
            <a:r>
              <a:rPr lang="en-US" altLang="zh-TW" dirty="0"/>
              <a:t> log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準備</a:t>
            </a:r>
            <a:r>
              <a:rPr lang="en-US" altLang="zh-TW" dirty="0"/>
              <a:t>remote</a:t>
            </a:r>
            <a:br>
              <a:rPr lang="en-US" altLang="zh-TW" dirty="0"/>
            </a:br>
            <a:r>
              <a:rPr lang="en-US" altLang="zh-TW" dirty="0"/>
              <a:t>git remote –v  //</a:t>
            </a:r>
            <a:r>
              <a:rPr lang="zh-TW" altLang="en-US" dirty="0"/>
              <a:t>查看是以有建立連線</a:t>
            </a:r>
            <a:br>
              <a:rPr lang="en-US" altLang="zh-TW" dirty="0"/>
            </a:br>
            <a:r>
              <a:rPr lang="en" altLang="zh-TW" dirty="0"/>
              <a:t>git remote add origin </a:t>
            </a:r>
            <a:r>
              <a:rPr lang="en" altLang="zh-TW" dirty="0">
                <a:hlinkClick r:id="rId2"/>
              </a:rPr>
              <a:t>https://github.com/yhlizl</a:t>
            </a:r>
            <a:endParaRPr lang="en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上傳上去</a:t>
            </a:r>
            <a:br>
              <a:rPr lang="en-US" altLang="zh-TW" dirty="0"/>
            </a:br>
            <a:r>
              <a:rPr lang="en" altLang="zh-TW" dirty="0">
                <a:solidFill>
                  <a:srgbClr val="4E443C"/>
                </a:solidFill>
                <a:latin typeface="Adelle"/>
              </a:rPr>
              <a:t>git push origin master</a:t>
            </a:r>
            <a:br>
              <a:rPr lang="en" altLang="zh-TW" dirty="0">
                <a:solidFill>
                  <a:srgbClr val="4E443C"/>
                </a:solidFill>
                <a:latin typeface="Adelle"/>
              </a:rPr>
            </a:br>
            <a:r>
              <a:rPr lang="en" altLang="zh-TW" dirty="0">
                <a:solidFill>
                  <a:srgbClr val="4E443C"/>
                </a:solidFill>
                <a:latin typeface="Adelle"/>
              </a:rPr>
              <a:t>git push –u origin +master //</a:t>
            </a:r>
            <a:r>
              <a:rPr lang="zh-TW" altLang="en-US" dirty="0">
                <a:solidFill>
                  <a:srgbClr val="4E443C"/>
                </a:solidFill>
                <a:latin typeface="Adelle"/>
              </a:rPr>
              <a:t>強制</a:t>
            </a:r>
            <a:r>
              <a:rPr lang="en-US" altLang="zh-TW" dirty="0">
                <a:solidFill>
                  <a:srgbClr val="4E443C"/>
                </a:solidFill>
                <a:latin typeface="Adelle"/>
              </a:rPr>
              <a:t>push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檢查</a:t>
            </a:r>
            <a:r>
              <a:rPr lang="en-US" altLang="zh-TW" dirty="0"/>
              <a:t>log tree</a:t>
            </a:r>
            <a:br>
              <a:rPr lang="en-US" altLang="zh-TW" dirty="0"/>
            </a:br>
            <a:r>
              <a:rPr lang="en" altLang="zh-TW" dirty="0"/>
              <a:t>git log --</a:t>
            </a:r>
            <a:r>
              <a:rPr lang="en" altLang="zh-TW" dirty="0" err="1"/>
              <a:t>oneline</a:t>
            </a:r>
            <a:r>
              <a:rPr lang="en" altLang="zh-TW" dirty="0"/>
              <a:t> --graph --decorate --all </a:t>
            </a:r>
            <a:br>
              <a:rPr lang="en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986568-59D0-294A-B17D-481C93675D6B}"/>
              </a:ext>
            </a:extLst>
          </p:cNvPr>
          <p:cNvSpPr/>
          <p:nvPr/>
        </p:nvSpPr>
        <p:spPr>
          <a:xfrm>
            <a:off x="5841357" y="6094483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" altLang="zh-TW" dirty="0"/>
              <a:t>Clone</a:t>
            </a:r>
            <a:r>
              <a:rPr lang="zh-TW" altLang="en-US" dirty="0"/>
              <a:t>的專案會放在目前路徑下的新目錄。 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" altLang="zh-TW" dirty="0"/>
              <a:t>git clone http://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jquery</a:t>
            </a:r>
            <a:r>
              <a:rPr lang="en" altLang="zh-TW" dirty="0"/>
              <a:t>/</a:t>
            </a:r>
            <a:r>
              <a:rPr lang="en" altLang="zh-TW" dirty="0" err="1"/>
              <a:t>jquery.git</a:t>
            </a:r>
            <a:r>
              <a:rPr lang="en" altLang="zh-TW" dirty="0"/>
              <a:t> Initialized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75A1F4-55B0-6747-B659-3524A785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66" y="2954646"/>
            <a:ext cx="3876333" cy="2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0E1A8-6B65-304C-976B-62102DB3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Rollback version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71FE90-73BE-A54B-B058-B7142B764825}"/>
              </a:ext>
            </a:extLst>
          </p:cNvPr>
          <p:cNvSpPr/>
          <p:nvPr/>
        </p:nvSpPr>
        <p:spPr>
          <a:xfrm>
            <a:off x="964557" y="2191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/>
              <a:t>git reset --hard &lt;old-commit-id&gt; </a:t>
            </a:r>
            <a:br>
              <a:rPr lang="en" altLang="zh-TW" dirty="0"/>
            </a:br>
            <a:r>
              <a:rPr lang="en" altLang="zh-TW" dirty="0"/>
              <a:t>git push -f &lt;remote-name&gt; &lt;branch-name&gt;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5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B5EEC-6840-0A49-8263-5C3B9651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分支與衝突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CE4A53-185E-BB49-B1B6-51C070EB7861}"/>
              </a:ext>
            </a:extLst>
          </p:cNvPr>
          <p:cNvSpPr/>
          <p:nvPr/>
        </p:nvSpPr>
        <p:spPr>
          <a:xfrm>
            <a:off x="838200" y="1959544"/>
            <a:ext cx="31377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建立分支</a:t>
            </a:r>
            <a:br>
              <a:rPr lang="en-US" altLang="zh-TW" dirty="0"/>
            </a:br>
            <a:r>
              <a:rPr lang="en" altLang="zh-TW" dirty="0"/>
              <a:t>git branch &lt;</a:t>
            </a:r>
            <a:r>
              <a:rPr lang="en" altLang="zh-TW" dirty="0" err="1"/>
              <a:t>branchname</a:t>
            </a:r>
            <a:r>
              <a:rPr lang="en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切換分之</a:t>
            </a:r>
            <a:br>
              <a:rPr lang="en-US" altLang="zh-TW" dirty="0"/>
            </a:br>
            <a:r>
              <a:rPr lang="en-US" altLang="zh-TW" dirty="0"/>
              <a:t>git checkout &lt;</a:t>
            </a:r>
            <a:r>
              <a:rPr lang="en-US" altLang="zh-TW" dirty="0" err="1"/>
              <a:t>branchname</a:t>
            </a:r>
            <a:r>
              <a:rPr lang="en-US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合併分支</a:t>
            </a:r>
            <a:br>
              <a:rPr lang="en-US" altLang="zh-TW" dirty="0"/>
            </a:br>
            <a:r>
              <a:rPr lang="en-US" altLang="zh-TW" dirty="0"/>
              <a:t>git merge &lt;</a:t>
            </a:r>
            <a:r>
              <a:rPr lang="zh-TW" altLang="en-US" dirty="0"/>
              <a:t>要消失的分之</a:t>
            </a:r>
            <a:r>
              <a:rPr lang="en-US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222ED-817B-5542-B53B-42CCA712B482}"/>
              </a:ext>
            </a:extLst>
          </p:cNvPr>
          <p:cNvSpPr/>
          <p:nvPr/>
        </p:nvSpPr>
        <p:spPr>
          <a:xfrm>
            <a:off x="6647225" y="2133163"/>
            <a:ext cx="13810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先檢查</a:t>
            </a:r>
            <a:br>
              <a:rPr lang="en-US" altLang="zh-TW" dirty="0"/>
            </a:br>
            <a:r>
              <a:rPr lang="en-US" altLang="zh-TW" dirty="0"/>
              <a:t>git status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119A44-2918-D140-953A-AF7B9B52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57" y="1429317"/>
            <a:ext cx="6960243" cy="3957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697789-9B65-CF46-AC4E-BD8663AD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13" y="2997082"/>
            <a:ext cx="6525529" cy="1252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59664F-710A-CC46-B672-4B8C342F87BC}"/>
              </a:ext>
            </a:extLst>
          </p:cNvPr>
          <p:cNvSpPr/>
          <p:nvPr/>
        </p:nvSpPr>
        <p:spPr>
          <a:xfrm>
            <a:off x="4505908" y="4189801"/>
            <a:ext cx="2951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打開文件發現他被修改了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B49056-9D59-8B4C-854D-14600DBE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57" y="4724836"/>
            <a:ext cx="2781300" cy="1638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AD42FB-29CC-3E4F-ACB0-F4B83E5D1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09" y="4276930"/>
            <a:ext cx="2187535" cy="221594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4DF863-A38A-EB44-8460-BCE7997F08C9}"/>
              </a:ext>
            </a:extLst>
          </p:cNvPr>
          <p:cNvSpPr/>
          <p:nvPr/>
        </p:nvSpPr>
        <p:spPr>
          <a:xfrm>
            <a:off x="10242748" y="4836132"/>
            <a:ext cx="194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ˇ執行</a:t>
            </a:r>
            <a:br>
              <a:rPr lang="en-US" altLang="zh-TW" dirty="0"/>
            </a:br>
            <a:r>
              <a:rPr lang="en-US" altLang="zh-TW" dirty="0"/>
              <a:t>git add, git commit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1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254</Words>
  <Application>Microsoft Macintosh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Adelle</vt:lpstr>
      <vt:lpstr>Arial</vt:lpstr>
      <vt:lpstr>Calibri</vt:lpstr>
      <vt:lpstr>Calibri Light</vt:lpstr>
      <vt:lpstr>Office 佈景主題</vt:lpstr>
      <vt:lpstr>PowerPoint 簡報</vt:lpstr>
      <vt:lpstr>Rollback version</vt:lpstr>
      <vt:lpstr>分支與衝突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Royale</dc:creator>
  <cp:lastModifiedBy>Royale</cp:lastModifiedBy>
  <cp:revision>20</cp:revision>
  <dcterms:created xsi:type="dcterms:W3CDTF">2021-07-17T08:20:17Z</dcterms:created>
  <dcterms:modified xsi:type="dcterms:W3CDTF">2021-07-18T13:46:35Z</dcterms:modified>
</cp:coreProperties>
</file>