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>
        <p:scale>
          <a:sx n="110" d="100"/>
          <a:sy n="110" d="100"/>
        </p:scale>
        <p:origin x="117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33C67A-4583-E144-8E9D-454C11151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A0B078A-A9A4-1640-A51B-BF6786A1E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4F32B1-3501-E542-893D-8CF3A855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1412EE-B8DA-8C4A-8751-CC0D8E025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1679F9-902F-B646-A8F0-B7056BC9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168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C90304-6DCC-654C-A100-EF229DC4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4C6CCB6-BAC4-FB4F-A214-5A64584E5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49FF62-E724-C649-B8C7-9B5BE9DD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F289D3-9295-DE40-9CD0-208022B2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6F30CF-A476-9345-B965-F462BF7D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344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ABD9D38-E64F-2A44-AF9C-CEFC06CB0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4B62F4-BD61-4F4C-99BC-FC5F32BAA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E41ACE-853E-5C43-A4E5-8C58FA1F8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49F3D0-8B6D-BB4D-80A6-FC0A453F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952943-9B72-0844-BA15-AD6D68D0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7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FEFB3D-2C79-B546-87FB-D0288ED9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811A1B-B37D-6549-9057-433889FAC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DC7F3F-211D-1444-8F91-4D2AD544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CA9CE0-4346-9A4F-BF98-3AC6C9EC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59F814-18DF-2742-A8B6-A5CB09AA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327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E55BA0-8388-9342-B8AB-A5779557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BA221B-2A5A-4A49-B9AD-904BF2B46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1416CF-558F-8E4F-857B-97C7A338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76ECA3-8FA8-8549-B41A-AA4DDE16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1922D3-C5D4-654B-B5F9-72D376BA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334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76796-E1DB-4C46-9135-437A38BF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18F63F-E706-424E-BD02-6BE25B357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17CA49-A472-B24F-8E7C-DA75663EE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5A645A-DC90-DE40-BFDD-430B0A60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80064F-E6CC-5846-B5C9-DB81BF7B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9B247E-E90F-C942-A7D8-CE416D87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048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8D16B2-5CCD-624D-AFD6-585BCB36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AAED7C-39AB-944B-BBD2-F5EEB8CCB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7AE4FF-BB28-3245-BB9F-79D0B1AD6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1B29951-F91C-014F-9BD2-087025ED0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82142A3-B105-8B4C-BCB2-1070A7157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41E29C1-A53A-5D4A-8161-51943BA1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446089F-C274-7349-9349-512910EA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4177FA3-CB5F-5645-B262-6E490259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574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982A50-B192-8F4D-A3F5-18F99541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3BD5A4-B75A-F542-9E0B-16C9DC9DC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BC339CD-D755-9C49-9F19-773889DC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E620C66-44A7-3441-ABFC-C5A5A41E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307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09DA379-100D-FA4A-8C9B-739F8B25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C9FB1DA-9E2B-AC47-8C3C-9FFD23F7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2CAFBA-B325-274D-850E-E140BC5E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200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1F7DEA-6CD1-5B4E-974B-90BE8A492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CD9408-DC66-2749-B725-A17B12AD4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C85EB25-9138-E34D-9CAE-50975F634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B7BEDB-C8B9-EF46-9DD6-489441DF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FDFF8E-E3F7-6D43-B5C9-60A1E39D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E17931-CAD2-0848-99D8-1BEE989E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024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E0222B-091A-DF4A-9518-88D4D4111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4F3AA75-EEBF-5841-9FD2-399C962AB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4EEB7B-8B96-F246-81DB-5EFEFB4DD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C29C73-5A39-BA46-AF2B-5A9CF14F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A4815D-31EE-9A4C-BAC6-96E557A2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91ADBC-9E67-A649-AA8F-2D70F39B1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134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8538B9-6605-1C45-BE47-CC39BFC1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12DA12-891A-314F-8464-0ECE7491E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4D1E6F-76CC-5542-A148-17FA4AB20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022104-C564-B747-BCEC-4303735F2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403C98-D4B4-B540-822E-580D2CE60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685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6C97428-730B-9E4A-8219-4B616EEC58FF}"/>
              </a:ext>
            </a:extLst>
          </p:cNvPr>
          <p:cNvSpPr/>
          <p:nvPr/>
        </p:nvSpPr>
        <p:spPr>
          <a:xfrm>
            <a:off x="3152172" y="28200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TW" dirty="0">
                <a:solidFill>
                  <a:srgbClr val="111111"/>
                </a:solidFill>
                <a:latin typeface="jf-openhuninn"/>
              </a:rPr>
              <a:t>Go </a:t>
            </a:r>
            <a:r>
              <a:rPr lang="zh-TW" altLang="en-US" dirty="0">
                <a:solidFill>
                  <a:srgbClr val="111111"/>
                </a:solidFill>
                <a:latin typeface="jf-openhuninn"/>
              </a:rPr>
              <a:t>的並發：</a:t>
            </a:r>
            <a:r>
              <a:rPr lang="en" altLang="zh-TW" dirty="0">
                <a:solidFill>
                  <a:srgbClr val="111111"/>
                </a:solidFill>
                <a:latin typeface="jf-openhuninn"/>
              </a:rPr>
              <a:t>Goroutine </a:t>
            </a:r>
            <a:r>
              <a:rPr lang="zh-TW" altLang="en-US" dirty="0">
                <a:solidFill>
                  <a:srgbClr val="111111"/>
                </a:solidFill>
                <a:latin typeface="jf-openhuninn"/>
              </a:rPr>
              <a:t>與 </a:t>
            </a:r>
            <a:r>
              <a:rPr lang="en" altLang="zh-TW" dirty="0">
                <a:solidFill>
                  <a:srgbClr val="111111"/>
                </a:solidFill>
                <a:latin typeface="jf-openhuninn"/>
              </a:rPr>
              <a:t>Channel </a:t>
            </a:r>
            <a:r>
              <a:rPr lang="zh-TW" altLang="en-US" dirty="0">
                <a:solidFill>
                  <a:srgbClr val="111111"/>
                </a:solidFill>
                <a:latin typeface="jf-openhuninn"/>
              </a:rPr>
              <a:t>介紹</a:t>
            </a:r>
          </a:p>
          <a:p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75BD57-2343-504D-B419-67D5DB1463CF}"/>
              </a:ext>
            </a:extLst>
          </p:cNvPr>
          <p:cNvSpPr/>
          <p:nvPr/>
        </p:nvSpPr>
        <p:spPr>
          <a:xfrm>
            <a:off x="524718" y="1205338"/>
            <a:ext cx="6096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TW" sz="1100" dirty="0" err="1">
                <a:highlight>
                  <a:srgbClr val="FFFF00"/>
                </a:highlight>
              </a:rPr>
              <a:t>ch</a:t>
            </a:r>
            <a:r>
              <a:rPr lang="en" altLang="zh-TW" sz="1100" dirty="0">
                <a:highlight>
                  <a:srgbClr val="FFFF00"/>
                </a:highlight>
              </a:rPr>
              <a:t> := make(</a:t>
            </a:r>
            <a:r>
              <a:rPr lang="en" altLang="zh-TW" sz="1100" dirty="0" err="1">
                <a:highlight>
                  <a:srgbClr val="FFFF00"/>
                </a:highlight>
              </a:rPr>
              <a:t>chan</a:t>
            </a:r>
            <a:r>
              <a:rPr lang="en" altLang="zh-TW" sz="1100" dirty="0">
                <a:highlight>
                  <a:srgbClr val="FFFF00"/>
                </a:highlight>
              </a:rPr>
              <a:t> bool, 3)</a:t>
            </a:r>
          </a:p>
          <a:p>
            <a:r>
              <a:rPr lang="en" altLang="zh-TW" sz="1100" dirty="0"/>
              <a:t>for </a:t>
            </a:r>
            <a:r>
              <a:rPr lang="en" altLang="zh-TW" sz="1100" dirty="0" err="1"/>
              <a:t>i</a:t>
            </a:r>
            <a:r>
              <a:rPr lang="en" altLang="zh-TW" sz="1100" dirty="0"/>
              <a:t>, v := range </a:t>
            </a:r>
            <a:r>
              <a:rPr lang="en" altLang="zh-TW" sz="1100" dirty="0" err="1"/>
              <a:t>ftpmap</a:t>
            </a:r>
            <a:r>
              <a:rPr lang="en" altLang="zh-TW" sz="1100" dirty="0"/>
              <a:t> {</a:t>
            </a:r>
          </a:p>
          <a:p>
            <a:r>
              <a:rPr lang="en" altLang="zh-TW" sz="1100" dirty="0"/>
              <a:t>if !(</a:t>
            </a:r>
            <a:r>
              <a:rPr lang="en" altLang="zh-TW" sz="1100" dirty="0" err="1"/>
              <a:t>inSlice</a:t>
            </a:r>
            <a:r>
              <a:rPr lang="en" altLang="zh-TW" sz="1100" dirty="0"/>
              <a:t>(fab, </a:t>
            </a:r>
            <a:r>
              <a:rPr lang="en" altLang="zh-TW" sz="1100" dirty="0" err="1"/>
              <a:t>i</a:t>
            </a:r>
            <a:r>
              <a:rPr lang="en" altLang="zh-TW" sz="1100" dirty="0"/>
              <a:t>)) {</a:t>
            </a:r>
          </a:p>
          <a:p>
            <a:r>
              <a:rPr lang="en" altLang="zh-TW" sz="1100" dirty="0"/>
              <a:t>//</a:t>
            </a:r>
            <a:r>
              <a:rPr lang="en" altLang="zh-TW" sz="1100" dirty="0" err="1"/>
              <a:t>fmt.Println</a:t>
            </a:r>
            <a:r>
              <a:rPr lang="en" altLang="zh-TW" sz="1100" dirty="0"/>
              <a:t>("</a:t>
            </a:r>
            <a:r>
              <a:rPr lang="en" altLang="zh-TW" sz="1100" dirty="0" err="1"/>
              <a:t>gaptss</a:t>
            </a:r>
            <a:r>
              <a:rPr lang="en" altLang="zh-TW" sz="1100" dirty="0"/>
              <a:t> fab :", </a:t>
            </a:r>
            <a:r>
              <a:rPr lang="en" altLang="zh-TW" sz="1100" dirty="0" err="1"/>
              <a:t>i</a:t>
            </a:r>
            <a:r>
              <a:rPr lang="en" altLang="zh-TW" sz="1100" dirty="0"/>
              <a:t>, fab)</a:t>
            </a:r>
          </a:p>
          <a:p>
            <a:r>
              <a:rPr lang="en" altLang="zh-TW" sz="1100" dirty="0"/>
              <a:t>continue</a:t>
            </a:r>
          </a:p>
          <a:p>
            <a:r>
              <a:rPr lang="en" altLang="zh-TW" sz="1100" dirty="0"/>
              <a:t>}</a:t>
            </a:r>
          </a:p>
          <a:p>
            <a:r>
              <a:rPr lang="en" altLang="zh-TW" sz="1100" dirty="0"/>
              <a:t>for _, </a:t>
            </a:r>
            <a:r>
              <a:rPr lang="en" altLang="zh-TW" sz="1100" dirty="0" err="1"/>
              <a:t>phs</a:t>
            </a:r>
            <a:r>
              <a:rPr lang="en" altLang="zh-TW" sz="1100" dirty="0"/>
              <a:t> := range v {</a:t>
            </a:r>
          </a:p>
          <a:p>
            <a:r>
              <a:rPr lang="en" altLang="zh-TW" sz="1100" dirty="0"/>
              <a:t>for </a:t>
            </a:r>
            <a:r>
              <a:rPr lang="en" altLang="zh-TW" sz="1100" dirty="0" err="1"/>
              <a:t>pha</a:t>
            </a:r>
            <a:r>
              <a:rPr lang="en" altLang="zh-TW" sz="1100" dirty="0"/>
              <a:t>, v2 := range </a:t>
            </a:r>
            <a:r>
              <a:rPr lang="en" altLang="zh-TW" sz="1100" dirty="0" err="1"/>
              <a:t>phs</a:t>
            </a:r>
            <a:r>
              <a:rPr lang="en" altLang="zh-TW" sz="1100" dirty="0"/>
              <a:t> {</a:t>
            </a:r>
          </a:p>
          <a:p>
            <a:r>
              <a:rPr lang="en" altLang="zh-TW" sz="1100" dirty="0"/>
              <a:t>if !(</a:t>
            </a:r>
            <a:r>
              <a:rPr lang="en" altLang="zh-TW" sz="1100" dirty="0" err="1"/>
              <a:t>inSlice</a:t>
            </a:r>
            <a:r>
              <a:rPr lang="en" altLang="zh-TW" sz="1100" dirty="0"/>
              <a:t>(phase, </a:t>
            </a:r>
            <a:r>
              <a:rPr lang="en" altLang="zh-TW" sz="1100" dirty="0" err="1"/>
              <a:t>pha</a:t>
            </a:r>
            <a:r>
              <a:rPr lang="en" altLang="zh-TW" sz="1100" dirty="0"/>
              <a:t>)) {</a:t>
            </a:r>
          </a:p>
          <a:p>
            <a:r>
              <a:rPr lang="en" altLang="zh-TW" sz="1100" dirty="0"/>
              <a:t>// </a:t>
            </a:r>
            <a:r>
              <a:rPr lang="en" altLang="zh-TW" sz="1100" dirty="0" err="1"/>
              <a:t>fmt.Println</a:t>
            </a:r>
            <a:r>
              <a:rPr lang="en" altLang="zh-TW" sz="1100" dirty="0"/>
              <a:t>("</a:t>
            </a:r>
            <a:r>
              <a:rPr lang="en" altLang="zh-TW" sz="1100" dirty="0" err="1"/>
              <a:t>gaptss</a:t>
            </a:r>
            <a:r>
              <a:rPr lang="en" altLang="zh-TW" sz="1100" dirty="0"/>
              <a:t> phase :", </a:t>
            </a:r>
            <a:r>
              <a:rPr lang="en" altLang="zh-TW" sz="1100" dirty="0" err="1"/>
              <a:t>pha</a:t>
            </a:r>
            <a:r>
              <a:rPr lang="en" altLang="zh-TW" sz="1100" dirty="0"/>
              <a:t>)</a:t>
            </a:r>
          </a:p>
          <a:p>
            <a:br>
              <a:rPr lang="en" altLang="zh-TW" sz="1100" dirty="0"/>
            </a:br>
            <a:r>
              <a:rPr lang="en" altLang="zh-TW" sz="1100" dirty="0"/>
              <a:t>continue</a:t>
            </a:r>
          </a:p>
          <a:p>
            <a:r>
              <a:rPr lang="en" altLang="zh-TW" sz="1100" dirty="0"/>
              <a:t>}</a:t>
            </a:r>
          </a:p>
          <a:p>
            <a:r>
              <a:rPr lang="en" altLang="zh-TW" sz="1100" dirty="0" err="1">
                <a:solidFill>
                  <a:srgbClr val="C00000"/>
                </a:solidFill>
                <a:highlight>
                  <a:srgbClr val="FFFF00"/>
                </a:highlight>
              </a:rPr>
              <a:t>syn.Add</a:t>
            </a:r>
            <a:r>
              <a:rPr lang="en" altLang="zh-TW" sz="1100" dirty="0">
                <a:solidFill>
                  <a:srgbClr val="C00000"/>
                </a:solidFill>
                <a:highlight>
                  <a:srgbClr val="FFFF00"/>
                </a:highlight>
              </a:rPr>
              <a:t>(1)</a:t>
            </a:r>
          </a:p>
          <a:p>
            <a:r>
              <a:rPr lang="en" altLang="zh-TW" sz="1100" dirty="0" err="1">
                <a:highlight>
                  <a:srgbClr val="FFFF00"/>
                </a:highlight>
              </a:rPr>
              <a:t>ch</a:t>
            </a:r>
            <a:r>
              <a:rPr lang="en" altLang="zh-TW" sz="1100" dirty="0">
                <a:highlight>
                  <a:srgbClr val="FFFF00"/>
                </a:highlight>
              </a:rPr>
              <a:t> &lt;- true</a:t>
            </a:r>
          </a:p>
          <a:p>
            <a:r>
              <a:rPr lang="en" altLang="zh-TW" sz="1100" dirty="0">
                <a:highlight>
                  <a:srgbClr val="FFFF00"/>
                </a:highlight>
              </a:rPr>
              <a:t>go </a:t>
            </a:r>
            <a:r>
              <a:rPr lang="en" altLang="zh-TW" sz="1100" dirty="0" err="1">
                <a:highlight>
                  <a:srgbClr val="FFFF00"/>
                </a:highlight>
              </a:rPr>
              <a:t>func</a:t>
            </a:r>
            <a:r>
              <a:rPr lang="en" altLang="zh-TW" sz="1100" dirty="0">
                <a:highlight>
                  <a:srgbClr val="FFFF00"/>
                </a:highlight>
              </a:rPr>
              <a:t>(v2 map[string]interface{}) {</a:t>
            </a:r>
          </a:p>
          <a:p>
            <a:r>
              <a:rPr lang="en" altLang="zh-TW" sz="1100" dirty="0">
                <a:highlight>
                  <a:srgbClr val="FFFF00"/>
                </a:highlight>
              </a:rPr>
              <a:t>c := </a:t>
            </a:r>
            <a:r>
              <a:rPr lang="en" altLang="zh-TW" sz="1100" dirty="0" err="1">
                <a:highlight>
                  <a:srgbClr val="FFFF00"/>
                </a:highlight>
              </a:rPr>
              <a:t>ftp.ConnnectFTP</a:t>
            </a:r>
            <a:r>
              <a:rPr lang="en" altLang="zh-TW" sz="1100" dirty="0">
                <a:highlight>
                  <a:srgbClr val="FFFF00"/>
                </a:highlight>
              </a:rPr>
              <a:t>(v2["</a:t>
            </a:r>
            <a:r>
              <a:rPr lang="en" altLang="zh-TW" sz="1100" dirty="0" err="1">
                <a:highlight>
                  <a:srgbClr val="FFFF00"/>
                </a:highlight>
              </a:rPr>
              <a:t>url</a:t>
            </a:r>
            <a:r>
              <a:rPr lang="en" altLang="zh-TW" sz="1100" dirty="0">
                <a:highlight>
                  <a:srgbClr val="FFFF00"/>
                </a:highlight>
              </a:rPr>
              <a:t>"].(string), v2["port"].(string), v2["user"].(string), v2["</a:t>
            </a:r>
            <a:r>
              <a:rPr lang="en" altLang="zh-TW" sz="1100" dirty="0" err="1">
                <a:highlight>
                  <a:srgbClr val="FFFF00"/>
                </a:highlight>
              </a:rPr>
              <a:t>pwd</a:t>
            </a:r>
            <a:r>
              <a:rPr lang="en" altLang="zh-TW" sz="1100" dirty="0">
                <a:highlight>
                  <a:srgbClr val="FFFF00"/>
                </a:highlight>
              </a:rPr>
              <a:t>"].(string))</a:t>
            </a:r>
          </a:p>
          <a:p>
            <a:r>
              <a:rPr lang="en" altLang="zh-TW" sz="1100" dirty="0">
                <a:highlight>
                  <a:srgbClr val="FFFF00"/>
                </a:highlight>
              </a:rPr>
              <a:t>file := </a:t>
            </a:r>
            <a:r>
              <a:rPr lang="en" altLang="zh-TW" sz="1100" dirty="0" err="1">
                <a:highlight>
                  <a:srgbClr val="FFFF00"/>
                </a:highlight>
              </a:rPr>
              <a:t>ftp.GetFromFTP</a:t>
            </a:r>
            <a:r>
              <a:rPr lang="en" altLang="zh-TW" sz="1100" dirty="0">
                <a:highlight>
                  <a:srgbClr val="FFFF00"/>
                </a:highlight>
              </a:rPr>
              <a:t>(c, </a:t>
            </a:r>
            <a:r>
              <a:rPr lang="en" altLang="zh-TW" sz="1100" dirty="0" err="1">
                <a:highlight>
                  <a:srgbClr val="FFFF00"/>
                </a:highlight>
              </a:rPr>
              <a:t>inipath</a:t>
            </a:r>
            <a:r>
              <a:rPr lang="en" altLang="zh-TW" sz="1100" dirty="0">
                <a:highlight>
                  <a:srgbClr val="FFFF00"/>
                </a:highlight>
              </a:rPr>
              <a:t>, </a:t>
            </a:r>
            <a:r>
              <a:rPr lang="en" altLang="zh-TW" sz="1100" dirty="0" err="1">
                <a:highlight>
                  <a:srgbClr val="FFFF00"/>
                </a:highlight>
              </a:rPr>
              <a:t>filepath</a:t>
            </a:r>
            <a:r>
              <a:rPr lang="en" altLang="zh-TW" sz="1100" dirty="0">
                <a:highlight>
                  <a:srgbClr val="FFFF00"/>
                </a:highlight>
              </a:rPr>
              <a:t>, </a:t>
            </a:r>
            <a:r>
              <a:rPr lang="en" altLang="zh-TW" sz="1100" dirty="0" err="1">
                <a:highlight>
                  <a:srgbClr val="FFFF00"/>
                </a:highlight>
              </a:rPr>
              <a:t>ininame</a:t>
            </a:r>
            <a:r>
              <a:rPr lang="en" altLang="zh-TW" sz="1100" dirty="0">
                <a:highlight>
                  <a:srgbClr val="FFFF00"/>
                </a:highlight>
              </a:rPr>
              <a:t>, v2["name"].(string), params)</a:t>
            </a:r>
          </a:p>
          <a:p>
            <a:r>
              <a:rPr lang="en" altLang="zh-TW" sz="1100" dirty="0" err="1">
                <a:highlight>
                  <a:srgbClr val="FFFF00"/>
                </a:highlight>
              </a:rPr>
              <a:t>filelist</a:t>
            </a:r>
            <a:r>
              <a:rPr lang="en" altLang="zh-TW" sz="1100" dirty="0">
                <a:highlight>
                  <a:srgbClr val="FFFF00"/>
                </a:highlight>
              </a:rPr>
              <a:t> = append(</a:t>
            </a:r>
            <a:r>
              <a:rPr lang="en" altLang="zh-TW" sz="1100" dirty="0" err="1">
                <a:highlight>
                  <a:srgbClr val="FFFF00"/>
                </a:highlight>
              </a:rPr>
              <a:t>filelist</a:t>
            </a:r>
            <a:r>
              <a:rPr lang="en" altLang="zh-TW" sz="1100" dirty="0">
                <a:highlight>
                  <a:srgbClr val="FFFF00"/>
                </a:highlight>
              </a:rPr>
              <a:t>, file...)</a:t>
            </a:r>
          </a:p>
          <a:p>
            <a:r>
              <a:rPr lang="en" altLang="zh-TW" sz="1100" dirty="0" err="1">
                <a:highlight>
                  <a:srgbClr val="FFFF00"/>
                </a:highlight>
              </a:rPr>
              <a:t>fmt.Println</a:t>
            </a:r>
            <a:r>
              <a:rPr lang="en" altLang="zh-TW" sz="1100" dirty="0">
                <a:highlight>
                  <a:srgbClr val="FFFF00"/>
                </a:highlight>
              </a:rPr>
              <a:t>(</a:t>
            </a:r>
            <a:r>
              <a:rPr lang="en" altLang="zh-TW" sz="1100" dirty="0" err="1">
                <a:highlight>
                  <a:srgbClr val="FFFF00"/>
                </a:highlight>
              </a:rPr>
              <a:t>inipath</a:t>
            </a:r>
            <a:r>
              <a:rPr lang="en" altLang="zh-TW" sz="1100" dirty="0">
                <a:highlight>
                  <a:srgbClr val="FFFF00"/>
                </a:highlight>
              </a:rPr>
              <a:t>, </a:t>
            </a:r>
            <a:r>
              <a:rPr lang="en" altLang="zh-TW" sz="1100" dirty="0" err="1">
                <a:highlight>
                  <a:srgbClr val="FFFF00"/>
                </a:highlight>
              </a:rPr>
              <a:t>filepath</a:t>
            </a:r>
            <a:r>
              <a:rPr lang="en" altLang="zh-TW" sz="1100" dirty="0">
                <a:highlight>
                  <a:srgbClr val="FFFF00"/>
                </a:highlight>
              </a:rPr>
              <a:t>, </a:t>
            </a:r>
            <a:r>
              <a:rPr lang="en" altLang="zh-TW" sz="1100" dirty="0" err="1">
                <a:highlight>
                  <a:srgbClr val="FFFF00"/>
                </a:highlight>
              </a:rPr>
              <a:t>ininame</a:t>
            </a:r>
            <a:r>
              <a:rPr lang="en" altLang="zh-TW" sz="1100" dirty="0">
                <a:highlight>
                  <a:srgbClr val="FFFF00"/>
                </a:highlight>
              </a:rPr>
              <a:t>, v2["name"].(string), params)</a:t>
            </a:r>
          </a:p>
          <a:p>
            <a:r>
              <a:rPr lang="en" altLang="zh-TW" sz="1100" dirty="0">
                <a:highlight>
                  <a:srgbClr val="FFFF00"/>
                </a:highlight>
              </a:rPr>
              <a:t>if err := </a:t>
            </a:r>
            <a:r>
              <a:rPr lang="en" altLang="zh-TW" sz="1100" dirty="0" err="1">
                <a:highlight>
                  <a:srgbClr val="FFFF00"/>
                </a:highlight>
              </a:rPr>
              <a:t>c.Quit</a:t>
            </a:r>
            <a:r>
              <a:rPr lang="en" altLang="zh-TW" sz="1100" dirty="0">
                <a:highlight>
                  <a:srgbClr val="FFFF00"/>
                </a:highlight>
              </a:rPr>
              <a:t>(); err != nil {</a:t>
            </a:r>
          </a:p>
          <a:p>
            <a:r>
              <a:rPr lang="en" altLang="zh-TW" sz="1100" dirty="0" err="1">
                <a:highlight>
                  <a:srgbClr val="FFFF00"/>
                </a:highlight>
              </a:rPr>
              <a:t>log.Fatal</a:t>
            </a:r>
            <a:r>
              <a:rPr lang="en" altLang="zh-TW" sz="1100" dirty="0">
                <a:highlight>
                  <a:srgbClr val="FFFF00"/>
                </a:highlight>
              </a:rPr>
              <a:t>(err)</a:t>
            </a:r>
          </a:p>
          <a:p>
            <a:r>
              <a:rPr lang="en" altLang="zh-TW" sz="1100" dirty="0">
                <a:highlight>
                  <a:srgbClr val="FFFF00"/>
                </a:highlight>
              </a:rPr>
              <a:t>}</a:t>
            </a:r>
          </a:p>
          <a:p>
            <a:r>
              <a:rPr lang="en" altLang="zh-TW" sz="1100" dirty="0">
                <a:highlight>
                  <a:srgbClr val="FFFF00"/>
                </a:highlight>
              </a:rPr>
              <a:t>&lt;-</a:t>
            </a:r>
            <a:r>
              <a:rPr lang="en" altLang="zh-TW" sz="1100" dirty="0" err="1">
                <a:highlight>
                  <a:srgbClr val="FFFF00"/>
                </a:highlight>
              </a:rPr>
              <a:t>ch</a:t>
            </a:r>
            <a:endParaRPr lang="en" altLang="zh-TW" sz="1100" dirty="0">
              <a:highlight>
                <a:srgbClr val="FFFF00"/>
              </a:highlight>
            </a:endParaRPr>
          </a:p>
          <a:p>
            <a:r>
              <a:rPr lang="en" altLang="zh-TW" sz="1100" dirty="0" err="1">
                <a:solidFill>
                  <a:srgbClr val="C00000"/>
                </a:solidFill>
                <a:highlight>
                  <a:srgbClr val="FFFF00"/>
                </a:highlight>
              </a:rPr>
              <a:t>syn.Done</a:t>
            </a:r>
            <a:r>
              <a:rPr lang="en" altLang="zh-TW" sz="1100" dirty="0">
                <a:solidFill>
                  <a:srgbClr val="C00000"/>
                </a:solidFill>
                <a:highlight>
                  <a:srgbClr val="FFFF00"/>
                </a:highlight>
              </a:rPr>
              <a:t>()</a:t>
            </a:r>
          </a:p>
          <a:p>
            <a:endParaRPr lang="en" altLang="zh-TW" sz="1100" dirty="0">
              <a:highlight>
                <a:srgbClr val="FFFF00"/>
              </a:highlight>
            </a:endParaRPr>
          </a:p>
          <a:p>
            <a:r>
              <a:rPr lang="en" altLang="zh-TW" sz="1100" dirty="0">
                <a:highlight>
                  <a:srgbClr val="FFFF00"/>
                </a:highlight>
              </a:rPr>
              <a:t>}(v2)</a:t>
            </a:r>
          </a:p>
          <a:p>
            <a:r>
              <a:rPr lang="en" altLang="zh-TW" sz="1100" dirty="0"/>
              <a:t>}</a:t>
            </a:r>
          </a:p>
          <a:p>
            <a:r>
              <a:rPr lang="en" altLang="zh-TW" sz="1100" dirty="0"/>
              <a:t>}</a:t>
            </a:r>
          </a:p>
          <a:p>
            <a:r>
              <a:rPr lang="en" altLang="zh-TW" sz="1100" dirty="0"/>
              <a:t>}</a:t>
            </a:r>
          </a:p>
          <a:p>
            <a:r>
              <a:rPr lang="en" altLang="zh-TW" sz="1100" dirty="0" err="1">
                <a:solidFill>
                  <a:srgbClr val="C00000"/>
                </a:solidFill>
                <a:highlight>
                  <a:srgbClr val="FFFF00"/>
                </a:highlight>
              </a:rPr>
              <a:t>syn.Wait</a:t>
            </a:r>
            <a:r>
              <a:rPr lang="en" altLang="zh-TW" sz="1100" dirty="0">
                <a:solidFill>
                  <a:srgbClr val="C00000"/>
                </a:solidFill>
                <a:highlight>
                  <a:srgbClr val="FFFF00"/>
                </a:highlight>
              </a:rPr>
              <a:t>()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B44F24-B703-F74A-8BBD-5D44C157B0DC}"/>
              </a:ext>
            </a:extLst>
          </p:cNvPr>
          <p:cNvSpPr/>
          <p:nvPr/>
        </p:nvSpPr>
        <p:spPr>
          <a:xfrm>
            <a:off x="524718" y="743673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b="1" dirty="0">
                <a:solidFill>
                  <a:srgbClr val="C00000"/>
                </a:solidFill>
                <a:latin typeface="Menlo" panose="020B0609030804020204" pitchFamily="49" charset="0"/>
              </a:rPr>
              <a:t>var syn </a:t>
            </a:r>
            <a:r>
              <a:rPr lang="en" altLang="zh-TW" b="1" dirty="0" err="1">
                <a:solidFill>
                  <a:srgbClr val="C00000"/>
                </a:solidFill>
                <a:latin typeface="Menlo" panose="020B0609030804020204" pitchFamily="49" charset="0"/>
              </a:rPr>
              <a:t>sync.WaitGroup</a:t>
            </a:r>
            <a:endParaRPr lang="en" altLang="zh-TW" b="1" dirty="0">
              <a:solidFill>
                <a:srgbClr val="C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0FD7F1-B6E0-1141-B657-FA28457015BA}"/>
              </a:ext>
            </a:extLst>
          </p:cNvPr>
          <p:cNvSpPr/>
          <p:nvPr/>
        </p:nvSpPr>
        <p:spPr>
          <a:xfrm>
            <a:off x="7747322" y="7436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rgbClr val="111111"/>
                </a:solidFill>
                <a:latin typeface="jf-openhuninn"/>
              </a:rPr>
              <a:t>互斥鎖</a:t>
            </a:r>
            <a:r>
              <a:rPr lang="en-US" altLang="zh-TW" dirty="0">
                <a:solidFill>
                  <a:srgbClr val="111111"/>
                </a:solidFill>
                <a:latin typeface="jf-openhuninn"/>
              </a:rPr>
              <a:t>(</a:t>
            </a:r>
            <a:r>
              <a:rPr lang="en" altLang="zh-TW" dirty="0" err="1">
                <a:solidFill>
                  <a:srgbClr val="111111"/>
                </a:solidFill>
                <a:latin typeface="jf-openhuninn"/>
              </a:rPr>
              <a:t>sync.Mutex</a:t>
            </a:r>
            <a:r>
              <a:rPr lang="en" altLang="zh-TW" dirty="0">
                <a:solidFill>
                  <a:srgbClr val="111111"/>
                </a:solidFill>
                <a:latin typeface="jf-openhuninn"/>
              </a:rPr>
              <a:t>)</a:t>
            </a:r>
          </a:p>
          <a:p>
            <a:br>
              <a:rPr lang="en" altLang="zh-TW" dirty="0"/>
            </a:b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BC5521D-B12C-2340-8BB5-5F6515AE772F}"/>
              </a:ext>
            </a:extLst>
          </p:cNvPr>
          <p:cNvSpPr/>
          <p:nvPr/>
        </p:nvSpPr>
        <p:spPr>
          <a:xfrm>
            <a:off x="7351854" y="1539682"/>
            <a:ext cx="670945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b="1" dirty="0"/>
              <a:t>type</a:t>
            </a:r>
            <a:r>
              <a:rPr lang="en" altLang="zh-TW" dirty="0"/>
              <a:t> </a:t>
            </a:r>
            <a:r>
              <a:rPr lang="en" altLang="zh-TW" dirty="0" err="1"/>
              <a:t>SafeNumber</a:t>
            </a:r>
            <a:r>
              <a:rPr lang="en" altLang="zh-TW" dirty="0"/>
              <a:t> </a:t>
            </a:r>
            <a:r>
              <a:rPr lang="en" altLang="zh-TW" b="1" dirty="0"/>
              <a:t>struct</a:t>
            </a:r>
            <a:r>
              <a:rPr lang="en" altLang="zh-TW" dirty="0"/>
              <a:t> { </a:t>
            </a:r>
          </a:p>
          <a:p>
            <a:r>
              <a:rPr lang="en" altLang="zh-TW" dirty="0"/>
              <a:t>v </a:t>
            </a:r>
            <a:r>
              <a:rPr lang="en" altLang="zh-TW" b="1" dirty="0">
                <a:solidFill>
                  <a:srgbClr val="445588"/>
                </a:solidFill>
              </a:rPr>
              <a:t>int</a:t>
            </a:r>
            <a:r>
              <a:rPr lang="en" altLang="zh-TW" dirty="0"/>
              <a:t> mux </a:t>
            </a:r>
            <a:r>
              <a:rPr lang="en" altLang="zh-TW" dirty="0" err="1"/>
              <a:t>sync</a:t>
            </a:r>
            <a:r>
              <a:rPr lang="en" altLang="zh-TW" b="1" dirty="0" err="1"/>
              <a:t>.</a:t>
            </a:r>
            <a:r>
              <a:rPr lang="en" altLang="zh-TW" dirty="0" err="1"/>
              <a:t>Mutex</a:t>
            </a:r>
            <a:r>
              <a:rPr lang="en" altLang="zh-TW" dirty="0"/>
              <a:t> </a:t>
            </a:r>
            <a:r>
              <a:rPr lang="en" altLang="zh-TW" i="1" dirty="0">
                <a:solidFill>
                  <a:srgbClr val="999988"/>
                </a:solidFill>
              </a:rPr>
              <a:t>// </a:t>
            </a:r>
            <a:r>
              <a:rPr lang="zh-TW" altLang="en-US" i="1" dirty="0">
                <a:solidFill>
                  <a:srgbClr val="999988"/>
                </a:solidFill>
              </a:rPr>
              <a:t>互斥鎖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}</a:t>
            </a:r>
          </a:p>
          <a:p>
            <a:r>
              <a:rPr lang="en" altLang="zh-TW" b="1" dirty="0" err="1"/>
              <a:t>func</a:t>
            </a:r>
            <a:r>
              <a:rPr lang="en" altLang="zh-TW" dirty="0"/>
              <a:t> main() {</a:t>
            </a:r>
          </a:p>
          <a:p>
            <a:r>
              <a:rPr lang="en" altLang="zh-TW" dirty="0"/>
              <a:t> total </a:t>
            </a:r>
            <a:r>
              <a:rPr lang="en" altLang="zh-TW" b="1" dirty="0"/>
              <a:t>:=</a:t>
            </a:r>
            <a:r>
              <a:rPr lang="en" altLang="zh-TW" dirty="0"/>
              <a:t> </a:t>
            </a:r>
            <a:r>
              <a:rPr lang="en" altLang="zh-TW" dirty="0" err="1"/>
              <a:t>SafeNumber</a:t>
            </a:r>
            <a:r>
              <a:rPr lang="en" altLang="zh-TW" dirty="0"/>
              <a:t>{v</a:t>
            </a:r>
            <a:r>
              <a:rPr lang="en" altLang="zh-TW" b="1" dirty="0"/>
              <a:t>:</a:t>
            </a:r>
            <a:r>
              <a:rPr lang="en" altLang="zh-TW" dirty="0"/>
              <a:t> </a:t>
            </a:r>
            <a:r>
              <a:rPr lang="en" altLang="zh-TW" dirty="0">
                <a:solidFill>
                  <a:srgbClr val="009999"/>
                </a:solidFill>
              </a:rPr>
              <a:t>0</a:t>
            </a:r>
            <a:r>
              <a:rPr lang="en" altLang="zh-TW" dirty="0"/>
              <a:t>} </a:t>
            </a:r>
          </a:p>
          <a:p>
            <a:r>
              <a:rPr lang="en" altLang="zh-TW" b="1" dirty="0"/>
              <a:t>for</a:t>
            </a:r>
            <a:r>
              <a:rPr lang="en" altLang="zh-TW" dirty="0"/>
              <a:t> </a:t>
            </a:r>
            <a:r>
              <a:rPr lang="en" altLang="zh-TW" dirty="0" err="1"/>
              <a:t>i</a:t>
            </a:r>
            <a:r>
              <a:rPr lang="en" altLang="zh-TW" dirty="0"/>
              <a:t> </a:t>
            </a:r>
            <a:r>
              <a:rPr lang="en" altLang="zh-TW" b="1" dirty="0"/>
              <a:t>:=</a:t>
            </a:r>
            <a:r>
              <a:rPr lang="en" altLang="zh-TW" dirty="0"/>
              <a:t> </a:t>
            </a:r>
            <a:r>
              <a:rPr lang="en" altLang="zh-TW" dirty="0">
                <a:solidFill>
                  <a:srgbClr val="009999"/>
                </a:solidFill>
              </a:rPr>
              <a:t>0</a:t>
            </a:r>
            <a:r>
              <a:rPr lang="en" altLang="zh-TW" dirty="0"/>
              <a:t>; </a:t>
            </a:r>
            <a:r>
              <a:rPr lang="en" altLang="zh-TW" dirty="0" err="1"/>
              <a:t>i</a:t>
            </a:r>
            <a:r>
              <a:rPr lang="en" altLang="zh-TW" dirty="0"/>
              <a:t> </a:t>
            </a:r>
            <a:r>
              <a:rPr lang="en" altLang="zh-TW" b="1" dirty="0"/>
              <a:t>&lt;</a:t>
            </a:r>
            <a:r>
              <a:rPr lang="en" altLang="zh-TW" dirty="0"/>
              <a:t> </a:t>
            </a:r>
            <a:r>
              <a:rPr lang="en" altLang="zh-TW" dirty="0">
                <a:solidFill>
                  <a:srgbClr val="009999"/>
                </a:solidFill>
              </a:rPr>
              <a:t>1000</a:t>
            </a:r>
            <a:r>
              <a:rPr lang="en" altLang="zh-TW" dirty="0"/>
              <a:t>; </a:t>
            </a:r>
            <a:r>
              <a:rPr lang="en" altLang="zh-TW" dirty="0" err="1"/>
              <a:t>i</a:t>
            </a:r>
            <a:r>
              <a:rPr lang="en" altLang="zh-TW" b="1" dirty="0"/>
              <a:t>++</a:t>
            </a:r>
            <a:r>
              <a:rPr lang="en" altLang="zh-TW" dirty="0"/>
              <a:t> { </a:t>
            </a:r>
          </a:p>
          <a:p>
            <a:r>
              <a:rPr lang="en" altLang="zh-TW" b="1" dirty="0"/>
              <a:t>go</a:t>
            </a:r>
            <a:r>
              <a:rPr lang="en" altLang="zh-TW" dirty="0"/>
              <a:t> </a:t>
            </a:r>
            <a:r>
              <a:rPr lang="en" altLang="zh-TW" b="1" dirty="0" err="1"/>
              <a:t>func</a:t>
            </a:r>
            <a:r>
              <a:rPr lang="en" altLang="zh-TW" dirty="0"/>
              <a:t>() { </a:t>
            </a:r>
          </a:p>
          <a:p>
            <a:r>
              <a:rPr lang="en" altLang="zh-TW" dirty="0" err="1"/>
              <a:t>total</a:t>
            </a:r>
            <a:r>
              <a:rPr lang="en" altLang="zh-TW" b="1" dirty="0" err="1"/>
              <a:t>.</a:t>
            </a:r>
            <a:r>
              <a:rPr lang="en" altLang="zh-TW" dirty="0" err="1"/>
              <a:t>mux</a:t>
            </a:r>
            <a:r>
              <a:rPr lang="en" altLang="zh-TW" b="1" dirty="0" err="1"/>
              <a:t>.</a:t>
            </a:r>
            <a:r>
              <a:rPr lang="en" altLang="zh-TW" dirty="0" err="1"/>
              <a:t>Lock</a:t>
            </a:r>
            <a:r>
              <a:rPr lang="en" altLang="zh-TW" dirty="0"/>
              <a:t>() </a:t>
            </a:r>
          </a:p>
          <a:p>
            <a:r>
              <a:rPr lang="en" altLang="zh-TW" dirty="0" err="1"/>
              <a:t>total</a:t>
            </a:r>
            <a:r>
              <a:rPr lang="en" altLang="zh-TW" b="1" dirty="0" err="1"/>
              <a:t>.</a:t>
            </a:r>
            <a:r>
              <a:rPr lang="en" altLang="zh-TW" dirty="0" err="1"/>
              <a:t>v</a:t>
            </a:r>
            <a:r>
              <a:rPr lang="en" altLang="zh-TW" b="1" dirty="0"/>
              <a:t>++</a:t>
            </a:r>
            <a:r>
              <a:rPr lang="en" altLang="zh-TW" dirty="0"/>
              <a:t> </a:t>
            </a:r>
          </a:p>
          <a:p>
            <a:r>
              <a:rPr lang="en" altLang="zh-TW" dirty="0" err="1"/>
              <a:t>total</a:t>
            </a:r>
            <a:r>
              <a:rPr lang="en" altLang="zh-TW" b="1" dirty="0" err="1"/>
              <a:t>.</a:t>
            </a:r>
            <a:r>
              <a:rPr lang="en" altLang="zh-TW" dirty="0" err="1"/>
              <a:t>mux</a:t>
            </a:r>
            <a:r>
              <a:rPr lang="en" altLang="zh-TW" b="1" dirty="0" err="1"/>
              <a:t>.</a:t>
            </a:r>
            <a:r>
              <a:rPr lang="en" altLang="zh-TW" dirty="0" err="1"/>
              <a:t>Unlock</a:t>
            </a:r>
            <a:r>
              <a:rPr lang="en" altLang="zh-TW" dirty="0"/>
              <a:t>() }()</a:t>
            </a:r>
          </a:p>
          <a:p>
            <a:r>
              <a:rPr lang="en" altLang="zh-TW" dirty="0"/>
              <a:t> }</a:t>
            </a:r>
          </a:p>
          <a:p>
            <a:r>
              <a:rPr lang="en" altLang="zh-TW" dirty="0"/>
              <a:t> </a:t>
            </a:r>
            <a:r>
              <a:rPr lang="en" altLang="zh-TW" dirty="0" err="1"/>
              <a:t>time</a:t>
            </a:r>
            <a:r>
              <a:rPr lang="en" altLang="zh-TW" b="1" dirty="0" err="1"/>
              <a:t>.</a:t>
            </a:r>
            <a:r>
              <a:rPr lang="en" altLang="zh-TW" dirty="0" err="1"/>
              <a:t>Sleep</a:t>
            </a:r>
            <a:r>
              <a:rPr lang="en" altLang="zh-TW" dirty="0"/>
              <a:t>(</a:t>
            </a:r>
            <a:r>
              <a:rPr lang="en" altLang="zh-TW" dirty="0" err="1"/>
              <a:t>time</a:t>
            </a:r>
            <a:r>
              <a:rPr lang="en" altLang="zh-TW" b="1" dirty="0" err="1"/>
              <a:t>.</a:t>
            </a:r>
            <a:r>
              <a:rPr lang="en" altLang="zh-TW" dirty="0" err="1"/>
              <a:t>Second</a:t>
            </a:r>
            <a:r>
              <a:rPr lang="en" altLang="zh-TW" dirty="0"/>
              <a:t>) </a:t>
            </a:r>
          </a:p>
          <a:p>
            <a:r>
              <a:rPr lang="en" altLang="zh-TW" dirty="0" err="1"/>
              <a:t>total</a:t>
            </a:r>
            <a:r>
              <a:rPr lang="en" altLang="zh-TW" b="1" dirty="0" err="1"/>
              <a:t>.</a:t>
            </a:r>
            <a:r>
              <a:rPr lang="en" altLang="zh-TW" dirty="0" err="1"/>
              <a:t>mux</a:t>
            </a:r>
            <a:r>
              <a:rPr lang="en" altLang="zh-TW" b="1" dirty="0" err="1"/>
              <a:t>.</a:t>
            </a:r>
            <a:r>
              <a:rPr lang="en" altLang="zh-TW" dirty="0" err="1"/>
              <a:t>Lock</a:t>
            </a:r>
            <a:r>
              <a:rPr lang="en" altLang="zh-TW" dirty="0"/>
              <a:t>()</a:t>
            </a:r>
          </a:p>
          <a:p>
            <a:r>
              <a:rPr lang="en" altLang="zh-TW" dirty="0"/>
              <a:t> </a:t>
            </a:r>
            <a:r>
              <a:rPr lang="en" altLang="zh-TW" dirty="0" err="1"/>
              <a:t>fmt</a:t>
            </a:r>
            <a:r>
              <a:rPr lang="en" altLang="zh-TW" b="1" dirty="0" err="1"/>
              <a:t>.</a:t>
            </a:r>
            <a:r>
              <a:rPr lang="en" altLang="zh-TW" dirty="0" err="1"/>
              <a:t>Println</a:t>
            </a:r>
            <a:r>
              <a:rPr lang="en" altLang="zh-TW" dirty="0"/>
              <a:t>(</a:t>
            </a:r>
            <a:r>
              <a:rPr lang="en" altLang="zh-TW" dirty="0" err="1"/>
              <a:t>total</a:t>
            </a:r>
            <a:r>
              <a:rPr lang="en" altLang="zh-TW" b="1" dirty="0" err="1"/>
              <a:t>.</a:t>
            </a:r>
            <a:r>
              <a:rPr lang="en" altLang="zh-TW" dirty="0" err="1"/>
              <a:t>v</a:t>
            </a:r>
            <a:r>
              <a:rPr lang="en" altLang="zh-TW" dirty="0"/>
              <a:t>) </a:t>
            </a:r>
          </a:p>
          <a:p>
            <a:r>
              <a:rPr lang="en" altLang="zh-TW" dirty="0" err="1"/>
              <a:t>total</a:t>
            </a:r>
            <a:r>
              <a:rPr lang="en" altLang="zh-TW" b="1" dirty="0" err="1"/>
              <a:t>.</a:t>
            </a:r>
            <a:r>
              <a:rPr lang="en" altLang="zh-TW" dirty="0" err="1"/>
              <a:t>mux</a:t>
            </a:r>
            <a:r>
              <a:rPr lang="en" altLang="zh-TW" b="1" dirty="0" err="1"/>
              <a:t>.</a:t>
            </a:r>
            <a:r>
              <a:rPr lang="en" altLang="zh-TW" dirty="0" err="1"/>
              <a:t>Unlock</a:t>
            </a:r>
            <a:r>
              <a:rPr lang="en" altLang="zh-TW" dirty="0"/>
              <a:t>() 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9999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325</Words>
  <Application>Microsoft Macintosh PowerPoint</Application>
  <PresentationFormat>寬螢幕</PresentationFormat>
  <Paragraphs>50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jf-openhuninn</vt:lpstr>
      <vt:lpstr>Arial</vt:lpstr>
      <vt:lpstr>Calibri</vt:lpstr>
      <vt:lpstr>Calibri Light</vt:lpstr>
      <vt:lpstr>Menlo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Royale</dc:creator>
  <cp:lastModifiedBy>Royale</cp:lastModifiedBy>
  <cp:revision>10</cp:revision>
  <dcterms:created xsi:type="dcterms:W3CDTF">2021-07-17T08:20:17Z</dcterms:created>
  <dcterms:modified xsi:type="dcterms:W3CDTF">2021-07-17T14:59:34Z</dcterms:modified>
</cp:coreProperties>
</file>