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>
        <p:scale>
          <a:sx n="98" d="100"/>
          <a:sy n="98" d="100"/>
        </p:scale>
        <p:origin x="165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33C67A-4583-E144-8E9D-454C11151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0B078A-A9A4-1640-A51B-BF6786A1E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4F32B1-3501-E542-893D-8CF3A855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1412EE-B8DA-8C4A-8751-CC0D8E02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1679F9-902F-B646-A8F0-B7056BC9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168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90304-6DCC-654C-A100-EF229DC4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C6CCB6-BAC4-FB4F-A214-5A64584E5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49FF62-E724-C649-B8C7-9B5BE9DD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F289D3-9295-DE40-9CD0-208022B2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6F30CF-A476-9345-B965-F462BF7D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344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BD9D38-E64F-2A44-AF9C-CEFC06CB0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4B62F4-BD61-4F4C-99BC-FC5F32BAA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E41ACE-853E-5C43-A4E5-8C58FA1F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49F3D0-8B6D-BB4D-80A6-FC0A453F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952943-9B72-0844-BA15-AD6D68D0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7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EFB3D-2C79-B546-87FB-D0288ED9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11A1B-B37D-6549-9057-433889FAC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C7F3F-211D-1444-8F91-4D2AD544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CA9CE0-4346-9A4F-BF98-3AC6C9EC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59F814-18DF-2742-A8B6-A5CB09AA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27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E55BA0-8388-9342-B8AB-A5779557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BA221B-2A5A-4A49-B9AD-904BF2B46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1416CF-558F-8E4F-857B-97C7A338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76ECA3-8FA8-8549-B41A-AA4DDE16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1922D3-C5D4-654B-B5F9-72D376BA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334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76796-E1DB-4C46-9135-437A38BF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18F63F-E706-424E-BD02-6BE25B357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17CA49-A472-B24F-8E7C-DA75663EE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5A645A-DC90-DE40-BFDD-430B0A60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80064F-E6CC-5846-B5C9-DB81BF7B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9B247E-E90F-C942-A7D8-CE416D87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048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D16B2-5CCD-624D-AFD6-585BCB36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AAED7C-39AB-944B-BBD2-F5EEB8CCB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7AE4FF-BB28-3245-BB9F-79D0B1AD6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B29951-F91C-014F-9BD2-087025ED0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82142A3-B105-8B4C-BCB2-1070A7157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1E29C1-A53A-5D4A-8161-51943BA1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46089F-C274-7349-9349-512910EA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177FA3-CB5F-5645-B262-6E490259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574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982A50-B192-8F4D-A3F5-18F99541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3BD5A4-B75A-F542-9E0B-16C9DC9D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C339CD-D755-9C49-9F19-773889DC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620C66-44A7-3441-ABFC-C5A5A41E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307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9DA379-100D-FA4A-8C9B-739F8B25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9FB1DA-9E2B-AC47-8C3C-9FFD23F7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2CAFBA-B325-274D-850E-E140BC5E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200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F7DEA-6CD1-5B4E-974B-90BE8A492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CD9408-DC66-2749-B725-A17B12AD4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85EB25-9138-E34D-9CAE-50975F634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B7BEDB-C8B9-EF46-9DD6-489441DF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FDFF8E-E3F7-6D43-B5C9-60A1E39D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E17931-CAD2-0848-99D8-1BEE989E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024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0222B-091A-DF4A-9518-88D4D411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F3AA75-EEBF-5841-9FD2-399C962AB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4EEB7B-8B96-F246-81DB-5EFEFB4DD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C29C73-5A39-BA46-AF2B-5A9CF14F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A4815D-31EE-9A4C-BAC6-96E557A2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91ADBC-9E67-A649-AA8F-2D70F39B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134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8538B9-6605-1C45-BE47-CC39BFC1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12DA12-891A-314F-8464-0ECE7491E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4D1E6F-76CC-5542-A148-17FA4AB20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022104-C564-B747-BCEC-4303735F2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403C98-D4B4-B540-822E-580D2CE60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685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D5013C10-CB83-1847-992E-73B85B8C5817}"/>
              </a:ext>
            </a:extLst>
          </p:cNvPr>
          <p:cNvSpPr/>
          <p:nvPr/>
        </p:nvSpPr>
        <p:spPr>
          <a:xfrm>
            <a:off x="566057" y="171313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" altLang="zh-TW" b="1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b="1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請求</a:t>
            </a:r>
            <a:endParaRPr lang="zh-TW" altLang="en-US" b="0" i="0" dirty="0">
              <a:solidFill>
                <a:srgbClr val="19191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888888"/>
                </a:solidFill>
                <a:effectLst/>
              </a:rPr>
              <a:t>// </a:t>
            </a:r>
            <a:r>
              <a:rPr lang="zh-TW" altLang="en-US" dirty="0">
                <a:solidFill>
                  <a:srgbClr val="888888"/>
                </a:solidFill>
                <a:effectLst/>
              </a:rPr>
              <a:t>為給定 </a:t>
            </a:r>
            <a:r>
              <a:rPr lang="en" altLang="zh-TW" dirty="0">
                <a:solidFill>
                  <a:srgbClr val="888888"/>
                </a:solidFill>
                <a:effectLst/>
              </a:rPr>
              <a:t>ID </a:t>
            </a:r>
            <a:r>
              <a:rPr lang="zh-TW" altLang="en-US" dirty="0">
                <a:solidFill>
                  <a:srgbClr val="888888"/>
                </a:solidFill>
                <a:effectLst/>
              </a:rPr>
              <a:t>的 </a:t>
            </a:r>
            <a:r>
              <a:rPr lang="en" altLang="zh-TW" dirty="0">
                <a:solidFill>
                  <a:srgbClr val="888888"/>
                </a:solidFill>
                <a:effectLst/>
              </a:rPr>
              <a:t>user </a:t>
            </a:r>
            <a:r>
              <a:rPr lang="zh-TW" altLang="en-US" dirty="0">
                <a:solidFill>
                  <a:srgbClr val="888888"/>
                </a:solidFill>
                <a:effectLst/>
              </a:rPr>
              <a:t>創建請求</a:t>
            </a:r>
            <a:endParaRPr lang="en-US" altLang="zh-TW" dirty="0">
              <a:solidFill>
                <a:srgbClr val="888888"/>
              </a:solidFill>
              <a:effectLst/>
            </a:endParaRPr>
          </a:p>
          <a:p>
            <a:r>
              <a:rPr lang="zh-TW" altLang="en-US" dirty="0"/>
              <a:t> </a:t>
            </a:r>
            <a:r>
              <a:rPr lang="en" altLang="zh-TW" dirty="0" err="1"/>
              <a:t>axios.get</a:t>
            </a:r>
            <a:r>
              <a:rPr lang="en" altLang="zh-TW" dirty="0"/>
              <a:t>(</a:t>
            </a:r>
            <a:r>
              <a:rPr lang="en" altLang="zh-TW" dirty="0">
                <a:solidFill>
                  <a:srgbClr val="880000"/>
                </a:solidFill>
                <a:effectLst/>
              </a:rPr>
              <a:t>'/</a:t>
            </a:r>
            <a:r>
              <a:rPr lang="en" altLang="zh-TW" dirty="0" err="1">
                <a:solidFill>
                  <a:srgbClr val="880000"/>
                </a:solidFill>
                <a:effectLst/>
              </a:rPr>
              <a:t>user?ID</a:t>
            </a:r>
            <a:r>
              <a:rPr lang="en" altLang="zh-TW" dirty="0">
                <a:solidFill>
                  <a:srgbClr val="880000"/>
                </a:solidFill>
                <a:effectLst/>
              </a:rPr>
              <a:t>=12345’</a:t>
            </a:r>
            <a:r>
              <a:rPr lang="en" altLang="zh-TW" dirty="0"/>
              <a:t>) </a:t>
            </a:r>
          </a:p>
          <a:p>
            <a:r>
              <a:rPr lang="en" altLang="zh-TW" dirty="0"/>
              <a:t>.then(</a:t>
            </a:r>
            <a:r>
              <a:rPr lang="en" altLang="zh-TW" b="1" dirty="0">
                <a:effectLst/>
              </a:rPr>
              <a:t>function</a:t>
            </a:r>
            <a:r>
              <a:rPr lang="en" altLang="zh-TW" dirty="0">
                <a:effectLst/>
              </a:rPr>
              <a:t> (response) </a:t>
            </a:r>
            <a:r>
              <a:rPr lang="en" altLang="zh-TW" dirty="0"/>
              <a:t>{ </a:t>
            </a:r>
            <a:r>
              <a:rPr lang="en" altLang="zh-TW" dirty="0" err="1">
                <a:solidFill>
                  <a:srgbClr val="397300"/>
                </a:solidFill>
                <a:effectLst/>
              </a:rPr>
              <a:t>console</a:t>
            </a:r>
            <a:r>
              <a:rPr lang="en" altLang="zh-TW" dirty="0" err="1"/>
              <a:t>.log</a:t>
            </a:r>
            <a:r>
              <a:rPr lang="en" altLang="zh-TW" dirty="0"/>
              <a:t>(response); }) </a:t>
            </a:r>
          </a:p>
          <a:p>
            <a:r>
              <a:rPr lang="en" altLang="zh-TW" dirty="0"/>
              <a:t>.catch(</a:t>
            </a:r>
            <a:r>
              <a:rPr lang="en" altLang="zh-TW" b="1" dirty="0">
                <a:effectLst/>
              </a:rPr>
              <a:t>function</a:t>
            </a:r>
            <a:r>
              <a:rPr lang="en" altLang="zh-TW" dirty="0">
                <a:effectLst/>
              </a:rPr>
              <a:t> (error) </a:t>
            </a:r>
            <a:r>
              <a:rPr lang="en" altLang="zh-TW" dirty="0"/>
              <a:t>{ </a:t>
            </a:r>
            <a:r>
              <a:rPr lang="en" altLang="zh-TW" dirty="0" err="1">
                <a:solidFill>
                  <a:srgbClr val="397300"/>
                </a:solidFill>
                <a:effectLst/>
              </a:rPr>
              <a:t>console</a:t>
            </a:r>
            <a:r>
              <a:rPr lang="en" altLang="zh-TW" dirty="0" err="1"/>
              <a:t>.log</a:t>
            </a:r>
            <a:r>
              <a:rPr lang="en" altLang="zh-TW" dirty="0"/>
              <a:t>(error); });</a:t>
            </a:r>
          </a:p>
          <a:p>
            <a:endParaRPr lang="en" altLang="zh-TW" dirty="0"/>
          </a:p>
          <a:p>
            <a:endParaRPr lang="en" altLang="zh-TW" dirty="0"/>
          </a:p>
          <a:p>
            <a:r>
              <a:rPr lang="en" altLang="zh-TW" dirty="0"/>
              <a:t> </a:t>
            </a:r>
            <a:r>
              <a:rPr lang="en" altLang="zh-TW" dirty="0">
                <a:solidFill>
                  <a:srgbClr val="888888"/>
                </a:solidFill>
                <a:effectLst/>
              </a:rPr>
              <a:t>// </a:t>
            </a:r>
            <a:r>
              <a:rPr lang="zh-TW" altLang="en-US" dirty="0">
                <a:solidFill>
                  <a:srgbClr val="888888"/>
                </a:solidFill>
                <a:effectLst/>
              </a:rPr>
              <a:t>可選地，上面的請求可以這樣做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" altLang="zh-TW" dirty="0" err="1"/>
              <a:t>axios.get</a:t>
            </a:r>
            <a:r>
              <a:rPr lang="en" altLang="zh-TW" dirty="0"/>
              <a:t>(</a:t>
            </a:r>
            <a:r>
              <a:rPr lang="en" altLang="zh-TW" dirty="0">
                <a:solidFill>
                  <a:srgbClr val="880000"/>
                </a:solidFill>
                <a:effectLst/>
              </a:rPr>
              <a:t>'/user'</a:t>
            </a:r>
            <a:r>
              <a:rPr lang="en" altLang="zh-TW" dirty="0"/>
              <a:t>, { </a:t>
            </a:r>
            <a:r>
              <a:rPr lang="en" altLang="zh-TW" dirty="0">
                <a:effectLst/>
              </a:rPr>
              <a:t>params</a:t>
            </a:r>
            <a:r>
              <a:rPr lang="en" altLang="zh-TW" dirty="0"/>
              <a:t>: { </a:t>
            </a:r>
            <a:r>
              <a:rPr lang="en" altLang="zh-TW" dirty="0">
                <a:effectLst/>
              </a:rPr>
              <a:t>ID</a:t>
            </a:r>
            <a:r>
              <a:rPr lang="en" altLang="zh-TW" dirty="0"/>
              <a:t>: </a:t>
            </a:r>
            <a:r>
              <a:rPr lang="en" altLang="zh-TW" dirty="0">
                <a:solidFill>
                  <a:srgbClr val="880000"/>
                </a:solidFill>
                <a:effectLst/>
              </a:rPr>
              <a:t>12345</a:t>
            </a:r>
            <a:r>
              <a:rPr lang="en" altLang="zh-TW" dirty="0"/>
              <a:t> } })</a:t>
            </a:r>
          </a:p>
          <a:p>
            <a:r>
              <a:rPr lang="en" altLang="zh-TW" dirty="0"/>
              <a:t> .then(</a:t>
            </a:r>
            <a:r>
              <a:rPr lang="en" altLang="zh-TW" b="1" dirty="0">
                <a:effectLst/>
              </a:rPr>
              <a:t>function</a:t>
            </a:r>
            <a:r>
              <a:rPr lang="en" altLang="zh-TW" dirty="0">
                <a:effectLst/>
              </a:rPr>
              <a:t> (response) </a:t>
            </a:r>
            <a:r>
              <a:rPr lang="en" altLang="zh-TW" dirty="0"/>
              <a:t>{ </a:t>
            </a:r>
            <a:r>
              <a:rPr lang="en" altLang="zh-TW" dirty="0" err="1">
                <a:solidFill>
                  <a:srgbClr val="397300"/>
                </a:solidFill>
                <a:effectLst/>
              </a:rPr>
              <a:t>console</a:t>
            </a:r>
            <a:r>
              <a:rPr lang="en" altLang="zh-TW" dirty="0" err="1"/>
              <a:t>.log</a:t>
            </a:r>
            <a:r>
              <a:rPr lang="en" altLang="zh-TW" dirty="0"/>
              <a:t>(response); }) </a:t>
            </a:r>
          </a:p>
          <a:p>
            <a:r>
              <a:rPr lang="en" altLang="zh-TW" dirty="0"/>
              <a:t>.catch(</a:t>
            </a:r>
            <a:r>
              <a:rPr lang="en" altLang="zh-TW" b="1" dirty="0">
                <a:effectLst/>
              </a:rPr>
              <a:t>function</a:t>
            </a:r>
            <a:r>
              <a:rPr lang="en" altLang="zh-TW" dirty="0">
                <a:effectLst/>
              </a:rPr>
              <a:t> (error) </a:t>
            </a:r>
            <a:r>
              <a:rPr lang="en" altLang="zh-TW" dirty="0"/>
              <a:t>{ </a:t>
            </a:r>
            <a:r>
              <a:rPr lang="en" altLang="zh-TW" dirty="0" err="1">
                <a:solidFill>
                  <a:srgbClr val="397300"/>
                </a:solidFill>
                <a:effectLst/>
              </a:rPr>
              <a:t>console</a:t>
            </a:r>
            <a:r>
              <a:rPr lang="en" altLang="zh-TW" dirty="0" err="1"/>
              <a:t>.log</a:t>
            </a:r>
            <a:r>
              <a:rPr lang="en" altLang="zh-TW" dirty="0"/>
              <a:t>(error); });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DD8285-494E-8E46-8D88-D88320B86AFE}"/>
              </a:ext>
            </a:extLst>
          </p:cNvPr>
          <p:cNvSpPr txBox="1"/>
          <p:nvPr/>
        </p:nvSpPr>
        <p:spPr>
          <a:xfrm>
            <a:off x="4990011" y="0"/>
            <a:ext cx="2106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/>
              <a:t>REQUEST</a:t>
            </a:r>
            <a:endParaRPr kumimoji="1" lang="zh-TW" altLang="en-US" sz="4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1EF424-9B3A-A644-9C29-FE0057B5AA8C}"/>
              </a:ext>
            </a:extLst>
          </p:cNvPr>
          <p:cNvSpPr/>
          <p:nvPr/>
        </p:nvSpPr>
        <p:spPr>
          <a:xfrm>
            <a:off x="6096000" y="17131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" altLang="zh-TW" b="1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b="1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請求</a:t>
            </a:r>
            <a:endParaRPr lang="zh-TW" altLang="en-US" b="0" i="0" dirty="0">
              <a:solidFill>
                <a:srgbClr val="19191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" altLang="zh-TW" dirty="0" err="1"/>
              <a:t>axios.post</a:t>
            </a:r>
            <a:r>
              <a:rPr lang="en" altLang="zh-TW" dirty="0"/>
              <a:t>(</a:t>
            </a:r>
            <a:r>
              <a:rPr lang="en" altLang="zh-TW" dirty="0">
                <a:solidFill>
                  <a:srgbClr val="880000"/>
                </a:solidFill>
                <a:effectLst/>
              </a:rPr>
              <a:t>'/user’</a:t>
            </a:r>
            <a:r>
              <a:rPr lang="en" altLang="zh-TW" dirty="0"/>
              <a:t>, </a:t>
            </a:r>
          </a:p>
          <a:p>
            <a:r>
              <a:rPr lang="en" altLang="zh-TW" dirty="0"/>
              <a:t>{ </a:t>
            </a:r>
            <a:r>
              <a:rPr lang="en" altLang="zh-TW" dirty="0" err="1">
                <a:effectLst/>
              </a:rPr>
              <a:t>firstName</a:t>
            </a:r>
            <a:r>
              <a:rPr lang="en" altLang="zh-TW" dirty="0"/>
              <a:t>: </a:t>
            </a:r>
            <a:r>
              <a:rPr lang="en" altLang="zh-TW" dirty="0">
                <a:solidFill>
                  <a:srgbClr val="880000"/>
                </a:solidFill>
                <a:effectLst/>
              </a:rPr>
              <a:t>'Fred'</a:t>
            </a:r>
            <a:r>
              <a:rPr lang="en" altLang="zh-TW" dirty="0"/>
              <a:t>, </a:t>
            </a:r>
            <a:r>
              <a:rPr lang="en" altLang="zh-TW" dirty="0" err="1">
                <a:effectLst/>
              </a:rPr>
              <a:t>lastName</a:t>
            </a:r>
            <a:r>
              <a:rPr lang="en" altLang="zh-TW" dirty="0"/>
              <a:t>: </a:t>
            </a:r>
            <a:r>
              <a:rPr lang="en" altLang="zh-TW" dirty="0">
                <a:solidFill>
                  <a:srgbClr val="880000"/>
                </a:solidFill>
                <a:effectLst/>
              </a:rPr>
              <a:t>'Flintstone'</a:t>
            </a:r>
            <a:r>
              <a:rPr lang="en" altLang="zh-TW" dirty="0"/>
              <a:t> }) </a:t>
            </a:r>
          </a:p>
          <a:p>
            <a:r>
              <a:rPr lang="en" altLang="zh-TW" dirty="0"/>
              <a:t>.then(</a:t>
            </a:r>
            <a:r>
              <a:rPr lang="en" altLang="zh-TW" b="1" dirty="0">
                <a:effectLst/>
              </a:rPr>
              <a:t>function</a:t>
            </a:r>
            <a:r>
              <a:rPr lang="en" altLang="zh-TW" dirty="0">
                <a:effectLst/>
              </a:rPr>
              <a:t> (response) </a:t>
            </a:r>
            <a:r>
              <a:rPr lang="en" altLang="zh-TW" dirty="0"/>
              <a:t>{ </a:t>
            </a:r>
            <a:r>
              <a:rPr lang="en" altLang="zh-TW" dirty="0" err="1">
                <a:solidFill>
                  <a:srgbClr val="397300"/>
                </a:solidFill>
                <a:effectLst/>
              </a:rPr>
              <a:t>console</a:t>
            </a:r>
            <a:r>
              <a:rPr lang="en" altLang="zh-TW" dirty="0" err="1"/>
              <a:t>.log</a:t>
            </a:r>
            <a:r>
              <a:rPr lang="en" altLang="zh-TW" dirty="0"/>
              <a:t>(response); }) </a:t>
            </a:r>
          </a:p>
          <a:p>
            <a:r>
              <a:rPr lang="en" altLang="zh-TW" dirty="0"/>
              <a:t>.catch(</a:t>
            </a:r>
            <a:r>
              <a:rPr lang="en" altLang="zh-TW" b="1" dirty="0">
                <a:effectLst/>
              </a:rPr>
              <a:t>function</a:t>
            </a:r>
            <a:r>
              <a:rPr lang="en" altLang="zh-TW" dirty="0">
                <a:effectLst/>
              </a:rPr>
              <a:t> (error) </a:t>
            </a:r>
            <a:r>
              <a:rPr lang="en" altLang="zh-TW" dirty="0"/>
              <a:t>{ </a:t>
            </a:r>
            <a:r>
              <a:rPr lang="en" altLang="zh-TW" dirty="0" err="1">
                <a:solidFill>
                  <a:srgbClr val="397300"/>
                </a:solidFill>
                <a:effectLst/>
              </a:rPr>
              <a:t>console</a:t>
            </a:r>
            <a:r>
              <a:rPr lang="en" altLang="zh-TW" dirty="0" err="1"/>
              <a:t>.log</a:t>
            </a:r>
            <a:r>
              <a:rPr lang="en" altLang="zh-TW" dirty="0"/>
              <a:t>(error); });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5D93F1A-5A55-FC47-8729-EB17C68CCBB4}"/>
              </a:ext>
            </a:extLst>
          </p:cNvPr>
          <p:cNvSpPr/>
          <p:nvPr/>
        </p:nvSpPr>
        <p:spPr>
          <a:xfrm>
            <a:off x="6535783" y="466779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b="0" i="0" dirty="0" err="1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axios.request</a:t>
            </a:r>
            <a:r>
              <a:rPr lang="en" altLang="zh-TW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(config)</a:t>
            </a:r>
            <a:br>
              <a:rPr lang="en" altLang="zh-TW" dirty="0"/>
            </a:br>
            <a:r>
              <a:rPr lang="en" altLang="zh-TW" b="0" i="0" dirty="0" err="1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axios.get</a:t>
            </a:r>
            <a:r>
              <a:rPr lang="en" altLang="zh-TW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" altLang="zh-TW" b="0" i="0" dirty="0" err="1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en" altLang="zh-TW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[, config])</a:t>
            </a:r>
            <a:br>
              <a:rPr lang="en" altLang="zh-TW" dirty="0"/>
            </a:br>
            <a:r>
              <a:rPr lang="en" altLang="zh-TW" b="0" i="0" dirty="0" err="1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axios.delete</a:t>
            </a:r>
            <a:r>
              <a:rPr lang="en" altLang="zh-TW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" altLang="zh-TW" b="0" i="0" dirty="0" err="1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en" altLang="zh-TW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[, config])</a:t>
            </a:r>
            <a:br>
              <a:rPr lang="en" altLang="zh-TW" dirty="0"/>
            </a:br>
            <a:r>
              <a:rPr lang="en" altLang="zh-TW" b="0" i="0" dirty="0" err="1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axios.head</a:t>
            </a:r>
            <a:r>
              <a:rPr lang="en" altLang="zh-TW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" altLang="zh-TW" b="0" i="0" dirty="0" err="1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en" altLang="zh-TW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[, config])</a:t>
            </a:r>
            <a:br>
              <a:rPr lang="en" altLang="zh-TW" dirty="0"/>
            </a:br>
            <a:r>
              <a:rPr lang="en" altLang="zh-TW" b="0" i="0" dirty="0" err="1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axios.post</a:t>
            </a:r>
            <a:r>
              <a:rPr lang="en" altLang="zh-TW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" altLang="zh-TW" b="0" i="0" dirty="0" err="1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en" altLang="zh-TW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[, data[, config]])</a:t>
            </a:r>
            <a:br>
              <a:rPr lang="en" altLang="zh-TW" dirty="0"/>
            </a:br>
            <a:r>
              <a:rPr lang="en" altLang="zh-TW" b="0" i="0" dirty="0" err="1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axios.put</a:t>
            </a:r>
            <a:r>
              <a:rPr lang="en" altLang="zh-TW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" altLang="zh-TW" b="0" i="0" dirty="0" err="1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en" altLang="zh-TW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[, data[, config]])</a:t>
            </a:r>
            <a:br>
              <a:rPr lang="en" altLang="zh-TW" dirty="0"/>
            </a:br>
            <a:r>
              <a:rPr lang="en" altLang="zh-TW" b="0" i="0" dirty="0" err="1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axios.patch</a:t>
            </a:r>
            <a:r>
              <a:rPr lang="en" altLang="zh-TW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" altLang="zh-TW" b="0" i="0" dirty="0" err="1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en" altLang="zh-TW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[, data[, config]])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999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0098BA-42BC-3B46-8EE3-35C6FAC2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EAD338-0A25-9F44-B407-4AC0469DAEF9}"/>
              </a:ext>
            </a:extLst>
          </p:cNvPr>
          <p:cNvSpPr/>
          <p:nvPr/>
        </p:nvSpPr>
        <p:spPr>
          <a:xfrm>
            <a:off x="1175656" y="2170335"/>
            <a:ext cx="87129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i="0" dirty="0">
                <a:solidFill>
                  <a:srgbClr val="303233"/>
                </a:solidFill>
                <a:effectLst/>
                <a:latin typeface="Lato"/>
              </a:rPr>
              <a:t>搭配 </a:t>
            </a:r>
            <a:r>
              <a:rPr lang="en" altLang="zh-TW" b="1" i="0" dirty="0">
                <a:solidFill>
                  <a:srgbClr val="303233"/>
                </a:solidFill>
                <a:effectLst/>
                <a:latin typeface="Lato"/>
              </a:rPr>
              <a:t>async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利用 </a:t>
            </a:r>
            <a:r>
              <a:rPr lang="en" altLang="zh-TW" b="0" i="0" dirty="0">
                <a:solidFill>
                  <a:srgbClr val="303233"/>
                </a:solidFill>
                <a:effectLst/>
                <a:latin typeface="Lato"/>
              </a:rPr>
              <a:t>try catch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作錯誤偵測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b="0" i="0" dirty="0">
                <a:solidFill>
                  <a:srgbClr val="303233"/>
                </a:solidFill>
                <a:effectLst/>
                <a:latin typeface="Lato"/>
              </a:rPr>
              <a:t>try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包裹所有 </a:t>
            </a:r>
            <a:r>
              <a:rPr lang="en" altLang="zh-TW" b="0" i="0" dirty="0">
                <a:solidFill>
                  <a:srgbClr val="303233"/>
                </a:solidFill>
                <a:effectLst/>
                <a:latin typeface="Lato"/>
              </a:rPr>
              <a:t>await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有錯誤則進入 </a:t>
            </a:r>
            <a:r>
              <a:rPr lang="en" altLang="zh-TW" b="0" i="0" dirty="0">
                <a:solidFill>
                  <a:srgbClr val="303233"/>
                </a:solidFill>
                <a:effectLst/>
                <a:latin typeface="Lato"/>
              </a:rPr>
              <a:t>catch</a:t>
            </a:r>
          </a:p>
          <a:p>
            <a:r>
              <a:rPr lang="en" altLang="zh-TW" dirty="0" err="1"/>
              <a:t>getUsers</a:t>
            </a:r>
            <a:r>
              <a:rPr lang="en" altLang="zh-TW" dirty="0"/>
              <a:t>() </a:t>
            </a:r>
          </a:p>
          <a:p>
            <a:r>
              <a:rPr lang="en" altLang="zh-TW" dirty="0">
                <a:solidFill>
                  <a:srgbClr val="C26230"/>
                </a:solidFill>
                <a:effectLst/>
              </a:rPr>
              <a:t>async</a:t>
            </a:r>
            <a:r>
              <a:rPr lang="en" altLang="zh-TW" dirty="0"/>
              <a:t> </a:t>
            </a:r>
            <a:r>
              <a:rPr lang="en" altLang="zh-TW" dirty="0">
                <a:solidFill>
                  <a:srgbClr val="C26230"/>
                </a:solidFill>
                <a:effectLst/>
              </a:rPr>
              <a:t>function</a:t>
            </a:r>
            <a:r>
              <a:rPr lang="en" altLang="zh-TW" dirty="0">
                <a:effectLst/>
              </a:rPr>
              <a:t> </a:t>
            </a:r>
            <a:r>
              <a:rPr lang="en" altLang="zh-TW" dirty="0" err="1">
                <a:solidFill>
                  <a:srgbClr val="FFC66D"/>
                </a:solidFill>
                <a:effectLst/>
              </a:rPr>
              <a:t>getUsers</a:t>
            </a:r>
            <a:r>
              <a:rPr lang="en" altLang="zh-TW" dirty="0">
                <a:effectLst/>
              </a:rPr>
              <a:t>() </a:t>
            </a:r>
            <a:r>
              <a:rPr lang="en" altLang="zh-TW" dirty="0"/>
              <a:t>{</a:t>
            </a:r>
          </a:p>
          <a:p>
            <a:r>
              <a:rPr lang="en" altLang="zh-TW" dirty="0"/>
              <a:t> </a:t>
            </a:r>
            <a:r>
              <a:rPr lang="en" altLang="zh-TW" dirty="0">
                <a:solidFill>
                  <a:srgbClr val="C26230"/>
                </a:solidFill>
                <a:effectLst/>
              </a:rPr>
              <a:t>try</a:t>
            </a:r>
            <a:r>
              <a:rPr lang="en" altLang="zh-TW" dirty="0"/>
              <a:t> { </a:t>
            </a:r>
            <a:r>
              <a:rPr lang="en" altLang="zh-TW" dirty="0">
                <a:solidFill>
                  <a:srgbClr val="C26230"/>
                </a:solidFill>
                <a:effectLst/>
              </a:rPr>
              <a:t>const</a:t>
            </a:r>
            <a:r>
              <a:rPr lang="en" altLang="zh-TW" dirty="0"/>
              <a:t> post = </a:t>
            </a:r>
            <a:r>
              <a:rPr lang="en" altLang="zh-TW" dirty="0">
                <a:solidFill>
                  <a:srgbClr val="C26230"/>
                </a:solidFill>
                <a:effectLst/>
              </a:rPr>
              <a:t>await</a:t>
            </a:r>
            <a:r>
              <a:rPr lang="en" altLang="zh-TW" dirty="0"/>
              <a:t> </a:t>
            </a:r>
            <a:r>
              <a:rPr lang="en" altLang="zh-TW" dirty="0" err="1"/>
              <a:t>postUsers</a:t>
            </a:r>
            <a:r>
              <a:rPr lang="en" altLang="zh-TW" dirty="0"/>
              <a:t>() </a:t>
            </a:r>
          </a:p>
          <a:p>
            <a:r>
              <a:rPr lang="en" altLang="zh-TW" dirty="0">
                <a:solidFill>
                  <a:srgbClr val="C26230"/>
                </a:solidFill>
                <a:effectLst/>
              </a:rPr>
              <a:t>const</a:t>
            </a:r>
            <a:r>
              <a:rPr lang="en" altLang="zh-TW" dirty="0"/>
              <a:t> get = </a:t>
            </a:r>
            <a:r>
              <a:rPr lang="en" altLang="zh-TW" dirty="0">
                <a:solidFill>
                  <a:srgbClr val="C26230"/>
                </a:solidFill>
                <a:effectLst/>
              </a:rPr>
              <a:t>await</a:t>
            </a:r>
            <a:r>
              <a:rPr lang="en" altLang="zh-TW" dirty="0"/>
              <a:t> </a:t>
            </a:r>
            <a:r>
              <a:rPr lang="en" altLang="zh-TW" dirty="0" err="1"/>
              <a:t>axios.get</a:t>
            </a:r>
            <a:r>
              <a:rPr lang="en" altLang="zh-TW" dirty="0"/>
              <a:t>(</a:t>
            </a:r>
            <a:r>
              <a:rPr lang="en" altLang="zh-TW" dirty="0">
                <a:solidFill>
                  <a:srgbClr val="A5C261"/>
                </a:solidFill>
                <a:effectLst/>
              </a:rPr>
              <a:t>'http://localhost:3000/users’</a:t>
            </a:r>
            <a:r>
              <a:rPr lang="en" altLang="zh-TW" dirty="0"/>
              <a:t>) </a:t>
            </a:r>
          </a:p>
          <a:p>
            <a:r>
              <a:rPr lang="en" altLang="zh-TW" dirty="0">
                <a:solidFill>
                  <a:srgbClr val="C26230"/>
                </a:solidFill>
                <a:effectLst/>
              </a:rPr>
              <a:t>const</a:t>
            </a:r>
            <a:r>
              <a:rPr lang="en" altLang="zh-TW" dirty="0"/>
              <a:t> { data } = get </a:t>
            </a:r>
          </a:p>
          <a:p>
            <a:r>
              <a:rPr lang="en" altLang="zh-TW" i="1" dirty="0">
                <a:solidFill>
                  <a:srgbClr val="BC9458"/>
                </a:solidFill>
                <a:effectLst/>
              </a:rPr>
              <a:t>// </a:t>
            </a:r>
            <a:r>
              <a:rPr lang="zh-TW" altLang="en-US" i="1" dirty="0">
                <a:solidFill>
                  <a:srgbClr val="BC9458"/>
                </a:solidFill>
                <a:effectLst/>
              </a:rPr>
              <a:t>資料在 </a:t>
            </a:r>
            <a:r>
              <a:rPr lang="en" altLang="zh-TW" i="1" dirty="0">
                <a:solidFill>
                  <a:srgbClr val="BC9458"/>
                </a:solidFill>
                <a:effectLst/>
              </a:rPr>
              <a:t>data </a:t>
            </a:r>
            <a:r>
              <a:rPr lang="zh-TW" altLang="en-US" i="1" dirty="0">
                <a:solidFill>
                  <a:srgbClr val="BC9458"/>
                </a:solidFill>
                <a:effectLst/>
              </a:rPr>
              <a:t>屬性</a:t>
            </a:r>
            <a:r>
              <a:rPr lang="zh-TW" altLang="en-US" dirty="0"/>
              <a:t> </a:t>
            </a:r>
            <a:r>
              <a:rPr lang="en" altLang="zh-TW" dirty="0" err="1">
                <a:solidFill>
                  <a:srgbClr val="6D9CBE"/>
                </a:solidFill>
                <a:effectLst/>
              </a:rPr>
              <a:t>console</a:t>
            </a:r>
            <a:r>
              <a:rPr lang="en" altLang="zh-TW" dirty="0" err="1"/>
              <a:t>.dir</a:t>
            </a:r>
            <a:r>
              <a:rPr lang="en" altLang="zh-TW" dirty="0"/>
              <a:t>(get) </a:t>
            </a:r>
            <a:r>
              <a:rPr lang="en" altLang="zh-TW" i="1" dirty="0">
                <a:solidFill>
                  <a:srgbClr val="BC9458"/>
                </a:solidFill>
                <a:effectLst/>
              </a:rPr>
              <a:t>// </a:t>
            </a:r>
            <a:r>
              <a:rPr lang="zh-TW" altLang="en-US" i="1" dirty="0">
                <a:solidFill>
                  <a:srgbClr val="BC9458"/>
                </a:solidFill>
                <a:effectLst/>
              </a:rPr>
              <a:t>回傳類似 </a:t>
            </a:r>
            <a:r>
              <a:rPr lang="en" altLang="zh-TW" i="1" dirty="0" err="1">
                <a:solidFill>
                  <a:srgbClr val="BC9458"/>
                </a:solidFill>
                <a:effectLst/>
              </a:rPr>
              <a:t>RequestObject</a:t>
            </a:r>
            <a:r>
              <a:rPr lang="en" altLang="zh-TW" dirty="0"/>
              <a:t> </a:t>
            </a:r>
            <a:r>
              <a:rPr lang="en" altLang="zh-TW" dirty="0" err="1">
                <a:solidFill>
                  <a:srgbClr val="6D9CBE"/>
                </a:solidFill>
                <a:effectLst/>
              </a:rPr>
              <a:t>console</a:t>
            </a:r>
            <a:r>
              <a:rPr lang="en" altLang="zh-TW" dirty="0" err="1"/>
              <a:t>.table</a:t>
            </a:r>
            <a:r>
              <a:rPr lang="en" altLang="zh-TW" dirty="0"/>
              <a:t>(data) } </a:t>
            </a:r>
            <a:r>
              <a:rPr lang="en" altLang="zh-TW" dirty="0">
                <a:solidFill>
                  <a:srgbClr val="C26230"/>
                </a:solidFill>
                <a:effectLst/>
              </a:rPr>
              <a:t>catch</a:t>
            </a:r>
            <a:r>
              <a:rPr lang="en" altLang="zh-TW" dirty="0"/>
              <a:t> (error) { </a:t>
            </a:r>
            <a:r>
              <a:rPr lang="en" altLang="zh-TW" dirty="0">
                <a:solidFill>
                  <a:srgbClr val="C26230"/>
                </a:solidFill>
                <a:effectLst/>
              </a:rPr>
              <a:t>throw</a:t>
            </a:r>
            <a:r>
              <a:rPr lang="en" altLang="zh-TW" dirty="0"/>
              <a:t> </a:t>
            </a:r>
            <a:r>
              <a:rPr lang="en" altLang="zh-TW" dirty="0">
                <a:solidFill>
                  <a:srgbClr val="C26230"/>
                </a:solidFill>
                <a:effectLst/>
              </a:rPr>
              <a:t>new</a:t>
            </a:r>
            <a:r>
              <a:rPr lang="en" altLang="zh-TW" dirty="0"/>
              <a:t> </a:t>
            </a:r>
            <a:r>
              <a:rPr lang="en" altLang="zh-TW" dirty="0">
                <a:solidFill>
                  <a:srgbClr val="6D9CBE"/>
                </a:solidFill>
                <a:effectLst/>
              </a:rPr>
              <a:t>Error</a:t>
            </a:r>
            <a:r>
              <a:rPr lang="en" altLang="zh-TW" dirty="0"/>
              <a:t>(error) }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049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317</Words>
  <Application>Microsoft Macintosh PowerPoint</Application>
  <PresentationFormat>寬螢幕</PresentationFormat>
  <Paragraphs>27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Lato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Royale</dc:creator>
  <cp:lastModifiedBy>Royale</cp:lastModifiedBy>
  <cp:revision>9</cp:revision>
  <dcterms:created xsi:type="dcterms:W3CDTF">2021-07-17T08:20:17Z</dcterms:created>
  <dcterms:modified xsi:type="dcterms:W3CDTF">2021-07-17T08:34:10Z</dcterms:modified>
</cp:coreProperties>
</file>