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p:scale>
          <a:sx n="110" d="100"/>
          <a:sy n="110" d="100"/>
        </p:scale>
        <p:origin x="1160"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33C67A-4583-E144-8E9D-454C11151F55}"/>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AA0B078A-A9A4-1640-A51B-BF6786A1E3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04F32B1-3501-E542-893D-8CF3A855B082}"/>
              </a:ext>
            </a:extLst>
          </p:cNvPr>
          <p:cNvSpPr>
            <a:spLocks noGrp="1"/>
          </p:cNvSpPr>
          <p:nvPr>
            <p:ph type="dt" sz="half" idx="10"/>
          </p:nvPr>
        </p:nvSpPr>
        <p:spPr/>
        <p:txBody>
          <a:bodyPr/>
          <a:lstStyle/>
          <a:p>
            <a:fld id="{53DB8D95-75EE-E54A-9DBF-39948A38A003}" type="datetimeFigureOut">
              <a:rPr kumimoji="1" lang="zh-TW" altLang="en-US" smtClean="0"/>
              <a:t>2021/7/17</a:t>
            </a:fld>
            <a:endParaRPr kumimoji="1" lang="zh-TW" altLang="en-US"/>
          </a:p>
        </p:txBody>
      </p:sp>
      <p:sp>
        <p:nvSpPr>
          <p:cNvPr id="5" name="頁尾版面配置區 4">
            <a:extLst>
              <a:ext uri="{FF2B5EF4-FFF2-40B4-BE49-F238E27FC236}">
                <a16:creationId xmlns:a16="http://schemas.microsoft.com/office/drawing/2014/main" id="{2C1412EE-B8DA-8C4A-8751-CC0D8E02534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F1679F9-902F-B646-A8F0-B7056BC957C0}"/>
              </a:ext>
            </a:extLst>
          </p:cNvPr>
          <p:cNvSpPr>
            <a:spLocks noGrp="1"/>
          </p:cNvSpPr>
          <p:nvPr>
            <p:ph type="sldNum" sz="quarter" idx="12"/>
          </p:nvPr>
        </p:nvSpPr>
        <p:spPr/>
        <p:txBody>
          <a:body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268168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C90304-6DCC-654C-A100-EF229DC4814F}"/>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74C6CCB6-BAC4-FB4F-A214-5A64584E5CF3}"/>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F49FF62-E724-C649-B8C7-9B5BE9DD0B32}"/>
              </a:ext>
            </a:extLst>
          </p:cNvPr>
          <p:cNvSpPr>
            <a:spLocks noGrp="1"/>
          </p:cNvSpPr>
          <p:nvPr>
            <p:ph type="dt" sz="half" idx="10"/>
          </p:nvPr>
        </p:nvSpPr>
        <p:spPr/>
        <p:txBody>
          <a:bodyPr/>
          <a:lstStyle/>
          <a:p>
            <a:fld id="{53DB8D95-75EE-E54A-9DBF-39948A38A003}" type="datetimeFigureOut">
              <a:rPr kumimoji="1" lang="zh-TW" altLang="en-US" smtClean="0"/>
              <a:t>2021/7/17</a:t>
            </a:fld>
            <a:endParaRPr kumimoji="1" lang="zh-TW" altLang="en-US"/>
          </a:p>
        </p:txBody>
      </p:sp>
      <p:sp>
        <p:nvSpPr>
          <p:cNvPr id="5" name="頁尾版面配置區 4">
            <a:extLst>
              <a:ext uri="{FF2B5EF4-FFF2-40B4-BE49-F238E27FC236}">
                <a16:creationId xmlns:a16="http://schemas.microsoft.com/office/drawing/2014/main" id="{05F289D3-9295-DE40-9CD0-208022B2923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C6F30CF-A476-9345-B965-F462BF7DD485}"/>
              </a:ext>
            </a:extLst>
          </p:cNvPr>
          <p:cNvSpPr>
            <a:spLocks noGrp="1"/>
          </p:cNvSpPr>
          <p:nvPr>
            <p:ph type="sldNum" sz="quarter" idx="12"/>
          </p:nvPr>
        </p:nvSpPr>
        <p:spPr/>
        <p:txBody>
          <a:body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120344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ABD9D38-E64F-2A44-AF9C-CEFC06CB0E94}"/>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7F4B62F4-BD61-4F4C-99BC-FC5F32BAA738}"/>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5E41ACE-853E-5C43-A4E5-8C58FA1F8E4C}"/>
              </a:ext>
            </a:extLst>
          </p:cNvPr>
          <p:cNvSpPr>
            <a:spLocks noGrp="1"/>
          </p:cNvSpPr>
          <p:nvPr>
            <p:ph type="dt" sz="half" idx="10"/>
          </p:nvPr>
        </p:nvSpPr>
        <p:spPr/>
        <p:txBody>
          <a:bodyPr/>
          <a:lstStyle/>
          <a:p>
            <a:fld id="{53DB8D95-75EE-E54A-9DBF-39948A38A003}" type="datetimeFigureOut">
              <a:rPr kumimoji="1" lang="zh-TW" altLang="en-US" smtClean="0"/>
              <a:t>2021/7/17</a:t>
            </a:fld>
            <a:endParaRPr kumimoji="1" lang="zh-TW" altLang="en-US"/>
          </a:p>
        </p:txBody>
      </p:sp>
      <p:sp>
        <p:nvSpPr>
          <p:cNvPr id="5" name="頁尾版面配置區 4">
            <a:extLst>
              <a:ext uri="{FF2B5EF4-FFF2-40B4-BE49-F238E27FC236}">
                <a16:creationId xmlns:a16="http://schemas.microsoft.com/office/drawing/2014/main" id="{F049F3D0-8B6D-BB4D-80A6-FC0A453FE81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E952943-9B72-0844-BA15-AD6D68D09134}"/>
              </a:ext>
            </a:extLst>
          </p:cNvPr>
          <p:cNvSpPr>
            <a:spLocks noGrp="1"/>
          </p:cNvSpPr>
          <p:nvPr>
            <p:ph type="sldNum" sz="quarter" idx="12"/>
          </p:nvPr>
        </p:nvSpPr>
        <p:spPr/>
        <p:txBody>
          <a:body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3477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FEFB3D-2C79-B546-87FB-D0288ED95ED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1B811A1B-B37D-6549-9057-433889FACE6A}"/>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40DC7F3F-211D-1444-8F91-4D2AD544BB14}"/>
              </a:ext>
            </a:extLst>
          </p:cNvPr>
          <p:cNvSpPr>
            <a:spLocks noGrp="1"/>
          </p:cNvSpPr>
          <p:nvPr>
            <p:ph type="dt" sz="half" idx="10"/>
          </p:nvPr>
        </p:nvSpPr>
        <p:spPr/>
        <p:txBody>
          <a:bodyPr/>
          <a:lstStyle/>
          <a:p>
            <a:fld id="{53DB8D95-75EE-E54A-9DBF-39948A38A003}" type="datetimeFigureOut">
              <a:rPr kumimoji="1" lang="zh-TW" altLang="en-US" smtClean="0"/>
              <a:t>2021/7/17</a:t>
            </a:fld>
            <a:endParaRPr kumimoji="1" lang="zh-TW" altLang="en-US"/>
          </a:p>
        </p:txBody>
      </p:sp>
      <p:sp>
        <p:nvSpPr>
          <p:cNvPr id="5" name="頁尾版面配置區 4">
            <a:extLst>
              <a:ext uri="{FF2B5EF4-FFF2-40B4-BE49-F238E27FC236}">
                <a16:creationId xmlns:a16="http://schemas.microsoft.com/office/drawing/2014/main" id="{80CA9CE0-4346-9A4F-BF98-3AC6C9EC188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A59F814-18DF-2742-A8B6-A5CB09AA50B2}"/>
              </a:ext>
            </a:extLst>
          </p:cNvPr>
          <p:cNvSpPr>
            <a:spLocks noGrp="1"/>
          </p:cNvSpPr>
          <p:nvPr>
            <p:ph type="sldNum" sz="quarter" idx="12"/>
          </p:nvPr>
        </p:nvSpPr>
        <p:spPr/>
        <p:txBody>
          <a:body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19327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E55BA0-8388-9342-B8AB-A57795576EBD}"/>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EBA221B-2A5A-4A49-B9AD-904BF2B46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371416CF-558F-8E4F-857B-97C7A338C5C6}"/>
              </a:ext>
            </a:extLst>
          </p:cNvPr>
          <p:cNvSpPr>
            <a:spLocks noGrp="1"/>
          </p:cNvSpPr>
          <p:nvPr>
            <p:ph type="dt" sz="half" idx="10"/>
          </p:nvPr>
        </p:nvSpPr>
        <p:spPr/>
        <p:txBody>
          <a:bodyPr/>
          <a:lstStyle/>
          <a:p>
            <a:fld id="{53DB8D95-75EE-E54A-9DBF-39948A38A003}" type="datetimeFigureOut">
              <a:rPr kumimoji="1" lang="zh-TW" altLang="en-US" smtClean="0"/>
              <a:t>2021/7/17</a:t>
            </a:fld>
            <a:endParaRPr kumimoji="1" lang="zh-TW" altLang="en-US"/>
          </a:p>
        </p:txBody>
      </p:sp>
      <p:sp>
        <p:nvSpPr>
          <p:cNvPr id="5" name="頁尾版面配置區 4">
            <a:extLst>
              <a:ext uri="{FF2B5EF4-FFF2-40B4-BE49-F238E27FC236}">
                <a16:creationId xmlns:a16="http://schemas.microsoft.com/office/drawing/2014/main" id="{4676ECA3-8FA8-8549-B41A-AA4DDE16043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81922D3-C5D4-654B-B5F9-72D376BA4871}"/>
              </a:ext>
            </a:extLst>
          </p:cNvPr>
          <p:cNvSpPr>
            <a:spLocks noGrp="1"/>
          </p:cNvSpPr>
          <p:nvPr>
            <p:ph type="sldNum" sz="quarter" idx="12"/>
          </p:nvPr>
        </p:nvSpPr>
        <p:spPr/>
        <p:txBody>
          <a:body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178334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E76796-E1DB-4C46-9135-437A38BF97D8}"/>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2318F63F-E706-424E-BD02-6BE25B357A71}"/>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4C17CA49-A472-B24F-8E7C-DA75663EEFFD}"/>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065A645A-DC90-DE40-BFDD-430B0A607931}"/>
              </a:ext>
            </a:extLst>
          </p:cNvPr>
          <p:cNvSpPr>
            <a:spLocks noGrp="1"/>
          </p:cNvSpPr>
          <p:nvPr>
            <p:ph type="dt" sz="half" idx="10"/>
          </p:nvPr>
        </p:nvSpPr>
        <p:spPr/>
        <p:txBody>
          <a:bodyPr/>
          <a:lstStyle/>
          <a:p>
            <a:fld id="{53DB8D95-75EE-E54A-9DBF-39948A38A003}" type="datetimeFigureOut">
              <a:rPr kumimoji="1" lang="zh-TW" altLang="en-US" smtClean="0"/>
              <a:t>2021/7/17</a:t>
            </a:fld>
            <a:endParaRPr kumimoji="1" lang="zh-TW" altLang="en-US"/>
          </a:p>
        </p:txBody>
      </p:sp>
      <p:sp>
        <p:nvSpPr>
          <p:cNvPr id="6" name="頁尾版面配置區 5">
            <a:extLst>
              <a:ext uri="{FF2B5EF4-FFF2-40B4-BE49-F238E27FC236}">
                <a16:creationId xmlns:a16="http://schemas.microsoft.com/office/drawing/2014/main" id="{1480064F-E6CC-5846-B5C9-DB81BF7BDD5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19B247E-E90F-C942-A7D8-CE416D875F34}"/>
              </a:ext>
            </a:extLst>
          </p:cNvPr>
          <p:cNvSpPr>
            <a:spLocks noGrp="1"/>
          </p:cNvSpPr>
          <p:nvPr>
            <p:ph type="sldNum" sz="quarter" idx="12"/>
          </p:nvPr>
        </p:nvSpPr>
        <p:spPr/>
        <p:txBody>
          <a:body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77048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8D16B2-5CCD-624D-AFD6-585BCB3654D6}"/>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48AAED7C-39AB-944B-BBD2-F5EEB8CCB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797AE4FF-BB28-3245-BB9F-79D0B1AD6FDC}"/>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81B29951-F91C-014F-9BD2-087025ED0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882142A3-B105-8B4C-BCB2-1070A7157384}"/>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041E29C1-A53A-5D4A-8161-51943BA10E41}"/>
              </a:ext>
            </a:extLst>
          </p:cNvPr>
          <p:cNvSpPr>
            <a:spLocks noGrp="1"/>
          </p:cNvSpPr>
          <p:nvPr>
            <p:ph type="dt" sz="half" idx="10"/>
          </p:nvPr>
        </p:nvSpPr>
        <p:spPr/>
        <p:txBody>
          <a:bodyPr/>
          <a:lstStyle/>
          <a:p>
            <a:fld id="{53DB8D95-75EE-E54A-9DBF-39948A38A003}" type="datetimeFigureOut">
              <a:rPr kumimoji="1" lang="zh-TW" altLang="en-US" smtClean="0"/>
              <a:t>2021/7/17</a:t>
            </a:fld>
            <a:endParaRPr kumimoji="1" lang="zh-TW" altLang="en-US"/>
          </a:p>
        </p:txBody>
      </p:sp>
      <p:sp>
        <p:nvSpPr>
          <p:cNvPr id="8" name="頁尾版面配置區 7">
            <a:extLst>
              <a:ext uri="{FF2B5EF4-FFF2-40B4-BE49-F238E27FC236}">
                <a16:creationId xmlns:a16="http://schemas.microsoft.com/office/drawing/2014/main" id="{6446089F-C274-7349-9349-512910EAB7F5}"/>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94177FA3-CB5F-5645-B262-6E49025913A4}"/>
              </a:ext>
            </a:extLst>
          </p:cNvPr>
          <p:cNvSpPr>
            <a:spLocks noGrp="1"/>
          </p:cNvSpPr>
          <p:nvPr>
            <p:ph type="sldNum" sz="quarter" idx="12"/>
          </p:nvPr>
        </p:nvSpPr>
        <p:spPr/>
        <p:txBody>
          <a:body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88574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982A50-B192-8F4D-A3F5-18F9954174F2}"/>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253BD5A4-B75A-F542-9E0B-16C9DC9DC2C6}"/>
              </a:ext>
            </a:extLst>
          </p:cNvPr>
          <p:cNvSpPr>
            <a:spLocks noGrp="1"/>
          </p:cNvSpPr>
          <p:nvPr>
            <p:ph type="dt" sz="half" idx="10"/>
          </p:nvPr>
        </p:nvSpPr>
        <p:spPr/>
        <p:txBody>
          <a:bodyPr/>
          <a:lstStyle/>
          <a:p>
            <a:fld id="{53DB8D95-75EE-E54A-9DBF-39948A38A003}" type="datetimeFigureOut">
              <a:rPr kumimoji="1" lang="zh-TW" altLang="en-US" smtClean="0"/>
              <a:t>2021/7/17</a:t>
            </a:fld>
            <a:endParaRPr kumimoji="1" lang="zh-TW" altLang="en-US"/>
          </a:p>
        </p:txBody>
      </p:sp>
      <p:sp>
        <p:nvSpPr>
          <p:cNvPr id="4" name="頁尾版面配置區 3">
            <a:extLst>
              <a:ext uri="{FF2B5EF4-FFF2-40B4-BE49-F238E27FC236}">
                <a16:creationId xmlns:a16="http://schemas.microsoft.com/office/drawing/2014/main" id="{6BC339CD-D755-9C49-9F19-773889DCB32B}"/>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BE620C66-44A7-3441-ABFC-C5A5A41E610E}"/>
              </a:ext>
            </a:extLst>
          </p:cNvPr>
          <p:cNvSpPr>
            <a:spLocks noGrp="1"/>
          </p:cNvSpPr>
          <p:nvPr>
            <p:ph type="sldNum" sz="quarter" idx="12"/>
          </p:nvPr>
        </p:nvSpPr>
        <p:spPr/>
        <p:txBody>
          <a:body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337307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09DA379-100D-FA4A-8C9B-739F8B259275}"/>
              </a:ext>
            </a:extLst>
          </p:cNvPr>
          <p:cNvSpPr>
            <a:spLocks noGrp="1"/>
          </p:cNvSpPr>
          <p:nvPr>
            <p:ph type="dt" sz="half" idx="10"/>
          </p:nvPr>
        </p:nvSpPr>
        <p:spPr/>
        <p:txBody>
          <a:bodyPr/>
          <a:lstStyle/>
          <a:p>
            <a:fld id="{53DB8D95-75EE-E54A-9DBF-39948A38A003}" type="datetimeFigureOut">
              <a:rPr kumimoji="1" lang="zh-TW" altLang="en-US" smtClean="0"/>
              <a:t>2021/7/17</a:t>
            </a:fld>
            <a:endParaRPr kumimoji="1" lang="zh-TW" altLang="en-US"/>
          </a:p>
        </p:txBody>
      </p:sp>
      <p:sp>
        <p:nvSpPr>
          <p:cNvPr id="3" name="頁尾版面配置區 2">
            <a:extLst>
              <a:ext uri="{FF2B5EF4-FFF2-40B4-BE49-F238E27FC236}">
                <a16:creationId xmlns:a16="http://schemas.microsoft.com/office/drawing/2014/main" id="{CC9FB1DA-9E2B-AC47-8C3C-9FFD23F78BCB}"/>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1D2CAFBA-B325-274D-850E-E140BC5ED8CE}"/>
              </a:ext>
            </a:extLst>
          </p:cNvPr>
          <p:cNvSpPr>
            <a:spLocks noGrp="1"/>
          </p:cNvSpPr>
          <p:nvPr>
            <p:ph type="sldNum" sz="quarter" idx="12"/>
          </p:nvPr>
        </p:nvSpPr>
        <p:spPr/>
        <p:txBody>
          <a:body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370200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F7DEA-6CD1-5B4E-974B-90BE8A49226D}"/>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ECD9408-DC66-2749-B725-A17B12AD4C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AC85EB25-9138-E34D-9CAE-50975F634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B5B7BEDB-C8B9-EF46-9DD6-489441DF208C}"/>
              </a:ext>
            </a:extLst>
          </p:cNvPr>
          <p:cNvSpPr>
            <a:spLocks noGrp="1"/>
          </p:cNvSpPr>
          <p:nvPr>
            <p:ph type="dt" sz="half" idx="10"/>
          </p:nvPr>
        </p:nvSpPr>
        <p:spPr/>
        <p:txBody>
          <a:bodyPr/>
          <a:lstStyle/>
          <a:p>
            <a:fld id="{53DB8D95-75EE-E54A-9DBF-39948A38A003}" type="datetimeFigureOut">
              <a:rPr kumimoji="1" lang="zh-TW" altLang="en-US" smtClean="0"/>
              <a:t>2021/7/17</a:t>
            </a:fld>
            <a:endParaRPr kumimoji="1" lang="zh-TW" altLang="en-US"/>
          </a:p>
        </p:txBody>
      </p:sp>
      <p:sp>
        <p:nvSpPr>
          <p:cNvPr id="6" name="頁尾版面配置區 5">
            <a:extLst>
              <a:ext uri="{FF2B5EF4-FFF2-40B4-BE49-F238E27FC236}">
                <a16:creationId xmlns:a16="http://schemas.microsoft.com/office/drawing/2014/main" id="{E9FDFF8E-E3F7-6D43-B5C9-60A1E39D4DF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2E17931-CAD2-0848-99D8-1BEE989E44F5}"/>
              </a:ext>
            </a:extLst>
          </p:cNvPr>
          <p:cNvSpPr>
            <a:spLocks noGrp="1"/>
          </p:cNvSpPr>
          <p:nvPr>
            <p:ph type="sldNum" sz="quarter" idx="12"/>
          </p:nvPr>
        </p:nvSpPr>
        <p:spPr/>
        <p:txBody>
          <a:body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358024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0222B-091A-DF4A-9518-88D4D41116F6}"/>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D4F3AA75-EEBF-5841-9FD2-399C962AB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BC4EEB7B-8B96-F246-81DB-5EFEFB4DD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78C29C73-5A39-BA46-AF2B-5A9CF14FBD0E}"/>
              </a:ext>
            </a:extLst>
          </p:cNvPr>
          <p:cNvSpPr>
            <a:spLocks noGrp="1"/>
          </p:cNvSpPr>
          <p:nvPr>
            <p:ph type="dt" sz="half" idx="10"/>
          </p:nvPr>
        </p:nvSpPr>
        <p:spPr/>
        <p:txBody>
          <a:bodyPr/>
          <a:lstStyle/>
          <a:p>
            <a:fld id="{53DB8D95-75EE-E54A-9DBF-39948A38A003}" type="datetimeFigureOut">
              <a:rPr kumimoji="1" lang="zh-TW" altLang="en-US" smtClean="0"/>
              <a:t>2021/7/17</a:t>
            </a:fld>
            <a:endParaRPr kumimoji="1" lang="zh-TW" altLang="en-US"/>
          </a:p>
        </p:txBody>
      </p:sp>
      <p:sp>
        <p:nvSpPr>
          <p:cNvPr id="6" name="頁尾版面配置區 5">
            <a:extLst>
              <a:ext uri="{FF2B5EF4-FFF2-40B4-BE49-F238E27FC236}">
                <a16:creationId xmlns:a16="http://schemas.microsoft.com/office/drawing/2014/main" id="{F6A4815D-31EE-9A4C-BAC6-96E557A20558}"/>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491ADBC-9E67-A649-AA8F-2D70F39B1F55}"/>
              </a:ext>
            </a:extLst>
          </p:cNvPr>
          <p:cNvSpPr>
            <a:spLocks noGrp="1"/>
          </p:cNvSpPr>
          <p:nvPr>
            <p:ph type="sldNum" sz="quarter" idx="12"/>
          </p:nvPr>
        </p:nvSpPr>
        <p:spPr/>
        <p:txBody>
          <a:body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166134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B8538B9-6605-1C45-BE47-CC39BFC15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F12DA12-891A-314F-8464-0ECE7491E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BB4D1E6F-76CC-5542-A148-17FA4AB20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B8D95-75EE-E54A-9DBF-39948A38A003}" type="datetimeFigureOut">
              <a:rPr kumimoji="1" lang="zh-TW" altLang="en-US" smtClean="0"/>
              <a:t>2021/7/17</a:t>
            </a:fld>
            <a:endParaRPr kumimoji="1" lang="zh-TW" altLang="en-US"/>
          </a:p>
        </p:txBody>
      </p:sp>
      <p:sp>
        <p:nvSpPr>
          <p:cNvPr id="5" name="頁尾版面配置區 4">
            <a:extLst>
              <a:ext uri="{FF2B5EF4-FFF2-40B4-BE49-F238E27FC236}">
                <a16:creationId xmlns:a16="http://schemas.microsoft.com/office/drawing/2014/main" id="{3A022104-C564-B747-BCEC-4303735F2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C4403C98-D4B4-B540-822E-580D2CE60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8F14F-DB04-F141-A852-E3FBC0811A24}" type="slidenum">
              <a:rPr kumimoji="1" lang="zh-TW" altLang="en-US" smtClean="0"/>
              <a:t>‹#›</a:t>
            </a:fld>
            <a:endParaRPr kumimoji="1" lang="zh-TW" altLang="en-US"/>
          </a:p>
        </p:txBody>
      </p:sp>
    </p:spTree>
    <p:extLst>
      <p:ext uri="{BB962C8B-B14F-4D97-AF65-F5344CB8AC3E}">
        <p14:creationId xmlns:p14="http://schemas.microsoft.com/office/powerpoint/2010/main" val="1326853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earn.jquery.com/using-jquery-core/document-ready/" TargetMode="External"/><Relationship Id="rId2" Type="http://schemas.openxmlformats.org/officeDocument/2006/relationships/hyperlink" Target="https://developer.mozilla.org/en-US/docs/Web/API/GlobalEventHandlers/onload"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Events/DOMContentLoaded"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itread01.com/plist/js%E6%95%99%E7%A8%8B/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F6D46592-55F8-8E43-A260-106B763DD898}"/>
              </a:ext>
            </a:extLst>
          </p:cNvPr>
          <p:cNvSpPr txBox="1"/>
          <p:nvPr/>
        </p:nvSpPr>
        <p:spPr>
          <a:xfrm>
            <a:off x="2087042" y="532569"/>
            <a:ext cx="1095941" cy="369332"/>
          </a:xfrm>
          <a:prstGeom prst="rect">
            <a:avLst/>
          </a:prstGeom>
          <a:noFill/>
        </p:spPr>
        <p:txBody>
          <a:bodyPr wrap="none" rtlCol="0">
            <a:spAutoFit/>
          </a:bodyPr>
          <a:lstStyle/>
          <a:p>
            <a:r>
              <a:rPr kumimoji="1" lang="en-US" altLang="zh-TW" dirty="0" err="1"/>
              <a:t>Javasciprt</a:t>
            </a:r>
            <a:endParaRPr kumimoji="1" lang="zh-TW" altLang="en-US" dirty="0"/>
          </a:p>
        </p:txBody>
      </p:sp>
      <p:sp>
        <p:nvSpPr>
          <p:cNvPr id="6" name="矩形 5">
            <a:extLst>
              <a:ext uri="{FF2B5EF4-FFF2-40B4-BE49-F238E27FC236}">
                <a16:creationId xmlns:a16="http://schemas.microsoft.com/office/drawing/2014/main" id="{4CD37BBF-1A97-F548-8DA7-8E01422FAE89}"/>
              </a:ext>
            </a:extLst>
          </p:cNvPr>
          <p:cNvSpPr/>
          <p:nvPr/>
        </p:nvSpPr>
        <p:spPr>
          <a:xfrm>
            <a:off x="657497" y="976590"/>
            <a:ext cx="6096000" cy="646331"/>
          </a:xfrm>
          <a:prstGeom prst="rect">
            <a:avLst/>
          </a:prstGeom>
        </p:spPr>
        <p:txBody>
          <a:bodyPr>
            <a:spAutoFit/>
          </a:bodyPr>
          <a:lstStyle/>
          <a:p>
            <a:r>
              <a:rPr lang="en" altLang="zh-TW" dirty="0" err="1"/>
              <a:t>target.addEventListener</a:t>
            </a:r>
            <a:r>
              <a:rPr lang="en" altLang="zh-TW" dirty="0"/>
              <a:t>(type, listener, options); </a:t>
            </a:r>
            <a:br>
              <a:rPr lang="en" altLang="zh-TW" dirty="0"/>
            </a:br>
            <a:endParaRPr lang="zh-TW" altLang="en-US" dirty="0"/>
          </a:p>
        </p:txBody>
      </p:sp>
      <p:sp>
        <p:nvSpPr>
          <p:cNvPr id="7" name="矩形 6">
            <a:extLst>
              <a:ext uri="{FF2B5EF4-FFF2-40B4-BE49-F238E27FC236}">
                <a16:creationId xmlns:a16="http://schemas.microsoft.com/office/drawing/2014/main" id="{0991E831-F178-A243-9E97-E67A8C481F7B}"/>
              </a:ext>
            </a:extLst>
          </p:cNvPr>
          <p:cNvSpPr/>
          <p:nvPr/>
        </p:nvSpPr>
        <p:spPr>
          <a:xfrm>
            <a:off x="657497" y="1466166"/>
            <a:ext cx="6096000" cy="2031325"/>
          </a:xfrm>
          <a:prstGeom prst="rect">
            <a:avLst/>
          </a:prstGeom>
        </p:spPr>
        <p:txBody>
          <a:bodyPr>
            <a:spAutoFit/>
          </a:bodyPr>
          <a:lstStyle/>
          <a:p>
            <a:r>
              <a:rPr lang="en" altLang="zh-TW" dirty="0">
                <a:solidFill>
                  <a:srgbClr val="6D6D6D"/>
                </a:solidFill>
                <a:effectLst/>
              </a:rPr>
              <a:t>// Add event listener to table with an arrow function</a:t>
            </a:r>
            <a:r>
              <a:rPr lang="en" altLang="zh-TW" dirty="0"/>
              <a:t> </a:t>
            </a:r>
            <a:r>
              <a:rPr lang="en" altLang="zh-TW" dirty="0">
                <a:solidFill>
                  <a:srgbClr val="005282"/>
                </a:solidFill>
                <a:effectLst/>
              </a:rPr>
              <a:t>var</a:t>
            </a:r>
            <a:r>
              <a:rPr lang="en" altLang="zh-TW" dirty="0"/>
              <a:t> el </a:t>
            </a:r>
            <a:r>
              <a:rPr lang="en" altLang="zh-TW" dirty="0">
                <a:solidFill>
                  <a:srgbClr val="1B1B1B"/>
                </a:solidFill>
                <a:effectLst/>
              </a:rPr>
              <a:t>=</a:t>
            </a:r>
            <a:r>
              <a:rPr lang="en" altLang="zh-TW" dirty="0"/>
              <a:t> </a:t>
            </a:r>
            <a:r>
              <a:rPr lang="en" altLang="zh-TW" dirty="0" err="1"/>
              <a:t>document</a:t>
            </a:r>
            <a:r>
              <a:rPr lang="en" altLang="zh-TW" dirty="0" err="1">
                <a:solidFill>
                  <a:srgbClr val="6D6D6D"/>
                </a:solidFill>
                <a:effectLst/>
              </a:rPr>
              <a:t>.</a:t>
            </a:r>
            <a:r>
              <a:rPr lang="en" altLang="zh-TW" dirty="0" err="1">
                <a:solidFill>
                  <a:srgbClr val="DB000E"/>
                </a:solidFill>
                <a:effectLst/>
              </a:rPr>
              <a:t>getElementById</a:t>
            </a:r>
            <a:r>
              <a:rPr lang="en" altLang="zh-TW" dirty="0">
                <a:solidFill>
                  <a:srgbClr val="6D6D6D"/>
                </a:solidFill>
                <a:effectLst/>
              </a:rPr>
              <a:t>(</a:t>
            </a:r>
            <a:r>
              <a:rPr lang="en" altLang="zh-TW" dirty="0">
                <a:solidFill>
                  <a:srgbClr val="005A38"/>
                </a:solidFill>
                <a:effectLst/>
              </a:rPr>
              <a:t>"outside"</a:t>
            </a:r>
            <a:r>
              <a:rPr lang="en" altLang="zh-TW" dirty="0">
                <a:solidFill>
                  <a:srgbClr val="6D6D6D"/>
                </a:solidFill>
                <a:effectLst/>
              </a:rPr>
              <a:t>);</a:t>
            </a:r>
            <a:r>
              <a:rPr lang="en" altLang="zh-TW" dirty="0"/>
              <a:t> </a:t>
            </a:r>
            <a:r>
              <a:rPr lang="en" altLang="zh-TW" dirty="0" err="1"/>
              <a:t>el</a:t>
            </a:r>
            <a:r>
              <a:rPr lang="en" altLang="zh-TW" dirty="0" err="1">
                <a:solidFill>
                  <a:srgbClr val="6D6D6D"/>
                </a:solidFill>
                <a:effectLst/>
              </a:rPr>
              <a:t>.</a:t>
            </a:r>
            <a:r>
              <a:rPr lang="en" altLang="zh-TW" dirty="0" err="1">
                <a:solidFill>
                  <a:srgbClr val="DB000E"/>
                </a:solidFill>
                <a:effectLst/>
              </a:rPr>
              <a:t>addEventListener</a:t>
            </a:r>
            <a:r>
              <a:rPr lang="en" altLang="zh-TW" dirty="0">
                <a:solidFill>
                  <a:srgbClr val="6D6D6D"/>
                </a:solidFill>
                <a:effectLst/>
              </a:rPr>
              <a:t>(</a:t>
            </a:r>
            <a:r>
              <a:rPr lang="en" altLang="zh-TW" dirty="0">
                <a:solidFill>
                  <a:srgbClr val="005A38"/>
                </a:solidFill>
                <a:effectLst/>
              </a:rPr>
              <a:t>"click"</a:t>
            </a:r>
            <a:r>
              <a:rPr lang="en" altLang="zh-TW" dirty="0">
                <a:solidFill>
                  <a:srgbClr val="6D6D6D"/>
                </a:solidFill>
                <a:effectLst/>
              </a:rPr>
              <a:t>,</a:t>
            </a:r>
            <a:r>
              <a:rPr lang="en" altLang="zh-TW" dirty="0"/>
              <a:t> </a:t>
            </a:r>
            <a:r>
              <a:rPr lang="en" altLang="zh-TW" dirty="0">
                <a:solidFill>
                  <a:srgbClr val="6D6D6D"/>
                </a:solidFill>
                <a:effectLst/>
              </a:rPr>
              <a:t>()</a:t>
            </a:r>
            <a:r>
              <a:rPr lang="en" altLang="zh-TW" dirty="0"/>
              <a:t> </a:t>
            </a:r>
            <a:r>
              <a:rPr lang="en" altLang="zh-TW" dirty="0">
                <a:solidFill>
                  <a:srgbClr val="1B1B1B"/>
                </a:solidFill>
                <a:effectLst/>
              </a:rPr>
              <a:t>=&gt;</a:t>
            </a:r>
            <a:r>
              <a:rPr lang="en" altLang="zh-TW" dirty="0"/>
              <a:t> </a:t>
            </a:r>
            <a:r>
              <a:rPr lang="en" altLang="zh-TW" dirty="0">
                <a:solidFill>
                  <a:srgbClr val="6D6D6D"/>
                </a:solidFill>
                <a:effectLst/>
              </a:rPr>
              <a:t>{</a:t>
            </a:r>
            <a:r>
              <a:rPr lang="en" altLang="zh-TW" dirty="0"/>
              <a:t> </a:t>
            </a:r>
            <a:r>
              <a:rPr lang="en" altLang="zh-TW" dirty="0" err="1">
                <a:solidFill>
                  <a:srgbClr val="DB000E"/>
                </a:solidFill>
                <a:effectLst/>
              </a:rPr>
              <a:t>modifyText</a:t>
            </a:r>
            <a:r>
              <a:rPr lang="en" altLang="zh-TW" dirty="0">
                <a:solidFill>
                  <a:srgbClr val="6D6D6D"/>
                </a:solidFill>
                <a:effectLst/>
              </a:rPr>
              <a:t>(</a:t>
            </a:r>
            <a:r>
              <a:rPr lang="en" altLang="zh-TW" dirty="0">
                <a:solidFill>
                  <a:srgbClr val="005A38"/>
                </a:solidFill>
                <a:effectLst/>
              </a:rPr>
              <a:t>"four"</a:t>
            </a:r>
            <a:r>
              <a:rPr lang="en" altLang="zh-TW" dirty="0">
                <a:solidFill>
                  <a:srgbClr val="6D6D6D"/>
                </a:solidFill>
                <a:effectLst/>
              </a:rPr>
              <a:t>);</a:t>
            </a:r>
            <a:r>
              <a:rPr lang="en" altLang="zh-TW" dirty="0"/>
              <a:t> </a:t>
            </a:r>
            <a:r>
              <a:rPr lang="en" altLang="zh-TW" dirty="0">
                <a:solidFill>
                  <a:srgbClr val="6D6D6D"/>
                </a:solidFill>
                <a:effectLst/>
              </a:rPr>
              <a:t>},</a:t>
            </a:r>
            <a:r>
              <a:rPr lang="en" altLang="zh-TW" dirty="0"/>
              <a:t> </a:t>
            </a:r>
            <a:r>
              <a:rPr lang="en" altLang="zh-TW" dirty="0">
                <a:solidFill>
                  <a:srgbClr val="A30008"/>
                </a:solidFill>
                <a:effectLst/>
              </a:rPr>
              <a:t>false</a:t>
            </a:r>
            <a:r>
              <a:rPr lang="en" altLang="zh-TW" dirty="0">
                <a:solidFill>
                  <a:srgbClr val="6D6D6D"/>
                </a:solidFill>
                <a:effectLst/>
              </a:rPr>
              <a:t>);</a:t>
            </a:r>
          </a:p>
          <a:p>
            <a:endParaRPr lang="en" altLang="zh-TW" dirty="0">
              <a:solidFill>
                <a:srgbClr val="6D6D6D"/>
              </a:solidFill>
            </a:endParaRPr>
          </a:p>
          <a:p>
            <a:r>
              <a:rPr lang="en" altLang="zh-TW" dirty="0">
                <a:solidFill>
                  <a:srgbClr val="6D6D6D"/>
                </a:solidFill>
              </a:rPr>
              <a:t>//use document</a:t>
            </a:r>
          </a:p>
          <a:p>
            <a:r>
              <a:rPr lang="en" altLang="zh-TW" dirty="0" err="1">
                <a:solidFill>
                  <a:srgbClr val="6D6D6D"/>
                </a:solidFill>
              </a:rPr>
              <a:t>Document.addEventListener</a:t>
            </a:r>
            <a:r>
              <a:rPr lang="en" altLang="zh-TW" dirty="0">
                <a:solidFill>
                  <a:srgbClr val="6D6D6D"/>
                </a:solidFill>
              </a:rPr>
              <a:t>(‘</a:t>
            </a:r>
            <a:r>
              <a:rPr lang="en" altLang="zh-TW" dirty="0" err="1">
                <a:solidFill>
                  <a:srgbClr val="6D6D6D"/>
                </a:solidFill>
              </a:rPr>
              <a:t>click’,el</a:t>
            </a:r>
            <a:r>
              <a:rPr lang="en" altLang="zh-TW" dirty="0">
                <a:solidFill>
                  <a:srgbClr val="6D6D6D"/>
                </a:solidFill>
              </a:rPr>
              <a:t>,( e)=&gt;{</a:t>
            </a:r>
          </a:p>
          <a:p>
            <a:r>
              <a:rPr lang="en" altLang="zh-TW" dirty="0">
                <a:solidFill>
                  <a:srgbClr val="6D6D6D"/>
                </a:solidFill>
              </a:rPr>
              <a:t>})</a:t>
            </a:r>
            <a:endParaRPr lang="zh-TW" altLang="en-US" dirty="0"/>
          </a:p>
        </p:txBody>
      </p:sp>
      <p:sp>
        <p:nvSpPr>
          <p:cNvPr id="9" name="矩形 8">
            <a:extLst>
              <a:ext uri="{FF2B5EF4-FFF2-40B4-BE49-F238E27FC236}">
                <a16:creationId xmlns:a16="http://schemas.microsoft.com/office/drawing/2014/main" id="{33A0453F-DD3F-A84B-8860-64AEE56F6400}"/>
              </a:ext>
            </a:extLst>
          </p:cNvPr>
          <p:cNvSpPr/>
          <p:nvPr/>
        </p:nvSpPr>
        <p:spPr>
          <a:xfrm>
            <a:off x="6641375" y="2612852"/>
            <a:ext cx="6096000" cy="646331"/>
          </a:xfrm>
          <a:prstGeom prst="rect">
            <a:avLst/>
          </a:prstGeom>
        </p:spPr>
        <p:txBody>
          <a:bodyPr>
            <a:spAutoFit/>
          </a:bodyPr>
          <a:lstStyle/>
          <a:p>
            <a:r>
              <a:rPr lang="en" altLang="zh-TW" b="0" i="0" dirty="0">
                <a:solidFill>
                  <a:srgbClr val="333333"/>
                </a:solidFill>
                <a:effectLst/>
                <a:latin typeface="Courier New" panose="02070309020205020404" pitchFamily="49" charset="0"/>
              </a:rPr>
              <a:t>$(</a:t>
            </a:r>
            <a:r>
              <a:rPr lang="en" altLang="zh-TW" b="0" i="0" dirty="0">
                <a:solidFill>
                  <a:srgbClr val="0086B3"/>
                </a:solidFill>
                <a:effectLst/>
                <a:latin typeface="Courier New" panose="02070309020205020404" pitchFamily="49" charset="0"/>
              </a:rPr>
              <a:t>document</a:t>
            </a:r>
            <a:r>
              <a:rPr lang="en" altLang="zh-TW" b="0" i="0" dirty="0">
                <a:solidFill>
                  <a:srgbClr val="333333"/>
                </a:solidFill>
                <a:effectLst/>
                <a:latin typeface="Courier New" panose="02070309020205020404" pitchFamily="49" charset="0"/>
              </a:rPr>
              <a:t>).click(</a:t>
            </a:r>
            <a:r>
              <a:rPr lang="en" altLang="zh-TW" b="1" i="0" dirty="0">
                <a:solidFill>
                  <a:srgbClr val="333333"/>
                </a:solidFill>
                <a:effectLst/>
                <a:latin typeface="Courier New" panose="02070309020205020404" pitchFamily="49" charset="0"/>
              </a:rPr>
              <a:t>function</a:t>
            </a:r>
            <a:r>
              <a:rPr lang="en" altLang="zh-TW" b="0" i="0" dirty="0">
                <a:solidFill>
                  <a:srgbClr val="333333"/>
                </a:solidFill>
                <a:effectLst/>
                <a:latin typeface="Courier New" panose="02070309020205020404" pitchFamily="49" charset="0"/>
              </a:rPr>
              <a:t>(event) { alert(</a:t>
            </a:r>
            <a:r>
              <a:rPr lang="en" altLang="zh-TW" b="0" i="0" dirty="0" err="1">
                <a:solidFill>
                  <a:srgbClr val="333333"/>
                </a:solidFill>
                <a:effectLst/>
                <a:latin typeface="Courier New" panose="02070309020205020404" pitchFamily="49" charset="0"/>
              </a:rPr>
              <a:t>event.pageX</a:t>
            </a:r>
            <a:r>
              <a:rPr lang="en" altLang="zh-TW" b="0" i="0" dirty="0">
                <a:solidFill>
                  <a:srgbClr val="333333"/>
                </a:solidFill>
                <a:effectLst/>
                <a:latin typeface="Courier New" panose="02070309020205020404" pitchFamily="49" charset="0"/>
              </a:rPr>
              <a:t>); });</a:t>
            </a:r>
            <a:endParaRPr lang="zh-TW" altLang="en-US" dirty="0"/>
          </a:p>
        </p:txBody>
      </p:sp>
      <p:sp>
        <p:nvSpPr>
          <p:cNvPr id="10" name="矩形 9">
            <a:extLst>
              <a:ext uri="{FF2B5EF4-FFF2-40B4-BE49-F238E27FC236}">
                <a16:creationId xmlns:a16="http://schemas.microsoft.com/office/drawing/2014/main" id="{40F2DCAF-54A6-B841-ACCE-7224750E9BE7}"/>
              </a:ext>
            </a:extLst>
          </p:cNvPr>
          <p:cNvSpPr/>
          <p:nvPr/>
        </p:nvSpPr>
        <p:spPr>
          <a:xfrm>
            <a:off x="6529252" y="1441189"/>
            <a:ext cx="6096000" cy="461665"/>
          </a:xfrm>
          <a:prstGeom prst="rect">
            <a:avLst/>
          </a:prstGeom>
        </p:spPr>
        <p:txBody>
          <a:bodyPr>
            <a:spAutoFit/>
          </a:bodyPr>
          <a:lstStyle/>
          <a:p>
            <a:r>
              <a:rPr lang="en" altLang="zh-TW" sz="1200" b="1" i="0" dirty="0">
                <a:solidFill>
                  <a:srgbClr val="333333"/>
                </a:solidFill>
                <a:effectLst/>
                <a:latin typeface="Courier New" panose="02070309020205020404" pitchFamily="49" charset="0"/>
              </a:rPr>
              <a:t>$(</a:t>
            </a:r>
            <a:r>
              <a:rPr lang="en" altLang="zh-TW" sz="1200" b="1" i="0" dirty="0">
                <a:solidFill>
                  <a:srgbClr val="DD1144"/>
                </a:solidFill>
                <a:effectLst/>
                <a:latin typeface="Courier New" panose="02070309020205020404" pitchFamily="49" charset="0"/>
              </a:rPr>
              <a:t>'p'</a:t>
            </a:r>
            <a:r>
              <a:rPr lang="en" altLang="zh-TW" sz="1200" b="1" i="0" dirty="0">
                <a:solidFill>
                  <a:srgbClr val="333333"/>
                </a:solidFill>
                <a:effectLst/>
                <a:latin typeface="Courier New" panose="02070309020205020404" pitchFamily="49" charset="0"/>
              </a:rPr>
              <a:t>).click(function() { $(this).</a:t>
            </a:r>
            <a:r>
              <a:rPr lang="en" altLang="zh-TW" sz="1200" b="1" i="0" dirty="0" err="1">
                <a:solidFill>
                  <a:srgbClr val="333333"/>
                </a:solidFill>
                <a:effectLst/>
                <a:latin typeface="Courier New" panose="02070309020205020404" pitchFamily="49" charset="0"/>
              </a:rPr>
              <a:t>css</a:t>
            </a:r>
            <a:r>
              <a:rPr lang="en" altLang="zh-TW" sz="1200" b="1" i="0" dirty="0">
                <a:solidFill>
                  <a:srgbClr val="333333"/>
                </a:solidFill>
                <a:effectLst/>
                <a:latin typeface="Courier New" panose="02070309020205020404" pitchFamily="49" charset="0"/>
              </a:rPr>
              <a:t>(</a:t>
            </a:r>
            <a:r>
              <a:rPr lang="en" altLang="zh-TW" sz="1200" b="1" i="0" dirty="0">
                <a:solidFill>
                  <a:srgbClr val="DD1144"/>
                </a:solidFill>
                <a:effectLst/>
                <a:latin typeface="Courier New" panose="02070309020205020404" pitchFamily="49" charset="0"/>
              </a:rPr>
              <a:t>'background-color'</a:t>
            </a:r>
            <a:r>
              <a:rPr lang="en" altLang="zh-TW" sz="1200" b="1" i="0" dirty="0">
                <a:solidFill>
                  <a:srgbClr val="333333"/>
                </a:solidFill>
                <a:effectLst/>
                <a:latin typeface="Courier New" panose="02070309020205020404" pitchFamily="49" charset="0"/>
              </a:rPr>
              <a:t>, </a:t>
            </a:r>
            <a:r>
              <a:rPr lang="en" altLang="zh-TW" sz="1200" b="1" i="0" dirty="0">
                <a:solidFill>
                  <a:srgbClr val="DD1144"/>
                </a:solidFill>
                <a:effectLst/>
                <a:latin typeface="Courier New" panose="02070309020205020404" pitchFamily="49" charset="0"/>
              </a:rPr>
              <a:t>'blue'</a:t>
            </a:r>
            <a:r>
              <a:rPr lang="en" altLang="zh-TW" sz="1200" b="1" i="0" dirty="0">
                <a:solidFill>
                  <a:srgbClr val="333333"/>
                </a:solidFill>
                <a:effectLst/>
                <a:latin typeface="Courier New" panose="02070309020205020404" pitchFamily="49" charset="0"/>
              </a:rPr>
              <a:t>); });</a:t>
            </a:r>
            <a:endParaRPr lang="zh-TW" altLang="en-US" sz="1200" b="1" dirty="0"/>
          </a:p>
        </p:txBody>
      </p:sp>
      <p:sp>
        <p:nvSpPr>
          <p:cNvPr id="11" name="文字方塊 10">
            <a:extLst>
              <a:ext uri="{FF2B5EF4-FFF2-40B4-BE49-F238E27FC236}">
                <a16:creationId xmlns:a16="http://schemas.microsoft.com/office/drawing/2014/main" id="{7A00250C-314C-E54B-BD45-A5C2A1452A8C}"/>
              </a:ext>
            </a:extLst>
          </p:cNvPr>
          <p:cNvSpPr txBox="1"/>
          <p:nvPr/>
        </p:nvSpPr>
        <p:spPr>
          <a:xfrm>
            <a:off x="8455186" y="532192"/>
            <a:ext cx="783741" cy="369332"/>
          </a:xfrm>
          <a:prstGeom prst="rect">
            <a:avLst/>
          </a:prstGeom>
          <a:noFill/>
        </p:spPr>
        <p:txBody>
          <a:bodyPr wrap="none" rtlCol="0">
            <a:spAutoFit/>
          </a:bodyPr>
          <a:lstStyle/>
          <a:p>
            <a:r>
              <a:rPr kumimoji="1" lang="en-US" altLang="zh-TW" dirty="0" err="1"/>
              <a:t>jquery</a:t>
            </a:r>
            <a:endParaRPr kumimoji="1" lang="zh-TW" altLang="en-US" dirty="0"/>
          </a:p>
        </p:txBody>
      </p:sp>
      <p:sp>
        <p:nvSpPr>
          <p:cNvPr id="12" name="矩形 11">
            <a:extLst>
              <a:ext uri="{FF2B5EF4-FFF2-40B4-BE49-F238E27FC236}">
                <a16:creationId xmlns:a16="http://schemas.microsoft.com/office/drawing/2014/main" id="{9828F7B5-295F-9B42-B1B8-703489F85393}"/>
              </a:ext>
            </a:extLst>
          </p:cNvPr>
          <p:cNvSpPr/>
          <p:nvPr/>
        </p:nvSpPr>
        <p:spPr>
          <a:xfrm>
            <a:off x="5987143" y="4017484"/>
            <a:ext cx="6096000" cy="2308324"/>
          </a:xfrm>
          <a:prstGeom prst="rect">
            <a:avLst/>
          </a:prstGeom>
        </p:spPr>
        <p:txBody>
          <a:bodyPr>
            <a:spAutoFit/>
          </a:bodyPr>
          <a:lstStyle/>
          <a:p>
            <a:r>
              <a:rPr lang="zh-TW" altLang="en-US" b="0" i="0" dirty="0">
                <a:solidFill>
                  <a:srgbClr val="333333"/>
                </a:solidFill>
                <a:effectLst/>
                <a:latin typeface="Noto Sans TC"/>
              </a:rPr>
              <a:t>最後，但是很重要也很常用的。</a:t>
            </a:r>
            <a:r>
              <a:rPr lang="en" altLang="zh-TW" b="0" i="0" dirty="0">
                <a:solidFill>
                  <a:srgbClr val="333333"/>
                </a:solidFill>
                <a:effectLst/>
                <a:latin typeface="Noto Sans TC"/>
              </a:rPr>
              <a:t>jQuery </a:t>
            </a:r>
            <a:r>
              <a:rPr lang="zh-TW" altLang="en-US" b="0" i="0" dirty="0">
                <a:solidFill>
                  <a:srgbClr val="333333"/>
                </a:solidFill>
                <a:effectLst/>
                <a:latin typeface="Noto Sans TC"/>
              </a:rPr>
              <a:t>中，大部分的操作都基於 </a:t>
            </a:r>
            <a:r>
              <a:rPr lang="en" altLang="zh-TW" b="0" i="0" dirty="0">
                <a:solidFill>
                  <a:srgbClr val="333333"/>
                </a:solidFill>
                <a:effectLst/>
                <a:latin typeface="Noto Sans TC"/>
              </a:rPr>
              <a:t>HTML DOM</a:t>
            </a:r>
            <a:r>
              <a:rPr lang="zh-TW" altLang="en" b="0" i="0" dirty="0">
                <a:solidFill>
                  <a:srgbClr val="333333"/>
                </a:solidFill>
                <a:effectLst/>
                <a:latin typeface="Noto Sans TC"/>
              </a:rPr>
              <a:t>，</a:t>
            </a:r>
            <a:r>
              <a:rPr lang="zh-TW" altLang="en-US" b="0" i="0" dirty="0">
                <a:solidFill>
                  <a:srgbClr val="333333"/>
                </a:solidFill>
                <a:effectLst/>
                <a:latin typeface="Noto Sans TC"/>
              </a:rPr>
              <a:t>所以我們必須確定頁面文件已經完全下載好才開始執行你的程式，</a:t>
            </a:r>
            <a:r>
              <a:rPr lang="en" altLang="zh-TW" b="0" i="0" dirty="0">
                <a:solidFill>
                  <a:srgbClr val="333333"/>
                </a:solidFill>
                <a:effectLst/>
                <a:latin typeface="Noto Sans TC"/>
              </a:rPr>
              <a:t>jQuery </a:t>
            </a:r>
            <a:r>
              <a:rPr lang="zh-TW" altLang="en-US" b="0" i="0" dirty="0">
                <a:solidFill>
                  <a:srgbClr val="333333"/>
                </a:solidFill>
                <a:effectLst/>
                <a:latin typeface="Noto Sans TC"/>
              </a:rPr>
              <a:t>提供下面這個函式來處理 </a:t>
            </a:r>
            <a:r>
              <a:rPr lang="en" altLang="zh-TW" b="0" i="0" dirty="0">
                <a:solidFill>
                  <a:srgbClr val="333333"/>
                </a:solidFill>
                <a:effectLst/>
                <a:latin typeface="Noto Sans TC"/>
              </a:rPr>
              <a:t>DOM ready </a:t>
            </a:r>
            <a:r>
              <a:rPr lang="zh-TW" altLang="en-US" b="0" i="0" dirty="0">
                <a:solidFill>
                  <a:srgbClr val="333333"/>
                </a:solidFill>
                <a:effectLst/>
                <a:latin typeface="Noto Sans TC"/>
              </a:rPr>
              <a:t>事件 </a:t>
            </a:r>
            <a:r>
              <a:rPr lang="en-US" altLang="zh-TW" b="0" i="0" dirty="0">
                <a:solidFill>
                  <a:srgbClr val="333333"/>
                </a:solidFill>
                <a:effectLst/>
                <a:latin typeface="Noto Sans TC"/>
              </a:rPr>
              <a:t>(</a:t>
            </a:r>
            <a:r>
              <a:rPr lang="en" altLang="zh-TW" b="0" i="0" dirty="0" err="1">
                <a:solidFill>
                  <a:srgbClr val="333333"/>
                </a:solidFill>
                <a:effectLst/>
                <a:latin typeface="Noto Sans TC"/>
              </a:rPr>
              <a:t>DOMContentLoaded</a:t>
            </a:r>
            <a:r>
              <a:rPr lang="en" altLang="zh-TW" b="0" i="0" dirty="0">
                <a:solidFill>
                  <a:srgbClr val="333333"/>
                </a:solidFill>
                <a:effectLst/>
                <a:latin typeface="Noto Sans TC"/>
              </a:rPr>
              <a:t>)</a:t>
            </a:r>
            <a:r>
              <a:rPr lang="zh-TW" altLang="en" b="0" i="0" dirty="0">
                <a:solidFill>
                  <a:srgbClr val="333333"/>
                </a:solidFill>
                <a:effectLst/>
                <a:latin typeface="Noto Sans TC"/>
              </a:rPr>
              <a:t>：</a:t>
            </a:r>
          </a:p>
          <a:p>
            <a:r>
              <a:rPr lang="en" altLang="zh-TW" dirty="0"/>
              <a:t>$(</a:t>
            </a:r>
            <a:r>
              <a:rPr lang="en" altLang="zh-TW" dirty="0">
                <a:solidFill>
                  <a:srgbClr val="0086B3"/>
                </a:solidFill>
                <a:effectLst/>
              </a:rPr>
              <a:t>document</a:t>
            </a:r>
            <a:r>
              <a:rPr lang="en" altLang="zh-TW" dirty="0"/>
              <a:t>).ready(</a:t>
            </a:r>
            <a:r>
              <a:rPr lang="en" altLang="zh-TW" b="1" dirty="0">
                <a:solidFill>
                  <a:srgbClr val="333333"/>
                </a:solidFill>
                <a:effectLst/>
              </a:rPr>
              <a:t>function</a:t>
            </a:r>
            <a:r>
              <a:rPr lang="en" altLang="zh-TW" dirty="0">
                <a:effectLst/>
              </a:rPr>
              <a:t>() </a:t>
            </a:r>
            <a:r>
              <a:rPr lang="en" altLang="zh-TW" dirty="0"/>
              <a:t>{ </a:t>
            </a:r>
            <a:r>
              <a:rPr lang="en" altLang="zh-TW" i="1" dirty="0">
                <a:solidFill>
                  <a:srgbClr val="999988"/>
                </a:solidFill>
                <a:effectLst/>
              </a:rPr>
              <a:t>// </a:t>
            </a:r>
            <a:r>
              <a:rPr lang="zh-TW" altLang="en-US" i="1" dirty="0">
                <a:solidFill>
                  <a:srgbClr val="999988"/>
                </a:solidFill>
                <a:effectLst/>
              </a:rPr>
              <a:t>這裡放你要執行的程式碼</a:t>
            </a:r>
            <a:r>
              <a:rPr lang="zh-TW" altLang="en-US" dirty="0"/>
              <a:t> </a:t>
            </a:r>
            <a:r>
              <a:rPr lang="en-US" altLang="zh-TW" dirty="0"/>
              <a:t>}); </a:t>
            </a:r>
            <a:r>
              <a:rPr lang="zh-TW" altLang="en-US" b="0" i="0" dirty="0">
                <a:solidFill>
                  <a:srgbClr val="333333"/>
                </a:solidFill>
                <a:effectLst/>
                <a:latin typeface="Noto Sans TC"/>
              </a:rPr>
              <a:t>你也可以這樣寫：</a:t>
            </a:r>
          </a:p>
          <a:p>
            <a:r>
              <a:rPr lang="en-US" altLang="zh-TW" dirty="0"/>
              <a:t>$(</a:t>
            </a:r>
            <a:r>
              <a:rPr lang="en" altLang="zh-TW" b="1" dirty="0">
                <a:solidFill>
                  <a:srgbClr val="333333"/>
                </a:solidFill>
                <a:effectLst/>
              </a:rPr>
              <a:t>function</a:t>
            </a:r>
            <a:r>
              <a:rPr lang="en" altLang="zh-TW" dirty="0">
                <a:effectLst/>
              </a:rPr>
              <a:t>() </a:t>
            </a:r>
            <a:r>
              <a:rPr lang="en" altLang="zh-TW" dirty="0"/>
              <a:t>{ </a:t>
            </a:r>
            <a:r>
              <a:rPr lang="en" altLang="zh-TW" i="1" dirty="0">
                <a:solidFill>
                  <a:srgbClr val="999988"/>
                </a:solidFill>
                <a:effectLst/>
              </a:rPr>
              <a:t>// </a:t>
            </a:r>
            <a:r>
              <a:rPr lang="zh-TW" altLang="en-US" i="1" dirty="0">
                <a:solidFill>
                  <a:srgbClr val="999988"/>
                </a:solidFill>
                <a:effectLst/>
              </a:rPr>
              <a:t>這裡放你要執行的程式碼</a:t>
            </a:r>
            <a:r>
              <a:rPr lang="zh-TW" altLang="en-US" dirty="0"/>
              <a:t> </a:t>
            </a:r>
            <a:r>
              <a:rPr lang="en-US" altLang="zh-TW" dirty="0"/>
              <a:t>}); </a:t>
            </a:r>
            <a:br>
              <a:rPr lang="en-US" altLang="zh-TW" dirty="0"/>
            </a:br>
            <a:endParaRPr lang="zh-TW" altLang="en-US" dirty="0"/>
          </a:p>
        </p:txBody>
      </p:sp>
    </p:spTree>
    <p:extLst>
      <p:ext uri="{BB962C8B-B14F-4D97-AF65-F5344CB8AC3E}">
        <p14:creationId xmlns:p14="http://schemas.microsoft.com/office/powerpoint/2010/main" val="128999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75ADB1E-2B0C-6043-841A-5C146D29DF3C}"/>
              </a:ext>
            </a:extLst>
          </p:cNvPr>
          <p:cNvSpPr/>
          <p:nvPr/>
        </p:nvSpPr>
        <p:spPr>
          <a:xfrm>
            <a:off x="2059577" y="1443841"/>
            <a:ext cx="8072846" cy="3970318"/>
          </a:xfrm>
          <a:prstGeom prst="rect">
            <a:avLst/>
          </a:prstGeom>
        </p:spPr>
        <p:txBody>
          <a:bodyPr wrap="square">
            <a:spAutoFit/>
          </a:bodyPr>
          <a:lstStyle/>
          <a:p>
            <a:r>
              <a:rPr lang="en" altLang="zh-TW" b="1" dirty="0">
                <a:effectLst/>
                <a:latin typeface="Arial" panose="020B0604020202020204" pitchFamily="34" charset="0"/>
              </a:rPr>
              <a:t>JavaScript </a:t>
            </a:r>
            <a:r>
              <a:rPr lang="en" altLang="zh-TW" b="1" dirty="0" err="1">
                <a:effectLst/>
                <a:latin typeface="Arial" panose="020B0604020202020204" pitchFamily="34" charset="0"/>
              </a:rPr>
              <a:t>window.onload</a:t>
            </a:r>
            <a:r>
              <a:rPr lang="en" altLang="zh-TW" b="1" dirty="0">
                <a:effectLst/>
                <a:latin typeface="Arial" panose="020B0604020202020204" pitchFamily="34" charset="0"/>
              </a:rPr>
              <a:t> </a:t>
            </a:r>
            <a:r>
              <a:rPr lang="zh-TW" altLang="en-US" b="1" dirty="0">
                <a:effectLst/>
                <a:latin typeface="Arial" panose="020B0604020202020204" pitchFamily="34" charset="0"/>
              </a:rPr>
              <a:t>和 </a:t>
            </a:r>
            <a:r>
              <a:rPr lang="en" altLang="zh-TW" b="1" dirty="0">
                <a:effectLst/>
                <a:latin typeface="Arial" panose="020B0604020202020204" pitchFamily="34" charset="0"/>
              </a:rPr>
              <a:t>jQuery $(document).ready() </a:t>
            </a:r>
            <a:r>
              <a:rPr lang="zh-TW" altLang="en-US" b="1" dirty="0">
                <a:effectLst/>
                <a:latin typeface="Arial" panose="020B0604020202020204" pitchFamily="34" charset="0"/>
              </a:rPr>
              <a:t>的差異</a:t>
            </a:r>
          </a:p>
          <a:p>
            <a:r>
              <a:rPr lang="zh-TW" altLang="en-US" b="0" i="0" dirty="0">
                <a:effectLst/>
                <a:latin typeface="Arial" panose="020B0604020202020204" pitchFamily="34" charset="0"/>
              </a:rPr>
              <a:t>在撰寫頁面的</a:t>
            </a:r>
            <a:r>
              <a:rPr lang="en" altLang="zh-TW" b="0" i="0" dirty="0">
                <a:effectLst/>
                <a:latin typeface="Arial" panose="020B0604020202020204" pitchFamily="34" charset="0"/>
              </a:rPr>
              <a:t>JavaScript</a:t>
            </a:r>
            <a:r>
              <a:rPr lang="zh-TW" altLang="en-US" b="0" i="0" dirty="0">
                <a:effectLst/>
                <a:latin typeface="Arial" panose="020B0604020202020204" pitchFamily="34" charset="0"/>
              </a:rPr>
              <a:t>或</a:t>
            </a:r>
            <a:r>
              <a:rPr lang="en" altLang="zh-TW" b="0" i="0" dirty="0">
                <a:effectLst/>
                <a:latin typeface="Arial" panose="020B0604020202020204" pitchFamily="34" charset="0"/>
              </a:rPr>
              <a:t>jQuery</a:t>
            </a:r>
            <a:r>
              <a:rPr lang="zh-TW" altLang="en-US" b="0" i="0" dirty="0">
                <a:effectLst/>
                <a:latin typeface="Arial" panose="020B0604020202020204" pitchFamily="34" charset="0"/>
              </a:rPr>
              <a:t>時，通常會利用</a:t>
            </a:r>
            <a:r>
              <a:rPr lang="en" altLang="zh-TW" b="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window.onload</a:t>
            </a:r>
            <a:r>
              <a:rPr lang="zh-TW" altLang="en-US" b="0" i="0" dirty="0">
                <a:effectLst/>
                <a:latin typeface="Arial" panose="020B0604020202020204" pitchFamily="34" charset="0"/>
              </a:rPr>
              <a:t>事件或</a:t>
            </a:r>
            <a:r>
              <a:rPr lang="en-US" altLang="zh-TW" b="0" i="0" u="none" strike="noStrike" dirty="0">
                <a:solidFill>
                  <a:srgbClr val="0563C1"/>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r>
              <a:rPr lang="en" altLang="zh-TW" b="0" i="0" u="none"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rPr>
              <a:t>document).ready()</a:t>
            </a:r>
            <a:r>
              <a:rPr lang="zh-TW" altLang="en-US" b="0" i="0" dirty="0">
                <a:effectLst/>
                <a:latin typeface="Arial" panose="020B0604020202020204" pitchFamily="34" charset="0"/>
              </a:rPr>
              <a:t>事件來確保</a:t>
            </a:r>
            <a:r>
              <a:rPr lang="en" altLang="zh-TW" b="0" i="0" dirty="0">
                <a:effectLst/>
                <a:latin typeface="Arial" panose="020B0604020202020204" pitchFamily="34" charset="0"/>
              </a:rPr>
              <a:t>DOM</a:t>
            </a:r>
            <a:r>
              <a:rPr lang="zh-TW" altLang="en-US" b="0" i="0" dirty="0">
                <a:effectLst/>
                <a:latin typeface="Arial" panose="020B0604020202020204" pitchFamily="34" charset="0"/>
              </a:rPr>
              <a:t>完全載入，不過兩者仍有以下差異。</a:t>
            </a:r>
          </a:p>
          <a:p>
            <a:r>
              <a:rPr lang="en" altLang="zh-TW" b="0" i="0" dirty="0" err="1">
                <a:effectLst/>
                <a:latin typeface="Arial" panose="020B0604020202020204" pitchFamily="34" charset="0"/>
              </a:rPr>
              <a:t>window.onload</a:t>
            </a:r>
            <a:r>
              <a:rPr lang="zh-TW" altLang="en-US" b="0" i="0" dirty="0">
                <a:effectLst/>
                <a:latin typeface="Arial" panose="020B0604020202020204" pitchFamily="34" charset="0"/>
              </a:rPr>
              <a:t>會等網頁的全部內容，包括圖片，</a:t>
            </a:r>
            <a:r>
              <a:rPr lang="en" altLang="zh-TW" b="0" i="0" dirty="0">
                <a:effectLst/>
                <a:latin typeface="Arial" panose="020B0604020202020204" pitchFamily="34" charset="0"/>
              </a:rPr>
              <a:t>CSS</a:t>
            </a:r>
            <a:r>
              <a:rPr lang="zh-TW" altLang="en-US" b="0" i="0" dirty="0">
                <a:effectLst/>
                <a:latin typeface="Arial" panose="020B0604020202020204" pitchFamily="34" charset="0"/>
              </a:rPr>
              <a:t>及</a:t>
            </a:r>
            <a:r>
              <a:rPr lang="en-US" altLang="zh-TW" b="0" i="0" dirty="0">
                <a:effectLst/>
                <a:latin typeface="Arial" panose="020B0604020202020204" pitchFamily="34" charset="0"/>
              </a:rPr>
              <a:t>&lt;</a:t>
            </a:r>
            <a:r>
              <a:rPr lang="en" altLang="zh-TW" b="0" i="0" dirty="0">
                <a:effectLst/>
                <a:latin typeface="Arial" panose="020B0604020202020204" pitchFamily="34" charset="0"/>
              </a:rPr>
              <a:t>iframe&gt;</a:t>
            </a:r>
            <a:r>
              <a:rPr lang="zh-TW" altLang="en-US" b="0" i="0" dirty="0">
                <a:effectLst/>
                <a:latin typeface="Arial" panose="020B0604020202020204" pitchFamily="34" charset="0"/>
              </a:rPr>
              <a:t>等外部內容載入後才會觸發，但</a:t>
            </a:r>
            <a:r>
              <a:rPr lang="en-US" altLang="zh-TW" b="0" i="0" dirty="0">
                <a:effectLst/>
                <a:latin typeface="Arial" panose="020B0604020202020204" pitchFamily="34" charset="0"/>
              </a:rPr>
              <a:t>$(</a:t>
            </a:r>
            <a:r>
              <a:rPr lang="en" altLang="zh-TW" b="0" i="0" dirty="0">
                <a:effectLst/>
                <a:latin typeface="Arial" panose="020B0604020202020204" pitchFamily="34" charset="0"/>
              </a:rPr>
              <a:t>document).ready()</a:t>
            </a:r>
            <a:r>
              <a:rPr lang="zh-TW" altLang="en-US" b="0" i="0" dirty="0">
                <a:effectLst/>
                <a:latin typeface="Arial" panose="020B0604020202020204" pitchFamily="34" charset="0"/>
              </a:rPr>
              <a:t>在</a:t>
            </a:r>
            <a:r>
              <a:rPr lang="en" altLang="zh-TW" b="0" i="0" dirty="0">
                <a:effectLst/>
                <a:latin typeface="Arial" panose="020B0604020202020204" pitchFamily="34" charset="0"/>
              </a:rPr>
              <a:t>Document Object Model (DOM) </a:t>
            </a:r>
            <a:r>
              <a:rPr lang="zh-TW" altLang="en-US" b="0" i="0" dirty="0">
                <a:effectLst/>
                <a:latin typeface="Arial" panose="020B0604020202020204" pitchFamily="34" charset="0"/>
              </a:rPr>
              <a:t>載入後就會觸發，所以順序上</a:t>
            </a:r>
            <a:r>
              <a:rPr lang="en-US" altLang="zh-TW" b="0" i="0" dirty="0">
                <a:effectLst/>
                <a:latin typeface="Arial" panose="020B0604020202020204" pitchFamily="34" charset="0"/>
              </a:rPr>
              <a:t>$(</a:t>
            </a:r>
            <a:r>
              <a:rPr lang="en" altLang="zh-TW" b="0" i="0" dirty="0">
                <a:effectLst/>
                <a:latin typeface="Arial" panose="020B0604020202020204" pitchFamily="34" charset="0"/>
              </a:rPr>
              <a:t>document).ready()</a:t>
            </a:r>
            <a:r>
              <a:rPr lang="zh-TW" altLang="en-US" b="0" i="0" dirty="0">
                <a:effectLst/>
                <a:latin typeface="Arial" panose="020B0604020202020204" pitchFamily="34" charset="0"/>
              </a:rPr>
              <a:t>會比</a:t>
            </a:r>
            <a:r>
              <a:rPr lang="en" altLang="zh-TW" b="0" i="0" dirty="0" err="1">
                <a:effectLst/>
                <a:latin typeface="Arial" panose="020B0604020202020204" pitchFamily="34" charset="0"/>
              </a:rPr>
              <a:t>window.onload</a:t>
            </a:r>
            <a:r>
              <a:rPr lang="zh-TW" altLang="en-US" b="0" i="0" dirty="0">
                <a:effectLst/>
                <a:latin typeface="Arial" panose="020B0604020202020204" pitchFamily="34" charset="0"/>
              </a:rPr>
              <a:t>先執行。</a:t>
            </a:r>
          </a:p>
          <a:p>
            <a:r>
              <a:rPr lang="en" altLang="zh-TW" b="0" i="0" dirty="0" err="1">
                <a:effectLst/>
                <a:latin typeface="Arial" panose="020B0604020202020204" pitchFamily="34" charset="0"/>
              </a:rPr>
              <a:t>window.onload</a:t>
            </a:r>
            <a:r>
              <a:rPr lang="zh-TW" altLang="en-US" b="0" i="0" dirty="0">
                <a:effectLst/>
                <a:latin typeface="Arial" panose="020B0604020202020204" pitchFamily="34" charset="0"/>
              </a:rPr>
              <a:t>是</a:t>
            </a:r>
            <a:r>
              <a:rPr lang="en" altLang="zh-TW" b="0" i="0" dirty="0">
                <a:effectLst/>
                <a:latin typeface="Arial" panose="020B0604020202020204" pitchFamily="34" charset="0"/>
              </a:rPr>
              <a:t>JavaScript</a:t>
            </a:r>
            <a:r>
              <a:rPr lang="zh-TW" altLang="en-US" b="0" i="0" dirty="0">
                <a:effectLst/>
                <a:latin typeface="Arial" panose="020B0604020202020204" pitchFamily="34" charset="0"/>
              </a:rPr>
              <a:t>的原生事件，而</a:t>
            </a:r>
            <a:r>
              <a:rPr lang="en-US" altLang="zh-TW" b="0" i="0" dirty="0">
                <a:effectLst/>
                <a:latin typeface="Arial" panose="020B0604020202020204" pitchFamily="34" charset="0"/>
              </a:rPr>
              <a:t>$(</a:t>
            </a:r>
            <a:r>
              <a:rPr lang="en" altLang="zh-TW" b="0" i="0" dirty="0">
                <a:effectLst/>
                <a:latin typeface="Arial" panose="020B0604020202020204" pitchFamily="34" charset="0"/>
              </a:rPr>
              <a:t>document).ready()</a:t>
            </a:r>
            <a:r>
              <a:rPr lang="zh-TW" altLang="en-US" b="0" i="0" dirty="0">
                <a:effectLst/>
                <a:latin typeface="Arial" panose="020B0604020202020204" pitchFamily="34" charset="0"/>
              </a:rPr>
              <a:t>是</a:t>
            </a:r>
            <a:r>
              <a:rPr lang="en" altLang="zh-TW" b="0" i="0" dirty="0">
                <a:effectLst/>
                <a:latin typeface="Arial" panose="020B0604020202020204" pitchFamily="34" charset="0"/>
              </a:rPr>
              <a:t>jQuery</a:t>
            </a:r>
            <a:r>
              <a:rPr lang="zh-TW" altLang="en-US" b="0" i="0" dirty="0">
                <a:effectLst/>
                <a:latin typeface="Arial" panose="020B0604020202020204" pitchFamily="34" charset="0"/>
              </a:rPr>
              <a:t>的事件（其實是透過監聽</a:t>
            </a:r>
            <a:r>
              <a:rPr lang="en" altLang="zh-TW" b="0" i="0" dirty="0">
                <a:effectLst/>
                <a:latin typeface="Arial" panose="020B0604020202020204" pitchFamily="34" charset="0"/>
              </a:rPr>
              <a:t>JavaScript</a:t>
            </a:r>
            <a:r>
              <a:rPr lang="zh-TW" altLang="en-US" b="0" i="0" dirty="0">
                <a:effectLst/>
                <a:latin typeface="Arial" panose="020B0604020202020204" pitchFamily="34" charset="0"/>
              </a:rPr>
              <a:t>的</a:t>
            </a:r>
            <a:r>
              <a:rPr lang="en" altLang="zh-TW" b="0" i="0" u="none"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rPr>
              <a:t>DOMContentLoaded</a:t>
            </a:r>
            <a:r>
              <a:rPr lang="zh-TW" altLang="en-US" b="0" i="0" dirty="0">
                <a:effectLst/>
                <a:latin typeface="Arial" panose="020B0604020202020204" pitchFamily="34" charset="0"/>
              </a:rPr>
              <a:t>事件來實現）。</a:t>
            </a:r>
          </a:p>
          <a:p>
            <a:br>
              <a:rPr lang="zh-TW" altLang="en-US" b="0" i="0" dirty="0">
                <a:effectLst/>
                <a:latin typeface="Arial" panose="020B0604020202020204" pitchFamily="34" charset="0"/>
              </a:rPr>
            </a:br>
            <a:r>
              <a:rPr lang="en" altLang="zh-TW" b="0" i="0" dirty="0" err="1">
                <a:effectLst/>
                <a:latin typeface="Arial" panose="020B0604020202020204" pitchFamily="34" charset="0"/>
              </a:rPr>
              <a:t>window.onload</a:t>
            </a:r>
            <a:r>
              <a:rPr lang="zh-TW" altLang="en-US" b="0" i="0" dirty="0">
                <a:effectLst/>
                <a:latin typeface="Arial" panose="020B0604020202020204" pitchFamily="34" charset="0"/>
              </a:rPr>
              <a:t>的用法如下：</a:t>
            </a:r>
          </a:p>
          <a:p>
            <a:r>
              <a:rPr lang="en" altLang="zh-TW" b="0" i="0" dirty="0" err="1">
                <a:effectLst/>
                <a:latin typeface="Arial" panose="020B0604020202020204" pitchFamily="34" charset="0"/>
              </a:rPr>
              <a:t>window.onload</a:t>
            </a:r>
            <a:r>
              <a:rPr lang="en" altLang="zh-TW" b="0" i="0" dirty="0">
                <a:effectLst/>
                <a:latin typeface="Arial" panose="020B0604020202020204" pitchFamily="34" charset="0"/>
              </a:rPr>
              <a:t> = function() { // </a:t>
            </a:r>
            <a:r>
              <a:rPr lang="en" altLang="zh-TW" b="0" i="0" dirty="0" err="1">
                <a:effectLst/>
                <a:latin typeface="Arial" panose="020B0604020202020204" pitchFamily="34" charset="0"/>
              </a:rPr>
              <a:t>console.log</a:t>
            </a:r>
            <a:r>
              <a:rPr lang="en" altLang="zh-TW" b="0" i="0" dirty="0">
                <a:effectLst/>
                <a:latin typeface="Arial" panose="020B0604020202020204" pitchFamily="34" charset="0"/>
              </a:rPr>
              <a:t>("window loaded") }; </a:t>
            </a:r>
            <a:br>
              <a:rPr lang="en" altLang="zh-TW" b="0" i="0" dirty="0">
                <a:effectLst/>
                <a:latin typeface="Arial" panose="020B0604020202020204" pitchFamily="34" charset="0"/>
              </a:rPr>
            </a:br>
            <a:r>
              <a:rPr lang="en" altLang="zh-TW" b="0" i="0" dirty="0">
                <a:effectLst/>
                <a:latin typeface="Arial" panose="020B0604020202020204" pitchFamily="34" charset="0"/>
              </a:rPr>
              <a:t>$(document).ready()</a:t>
            </a:r>
            <a:r>
              <a:rPr lang="zh-TW" altLang="en-US" b="0" i="0" dirty="0">
                <a:effectLst/>
                <a:latin typeface="Arial" panose="020B0604020202020204" pitchFamily="34" charset="0"/>
              </a:rPr>
              <a:t>的用法如下：</a:t>
            </a:r>
          </a:p>
          <a:p>
            <a:r>
              <a:rPr lang="en-US" altLang="zh-TW" b="0" i="0" dirty="0">
                <a:effectLst/>
                <a:latin typeface="Arial" panose="020B0604020202020204" pitchFamily="34" charset="0"/>
              </a:rPr>
              <a:t>$(</a:t>
            </a:r>
            <a:r>
              <a:rPr lang="en" altLang="zh-TW" b="0" i="0" dirty="0">
                <a:effectLst/>
                <a:latin typeface="Arial" panose="020B0604020202020204" pitchFamily="34" charset="0"/>
              </a:rPr>
              <a:t>document).ready(function() { // </a:t>
            </a:r>
            <a:r>
              <a:rPr lang="en" altLang="zh-TW" b="0" i="0" dirty="0" err="1">
                <a:effectLst/>
                <a:latin typeface="Arial" panose="020B0604020202020204" pitchFamily="34" charset="0"/>
              </a:rPr>
              <a:t>console.log</a:t>
            </a:r>
            <a:r>
              <a:rPr lang="en" altLang="zh-TW" b="0" i="0" dirty="0">
                <a:effectLst/>
                <a:latin typeface="Arial" panose="020B0604020202020204" pitchFamily="34" charset="0"/>
              </a:rPr>
              <a:t>("document ready"); }); // </a:t>
            </a:r>
            <a:r>
              <a:rPr lang="zh-TW" altLang="en-US" b="0" i="0" dirty="0">
                <a:effectLst/>
                <a:latin typeface="Arial" panose="020B0604020202020204" pitchFamily="34" charset="0"/>
              </a:rPr>
              <a:t>也可簡寫成 </a:t>
            </a:r>
            <a:r>
              <a:rPr lang="en-US" altLang="zh-TW" b="0" i="0" dirty="0">
                <a:effectLst/>
                <a:latin typeface="Arial" panose="020B0604020202020204" pitchFamily="34" charset="0"/>
              </a:rPr>
              <a:t>$(</a:t>
            </a:r>
            <a:r>
              <a:rPr lang="en" altLang="zh-TW" b="0" i="0" dirty="0">
                <a:effectLst/>
                <a:latin typeface="Arial" panose="020B0604020202020204" pitchFamily="34" charset="0"/>
              </a:rPr>
              <a:t>function() { </a:t>
            </a:r>
            <a:r>
              <a:rPr lang="en" altLang="zh-TW" b="0" i="0" dirty="0" err="1">
                <a:effectLst/>
                <a:latin typeface="Arial" panose="020B0604020202020204" pitchFamily="34" charset="0"/>
              </a:rPr>
              <a:t>console.log</a:t>
            </a:r>
            <a:r>
              <a:rPr lang="en" altLang="zh-TW" b="0" i="0" dirty="0">
                <a:effectLst/>
                <a:latin typeface="Arial" panose="020B0604020202020204" pitchFamily="34" charset="0"/>
              </a:rPr>
              <a:t>("document ready"); });</a:t>
            </a:r>
          </a:p>
        </p:txBody>
      </p:sp>
    </p:spTree>
    <p:extLst>
      <p:ext uri="{BB962C8B-B14F-4D97-AF65-F5344CB8AC3E}">
        <p14:creationId xmlns:p14="http://schemas.microsoft.com/office/powerpoint/2010/main" val="166219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8FA8EB8-C900-8F48-98AF-64E6A6906BBD}"/>
              </a:ext>
            </a:extLst>
          </p:cNvPr>
          <p:cNvSpPr>
            <a:spLocks noChangeArrowheads="1"/>
          </p:cNvSpPr>
          <p:nvPr/>
        </p:nvSpPr>
        <p:spPr bwMode="auto">
          <a:xfrm>
            <a:off x="767618" y="301984"/>
            <a:ext cx="15943275" cy="57246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1" i="0" u="none" strike="noStrike" cap="none" normalizeH="0" baseline="0" dirty="0">
                <a:ln>
                  <a:noFill/>
                </a:ln>
                <a:solidFill>
                  <a:srgbClr val="444444"/>
                </a:solidFill>
                <a:effectLst/>
                <a:latin typeface="Arial" panose="020B0604020202020204" pitchFamily="34" charset="0"/>
                <a:ea typeface="inherit"/>
              </a:rPr>
              <a:t>jQuery的區別：$().click()和$(document).on('click','要選擇的元素',function(){})的Script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FCA61B"/>
                </a:solidFill>
                <a:effectLst/>
                <a:latin typeface="Arial" panose="020B0604020202020204" pitchFamily="34" charset="0"/>
                <a:ea typeface="inherit"/>
                <a:hlinkClick r:id="rId2"/>
              </a:rPr>
              <a:t>JS教程</a:t>
            </a:r>
            <a:r>
              <a:rPr kumimoji="0" lang="zh-TW" altLang="zh-TW" sz="1200" b="0" i="0" u="none" strike="noStrike" cap="none" normalizeH="0" baseline="0" dirty="0">
                <a:ln>
                  <a:noFill/>
                </a:ln>
                <a:solidFill>
                  <a:srgbClr val="AAAAAA"/>
                </a:solidFill>
                <a:effectLst/>
                <a:latin typeface="Arial" panose="020B0604020202020204" pitchFamily="34" charset="0"/>
                <a:ea typeface="inherit"/>
              </a:rPr>
              <a:t> · 發表 2018-10-07</a:t>
            </a:r>
            <a:endParaRPr kumimoji="0" lang="zh-TW" altLang="zh-TW"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jQuery的出現,大大簡化了對dom的操作,但是如果不是仔細閱讀api和進行操作,就不知道其中最大的優點和使用方式。就拿$().click()和$(document).on('click','要選擇的元素',function(){})來說,都是點選事件的操作,但是也有不同的地方。</a:t>
            </a: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r>
              <a:rPr kumimoji="0" lang="zh-TW" altLang="zh-TW" sz="1200" b="1" i="0" u="none" strike="noStrike" cap="none" normalizeH="0" baseline="0" dirty="0">
                <a:ln>
                  <a:noFill/>
                </a:ln>
                <a:solidFill>
                  <a:srgbClr val="666666"/>
                </a:solidFill>
                <a:effectLst/>
                <a:latin typeface="Arial" panose="020B0604020202020204" pitchFamily="34" charset="0"/>
                <a:ea typeface="inherit"/>
              </a:rPr>
              <a:t>1. $(選擇器).click(fn)</a:t>
            </a:r>
            <a:br>
              <a:rPr kumimoji="0" lang="zh-TW" altLang="zh-TW" sz="1200" b="1" i="0" u="none" strike="noStrike" cap="none" normalizeH="0" baseline="0" dirty="0">
                <a:ln>
                  <a:noFill/>
                </a:ln>
                <a:solidFill>
                  <a:srgbClr val="666666"/>
                </a:solidFill>
                <a:effectLst/>
                <a:latin typeface="Arial" panose="020B0604020202020204" pitchFamily="34" charset="0"/>
                <a:ea typeface="inherit"/>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當選中的選擇器被點選時觸發回撥函式fn。只針對與頁面已存在的選擇器。</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&lt;body&gt; &lt;ul&gt; &lt;li&gt;1&lt;/li&gt; &lt;li&gt;2&lt;/li&gt; &lt;li&gt;3&lt;/li&gt; &lt;li&gt;4&lt;/li&gt; &lt;/ul&gt; &lt;script src="jquery.min.js"&gt;&lt;/script&gt; &lt;script&gt; $(function(){ $('ul&gt;li').click(function(){ console.log($(this).html()); }); $('ul').append('&lt;li&gt;5&lt;/li&gt;&lt;li&gt;6&lt;/li&gt;'); }) &lt;/script&gt;&lt;/body&gt;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1" i="0" u="none" strike="noStrike" cap="none" normalizeH="0" baseline="0" dirty="0">
                <a:ln>
                  <a:noFill/>
                </a:ln>
                <a:solidFill>
                  <a:srgbClr val="666666"/>
                </a:solidFill>
                <a:effectLst/>
                <a:latin typeface="Arial" panose="020B0604020202020204" pitchFamily="34" charset="0"/>
                <a:ea typeface="inherit"/>
              </a:rPr>
              <a:t>2.$(document).on('click','要選擇的元素',function(){})</a:t>
            </a:r>
            <a:br>
              <a:rPr kumimoji="0" lang="zh-TW" altLang="zh-TW" sz="1200" b="1" i="0" u="none" strike="noStrike" cap="none" normalizeH="0" baseline="0" dirty="0">
                <a:ln>
                  <a:noFill/>
                </a:ln>
                <a:solidFill>
                  <a:srgbClr val="666666"/>
                </a:solidFill>
                <a:effectLst/>
                <a:latin typeface="Arial" panose="020B0604020202020204" pitchFamily="34" charset="0"/>
                <a:ea typeface="inherit"/>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 on方法包含很多事件,點選,雙擊等等事件。和$().click()的用法一樣,最大的區別即優點是如果動態建立的元素在該選擇器選中範圍內是能觸發回撥函式。</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&lt;body&gt; &lt;ul&gt; &lt;li&gt;1&lt;/li&gt; &lt;li&gt;2&lt;/li&gt; &lt;li&gt;3&lt;/li&gt; &lt;li&gt;4&lt;/li&gt; &lt;/ul&gt; &lt;script src="jquery.min.js"&gt;&lt;/script&gt; &lt;script&gt; $(function(){ $('body').on('click','ul&gt;li',function(){ console.log($(this).html()); }); $('ul').append('&lt;li&gt;5&lt;/li&gt;&lt;li&gt;6&lt;/li&gt;'); }) &lt;/script&gt;&lt;/body&gt;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結果如下:</a:t>
            </a:r>
            <a:r>
              <a:rPr kumimoji="0" lang="zh-TW" altLang="zh-TW" sz="1200" b="1" i="0" u="none" strike="noStrike" cap="none" normalizeH="0" baseline="0" dirty="0">
                <a:ln>
                  <a:noFill/>
                </a:ln>
                <a:solidFill>
                  <a:srgbClr val="666666"/>
                </a:solidFill>
                <a:effectLst/>
                <a:latin typeface="Arial" panose="020B0604020202020204" pitchFamily="34" charset="0"/>
                <a:ea typeface="inherit"/>
              </a:rPr>
              <a:t> 動態新增的元素也能被點選觸發函式</a:t>
            </a: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 $().on()的知識點補充:</a:t>
            </a: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1.從jQuery 1.7開始,on()函式提供了繫結事件處理程式所需的所有功能,用於統一取代以前的bind()、 delegate()、 live()等事件函式。</a:t>
            </a: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$().bind()直接繫結在元素上,和click,blur,mouseon一樣的點選事件。</a:t>
            </a: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$().live()是通過冒泡的方式來繫結到元素上的。更適合列表型別的,繫結到document DOM節點上。</a:t>
            </a: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$().delegate()是更精確的小範圍的使用事件代理。</a:t>
            </a: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$().on()結合了這三個方法的優勢摒棄了劣勢。</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2.該函式可以為同一元素、同一事件型別繫結多個事件處理函式。觸發事件時,jQuery會按照繫結的先後順序依次執行繫結的事件處理函式。</a:t>
            </a: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3. 阻止事件冒泡和事件委託的方法:</a:t>
            </a: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A:return false。 </a:t>
            </a: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在事件的處理中,可以阻止預設事件和冒泡事件。</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B:event.preventDefault()</a:t>
            </a: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在事件的處理中,可以阻止預設事件但是允許冒泡事件的發生。</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C:event.stopPropagation().。</a:t>
            </a: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t>在事件的處理中,可以阻止冒泡但是允許預設事件的發生。</a:t>
            </a: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endPar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1" i="0" u="none" strike="noStrike" cap="none" normalizeH="0" baseline="0" dirty="0">
                <a:ln>
                  <a:noFill/>
                </a:ln>
                <a:solidFill>
                  <a:srgbClr val="666666"/>
                </a:solidFill>
                <a:effectLst/>
                <a:latin typeface="Arial" panose="020B0604020202020204" pitchFamily="34" charset="0"/>
                <a:ea typeface="inherit"/>
              </a:rPr>
              <a:t> </a:t>
            </a:r>
            <a:endPar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rPr>
            </a:br>
            <a:endParaRPr kumimoji="0" lang="zh-TW" altLang="zh-TW"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440503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1233</Words>
  <Application>Microsoft Macintosh PowerPoint</Application>
  <PresentationFormat>寬螢幕</PresentationFormat>
  <Paragraphs>35</Paragraphs>
  <Slides>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vt:i4>
      </vt:variant>
    </vt:vector>
  </HeadingPairs>
  <TitlesOfParts>
    <vt:vector size="9" baseType="lpstr">
      <vt:lpstr>Noto Sans TC</vt:lpstr>
      <vt:lpstr>Arial</vt:lpstr>
      <vt:lpstr>Calibri</vt:lpstr>
      <vt:lpstr>Calibri Light</vt:lpstr>
      <vt:lpstr>Courier New</vt:lpstr>
      <vt:lpstr>Office 佈景主題</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Royale</dc:creator>
  <cp:lastModifiedBy>Royale</cp:lastModifiedBy>
  <cp:revision>6</cp:revision>
  <dcterms:created xsi:type="dcterms:W3CDTF">2021-07-17T08:20:17Z</dcterms:created>
  <dcterms:modified xsi:type="dcterms:W3CDTF">2021-07-17T09:01:50Z</dcterms:modified>
</cp:coreProperties>
</file>