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67" d="100"/>
          <a:sy n="67" d="100"/>
        </p:scale>
        <p:origin x="282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3C67A-4583-E144-8E9D-454C1115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0B078A-A9A4-1640-A51B-BF6786A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F32B1-3501-E542-893D-8CF3A855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412EE-B8DA-8C4A-8751-CC0D8E02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679F9-902F-B646-A8F0-B7056BC9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6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90304-6DCC-654C-A100-EF229DC4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C6CCB6-BAC4-FB4F-A214-5A64584E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9FF62-E724-C649-B8C7-9B5BE9D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289D3-9295-DE40-9CD0-208022B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F30CF-A476-9345-B965-F462BF7D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3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BD9D38-E64F-2A44-AF9C-CEFC06CB0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4B62F4-BD61-4F4C-99BC-FC5F32BA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41ACE-853E-5C43-A4E5-8C58FA1F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9F3D0-8B6D-BB4D-80A6-FC0A453F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952943-9B72-0844-BA15-AD6D68D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EFB3D-2C79-B546-87FB-D0288ED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11A1B-B37D-6549-9057-433889FA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C7F3F-211D-1444-8F91-4D2AD544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A9CE0-4346-9A4F-BF98-3AC6C9EC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9F814-18DF-2742-A8B6-A5CB09AA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2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55BA0-8388-9342-B8AB-A577955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A221B-2A5A-4A49-B9AD-904BF2B46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416CF-558F-8E4F-857B-97C7A338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6ECA3-8FA8-8549-B41A-AA4DDE16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922D3-C5D4-654B-B5F9-72D376BA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3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6796-E1DB-4C46-9135-437A38BF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8F63F-E706-424E-BD02-6BE25B357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7CA49-A472-B24F-8E7C-DA75663E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A645A-DC90-DE40-BFDD-430B0A60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80064F-E6CC-5846-B5C9-DB81BF7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B247E-E90F-C942-A7D8-CE416D87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4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D16B2-5CCD-624D-AFD6-585BCB3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AAED7C-39AB-944B-BBD2-F5EEB8CC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AE4FF-BB28-3245-BB9F-79D0B1AD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B29951-F91C-014F-9BD2-087025ED0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2142A3-B105-8B4C-BCB2-1070A7157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1E29C1-A53A-5D4A-8161-51943BA1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46089F-C274-7349-9349-512910EA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177FA3-CB5F-5645-B262-6E490259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74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82A50-B192-8F4D-A3F5-18F9954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3BD5A4-B75A-F542-9E0B-16C9DC9D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C339CD-D755-9C49-9F19-773889DC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620C66-44A7-3441-ABFC-C5A5A41E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07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9DA379-100D-FA4A-8C9B-739F8B25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9FB1DA-9E2B-AC47-8C3C-9FFD23F7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CAFBA-B325-274D-850E-E140BC5E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200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F7DEA-6CD1-5B4E-974B-90BE8A49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D9408-DC66-2749-B725-A17B12AD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5EB25-9138-E34D-9CAE-50975F63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B7BEDB-C8B9-EF46-9DD6-489441DF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FDFF8E-E3F7-6D43-B5C9-60A1E39D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17931-CAD2-0848-99D8-1BEE989E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024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0222B-091A-DF4A-9518-88D4D41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3AA75-EEBF-5841-9FD2-399C962A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EEB7B-8B96-F246-81DB-5EFEFB4D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C29C73-5A39-BA46-AF2B-5A9CF14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A4815D-31EE-9A4C-BAC6-96E557A2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91ADBC-9E67-A649-AA8F-2D70F39B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3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8538B9-6605-1C45-BE47-CC39BFC1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2DA12-891A-314F-8464-0ECE7491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D1E6F-76CC-5542-A148-17FA4AB20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8D95-75EE-E54A-9DBF-39948A38A003}" type="datetimeFigureOut">
              <a:rPr kumimoji="1" lang="zh-TW" altLang="en-US" smtClean="0"/>
              <a:t>2021/7/18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022104-C564-B747-BCEC-4303735F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403C98-D4B4-B540-822E-580D2CE60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8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2DDA37-4216-6346-9201-6B42D68AE52A}"/>
              </a:ext>
            </a:extLst>
          </p:cNvPr>
          <p:cNvSpPr/>
          <p:nvPr/>
        </p:nvSpPr>
        <p:spPr>
          <a:xfrm>
            <a:off x="240219" y="2996437"/>
            <a:ext cx="68353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latin typeface="Menlo" panose="020B0609030804020204" pitchFamily="49" charset="0"/>
              </a:rPr>
              <a:t>let container = []</a:t>
            </a:r>
          </a:p>
          <a:p>
            <a:r>
              <a:rPr lang="en" altLang="zh-TW" dirty="0" err="1">
                <a:latin typeface="Menlo" panose="020B0609030804020204" pitchFamily="49" charset="0"/>
              </a:rPr>
              <a:t>console.log</a:t>
            </a:r>
            <a:r>
              <a:rPr lang="en" altLang="zh-TW" dirty="0">
                <a:latin typeface="Menlo" panose="020B0609030804020204" pitchFamily="49" charset="0"/>
              </a:rPr>
              <a:t>(result)</a:t>
            </a:r>
          </a:p>
          <a:p>
            <a:br>
              <a:rPr lang="en" altLang="zh-TW" dirty="0">
                <a:latin typeface="Menlo" panose="020B0609030804020204" pitchFamily="49" charset="0"/>
              </a:rPr>
            </a:br>
            <a:r>
              <a:rPr lang="en" altLang="zh-TW" dirty="0">
                <a:latin typeface="Menlo" panose="020B0609030804020204" pitchFamily="49" charset="0"/>
              </a:rPr>
              <a:t>for(let</a:t>
            </a:r>
            <a:r>
              <a:rPr lang="zh-TW" altLang="en-US" dirty="0">
                <a:latin typeface="Menlo" panose="020B0609030804020204" pitchFamily="49" charset="0"/>
              </a:rPr>
              <a:t> </a:t>
            </a:r>
            <a:r>
              <a:rPr lang="en" altLang="zh-TW" dirty="0" err="1">
                <a:latin typeface="Menlo" panose="020B0609030804020204" pitchFamily="49" charset="0"/>
              </a:rPr>
              <a:t>i</a:t>
            </a:r>
            <a:r>
              <a:rPr lang="en" altLang="zh-TW" dirty="0">
                <a:latin typeface="Menlo" panose="020B0609030804020204" pitchFamily="49" charset="0"/>
              </a:rPr>
              <a:t>=0;i&lt;</a:t>
            </a:r>
            <a:r>
              <a:rPr lang="en" altLang="zh-TW" dirty="0" err="1">
                <a:latin typeface="Menlo" panose="020B0609030804020204" pitchFamily="49" charset="0"/>
              </a:rPr>
              <a:t>Object.keys</a:t>
            </a:r>
            <a:r>
              <a:rPr lang="en" altLang="zh-TW" dirty="0">
                <a:latin typeface="Menlo" panose="020B0609030804020204" pitchFamily="49" charset="0"/>
              </a:rPr>
              <a:t>(result).</a:t>
            </a:r>
            <a:r>
              <a:rPr lang="en" altLang="zh-TW" dirty="0" err="1">
                <a:latin typeface="Menlo" panose="020B0609030804020204" pitchFamily="49" charset="0"/>
              </a:rPr>
              <a:t>length;i</a:t>
            </a:r>
            <a:r>
              <a:rPr lang="en" altLang="zh-TW" dirty="0">
                <a:latin typeface="Menlo" panose="020B0609030804020204" pitchFamily="49" charset="0"/>
              </a:rPr>
              <a:t>++){</a:t>
            </a:r>
          </a:p>
          <a:p>
            <a:r>
              <a:rPr lang="en" altLang="zh-TW" dirty="0">
                <a:latin typeface="Menlo" panose="020B0609030804020204" pitchFamily="49" charset="0"/>
              </a:rPr>
              <a:t>let temp={}</a:t>
            </a:r>
          </a:p>
          <a:p>
            <a:r>
              <a:rPr lang="en" altLang="zh-TW" dirty="0" err="1">
                <a:latin typeface="Menlo" panose="020B0609030804020204" pitchFamily="49" charset="0"/>
              </a:rPr>
              <a:t>console.log</a:t>
            </a:r>
            <a:r>
              <a:rPr lang="en" altLang="zh-TW" dirty="0">
                <a:latin typeface="Menlo" panose="020B0609030804020204" pitchFamily="49" charset="0"/>
              </a:rPr>
              <a:t>(result[</a:t>
            </a:r>
            <a:r>
              <a:rPr lang="en" altLang="zh-TW" dirty="0" err="1">
                <a:latin typeface="Menlo" panose="020B0609030804020204" pitchFamily="49" charset="0"/>
              </a:rPr>
              <a:t>i</a:t>
            </a:r>
            <a:r>
              <a:rPr lang="en" altLang="zh-TW" dirty="0">
                <a:latin typeface="Menlo" panose="020B0609030804020204" pitchFamily="49" charset="0"/>
              </a:rPr>
              <a:t>])</a:t>
            </a:r>
          </a:p>
          <a:p>
            <a:r>
              <a:rPr lang="en" altLang="zh-TW" dirty="0">
                <a:latin typeface="Menlo" panose="020B0609030804020204" pitchFamily="49" charset="0"/>
              </a:rPr>
              <a:t>temp["check"]=result[</a:t>
            </a:r>
            <a:r>
              <a:rPr lang="en" altLang="zh-TW" dirty="0" err="1">
                <a:latin typeface="Menlo" panose="020B0609030804020204" pitchFamily="49" charset="0"/>
              </a:rPr>
              <a:t>i</a:t>
            </a:r>
            <a:r>
              <a:rPr lang="en" altLang="zh-TW" dirty="0">
                <a:latin typeface="Menlo" panose="020B0609030804020204" pitchFamily="49" charset="0"/>
              </a:rPr>
              <a:t>]["check"]</a:t>
            </a:r>
          </a:p>
          <a:p>
            <a:r>
              <a:rPr lang="en" altLang="zh-TW" dirty="0">
                <a:latin typeface="Menlo" panose="020B0609030804020204" pitchFamily="49" charset="0"/>
              </a:rPr>
              <a:t>temp["params"]=result[</a:t>
            </a:r>
            <a:r>
              <a:rPr lang="en" altLang="zh-TW" dirty="0" err="1">
                <a:latin typeface="Menlo" panose="020B0609030804020204" pitchFamily="49" charset="0"/>
              </a:rPr>
              <a:t>i</a:t>
            </a:r>
            <a:r>
              <a:rPr lang="en" altLang="zh-TW" dirty="0">
                <a:latin typeface="Menlo" panose="020B0609030804020204" pitchFamily="49" charset="0"/>
              </a:rPr>
              <a:t>].params</a:t>
            </a:r>
          </a:p>
          <a:p>
            <a:r>
              <a:rPr lang="en" altLang="zh-TW" dirty="0">
                <a:latin typeface="Menlo" panose="020B0609030804020204" pitchFamily="49" charset="0"/>
              </a:rPr>
              <a:t>temp["value"]=result[</a:t>
            </a:r>
            <a:r>
              <a:rPr lang="en" altLang="zh-TW" dirty="0" err="1">
                <a:latin typeface="Menlo" panose="020B0609030804020204" pitchFamily="49" charset="0"/>
              </a:rPr>
              <a:t>i</a:t>
            </a:r>
            <a:r>
              <a:rPr lang="en" altLang="zh-TW" dirty="0">
                <a:latin typeface="Menlo" panose="020B0609030804020204" pitchFamily="49" charset="0"/>
              </a:rPr>
              <a:t>].value</a:t>
            </a:r>
          </a:p>
          <a:p>
            <a:r>
              <a:rPr lang="en" altLang="zh-TW" dirty="0" err="1">
                <a:latin typeface="Menlo" panose="020B0609030804020204" pitchFamily="49" charset="0"/>
              </a:rPr>
              <a:t>container.push</a:t>
            </a:r>
            <a:r>
              <a:rPr lang="en" altLang="zh-TW" dirty="0">
                <a:latin typeface="Menlo" panose="020B0609030804020204" pitchFamily="49" charset="0"/>
              </a:rPr>
              <a:t>(temp)</a:t>
            </a:r>
          </a:p>
          <a:p>
            <a:r>
              <a:rPr lang="en" altLang="zh-TW" dirty="0">
                <a:latin typeface="Menlo" panose="020B0609030804020204" pitchFamily="49" charset="0"/>
              </a:rPr>
              <a:t>}</a:t>
            </a:r>
          </a:p>
          <a:p>
            <a:r>
              <a:rPr lang="en" altLang="zh-TW" dirty="0" err="1">
                <a:latin typeface="Menlo" panose="020B0609030804020204" pitchFamily="49" charset="0"/>
              </a:rPr>
              <a:t>console.log</a:t>
            </a:r>
            <a:r>
              <a:rPr lang="en" altLang="zh-TW" dirty="0">
                <a:latin typeface="Menlo" panose="020B0609030804020204" pitchFamily="49" charset="0"/>
              </a:rPr>
              <a:t>(container)</a:t>
            </a:r>
            <a:endParaRPr lang="en" altLang="zh-TW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88ED00-EB83-CF41-8849-72ED1ECC61FC}"/>
              </a:ext>
            </a:extLst>
          </p:cNvPr>
          <p:cNvSpPr txBox="1"/>
          <p:nvPr/>
        </p:nvSpPr>
        <p:spPr>
          <a:xfrm>
            <a:off x="729575" y="359923"/>
            <a:ext cx="27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處理</a:t>
            </a:r>
            <a:r>
              <a:rPr kumimoji="1" lang="en-US" altLang="zh-TW" dirty="0"/>
              <a:t>json object </a:t>
            </a:r>
            <a:r>
              <a:rPr kumimoji="1" lang="en-US" altLang="zh-TW" dirty="0" err="1"/>
              <a:t>arrary</a:t>
            </a:r>
            <a:r>
              <a:rPr kumimoji="1" lang="zh-TW" altLang="en-US" dirty="0"/>
              <a:t>方式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E26BB9-1560-D24A-97B1-265B26DB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9" y="1443746"/>
            <a:ext cx="4902200" cy="8382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59221F2-D153-3A4D-9C08-89B2D4835781}"/>
              </a:ext>
            </a:extLst>
          </p:cNvPr>
          <p:cNvSpPr txBox="1"/>
          <p:nvPr/>
        </p:nvSpPr>
        <p:spPr>
          <a:xfrm>
            <a:off x="1856827" y="2538919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第一種 </a:t>
            </a:r>
            <a:r>
              <a:rPr kumimoji="1" lang="en-US" altLang="zh-TW" dirty="0"/>
              <a:t>for loop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A77F3D-46F3-5F46-96C1-085AABFEED5D}"/>
              </a:ext>
            </a:extLst>
          </p:cNvPr>
          <p:cNvSpPr txBox="1"/>
          <p:nvPr/>
        </p:nvSpPr>
        <p:spPr>
          <a:xfrm>
            <a:off x="8341934" y="258851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第二種 </a:t>
            </a:r>
            <a:r>
              <a:rPr kumimoji="1" lang="en-US" altLang="zh-TW" dirty="0"/>
              <a:t>map</a:t>
            </a:r>
            <a:endParaRPr kumimoji="1"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2FFB3-404D-6D40-B2FB-0B67FDD0CFB3}"/>
              </a:ext>
            </a:extLst>
          </p:cNvPr>
          <p:cNvSpPr/>
          <p:nvPr/>
        </p:nvSpPr>
        <p:spPr>
          <a:xfrm>
            <a:off x="5703651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FF0000"/>
                </a:solidFill>
                <a:latin typeface="Menlo" panose="020B0609030804020204" pitchFamily="49" charset="0"/>
              </a:rPr>
              <a:t>container=</a:t>
            </a:r>
            <a:r>
              <a:rPr lang="en" altLang="zh-TW" dirty="0" err="1">
                <a:solidFill>
                  <a:srgbClr val="FF0000"/>
                </a:solidFill>
                <a:latin typeface="Menlo" panose="020B0609030804020204" pitchFamily="49" charset="0"/>
              </a:rPr>
              <a:t>Object.keys</a:t>
            </a:r>
            <a:r>
              <a:rPr lang="en" altLang="zh-TW" dirty="0">
                <a:solidFill>
                  <a:srgbClr val="FF0000"/>
                </a:solidFill>
                <a:latin typeface="Menlo" panose="020B0609030804020204" pitchFamily="49" charset="0"/>
              </a:rPr>
              <a:t>(result).map(key=&gt;result[key])</a:t>
            </a:r>
            <a:endParaRPr lang="en" altLang="zh-TW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D92E1A-0E14-954C-8DE5-9AC52E5F2BF8}"/>
              </a:ext>
            </a:extLst>
          </p:cNvPr>
          <p:cNvSpPr/>
          <p:nvPr/>
        </p:nvSpPr>
        <p:spPr>
          <a:xfrm>
            <a:off x="78105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ForEach</a:t>
            </a:r>
          </a:p>
          <a:p>
            <a:r>
              <a:rPr lang="zh-TW" altLang="en-US" dirty="0"/>
              <a:t>注意，forEach是不会返回有意义的值的。</a:t>
            </a:r>
          </a:p>
          <a:p>
            <a:r>
              <a:rPr lang="zh-TW" altLang="en-US" dirty="0"/>
              <a:t>我们在回调函数中直接修改arr的值。</a:t>
            </a:r>
          </a:p>
          <a:p>
            <a:endParaRPr lang="zh-TW" altLang="en-US" dirty="0"/>
          </a:p>
          <a:p>
            <a:r>
              <a:rPr lang="zh-TW" altLang="en-US" dirty="0"/>
              <a:t>arr.forEach((num, index) =&gt; {</a:t>
            </a:r>
          </a:p>
          <a:p>
            <a:r>
              <a:rPr lang="zh-TW" altLang="en-US" dirty="0"/>
              <a:t>    return (arr[index] = num * 2);</a:t>
            </a:r>
          </a:p>
          <a:p>
            <a:r>
              <a:rPr lang="zh-TW" altLang="en-US" dirty="0"/>
              <a:t>});</a:t>
            </a:r>
          </a:p>
          <a:p>
            <a:r>
              <a:rPr lang="zh-TW" altLang="en-US" dirty="0"/>
              <a:t>执行结果如下：</a:t>
            </a:r>
          </a:p>
          <a:p>
            <a:endParaRPr lang="zh-TW" altLang="en-US" dirty="0"/>
          </a:p>
          <a:p>
            <a:r>
              <a:rPr lang="zh-TW" altLang="en-US" dirty="0"/>
              <a:t>// arr = [2, 4, 6, 8, 10]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Map</a:t>
            </a:r>
          </a:p>
          <a:p>
            <a:r>
              <a:rPr lang="zh-TW" altLang="en-US" dirty="0"/>
              <a:t>let doubled = arr.map(num =&gt; {</a:t>
            </a:r>
          </a:p>
          <a:p>
            <a:r>
              <a:rPr lang="zh-TW" altLang="en-US" dirty="0"/>
              <a:t>    return num * 2;</a:t>
            </a:r>
          </a:p>
          <a:p>
            <a:r>
              <a:rPr lang="zh-TW" altLang="en-US" dirty="0"/>
              <a:t>});</a:t>
            </a:r>
          </a:p>
          <a:p>
            <a:r>
              <a:rPr lang="zh-TW" altLang="en-US" dirty="0"/>
              <a:t>执行结果如下：</a:t>
            </a:r>
          </a:p>
          <a:p>
            <a:endParaRPr lang="zh-TW" altLang="en-US" dirty="0"/>
          </a:p>
          <a:p>
            <a:r>
              <a:rPr lang="zh-TW" altLang="en-US" dirty="0"/>
              <a:t>// doubled = [2, 4, 6, 8, 10]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997575-086A-704B-8BED-A1F5B1A69594}"/>
              </a:ext>
            </a:extLst>
          </p:cNvPr>
          <p:cNvSpPr/>
          <p:nvPr/>
        </p:nvSpPr>
        <p:spPr>
          <a:xfrm>
            <a:off x="5772150" y="1381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" altLang="zh-TW" dirty="0" err="1">
                <a:solidFill>
                  <a:srgbClr val="555555"/>
                </a:solidFill>
                <a:latin typeface="Helvetica Neue" panose="02000503000000020004" pitchFamily="2" charset="0"/>
              </a:rPr>
              <a:t>forEach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适合于你并不打算改变数据的时候，而只是想用数据做一些事情 </a:t>
            </a:r>
            <a:r>
              <a:rPr lang="en-US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– 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比如存入数据库或则打印出来。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C6D1EE-D2E1-6146-BFB1-C8A30C68FC60}"/>
              </a:ext>
            </a:extLst>
          </p:cNvPr>
          <p:cNvSpPr/>
          <p:nvPr/>
        </p:nvSpPr>
        <p:spPr>
          <a:xfrm>
            <a:off x="5772150" y="40753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map()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适用于你要改变数据值的时候。不仅仅在于它更快，而且返回一个新的数组。这样的优点在于你可以使用复合</a:t>
            </a:r>
            <a:r>
              <a:rPr lang="en-US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(</a:t>
            </a:r>
            <a:r>
              <a:rPr lang="en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composition)(map(), filter(), reduce()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等组合使用</a:t>
            </a:r>
            <a:r>
              <a:rPr lang="en-US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)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来玩出更多的花样。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84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316</Words>
  <Application>Microsoft Macintosh PowerPoint</Application>
  <PresentationFormat>寬螢幕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Helvetica Neue</vt:lpstr>
      <vt:lpstr>Arial</vt:lpstr>
      <vt:lpstr>Calibri</vt:lpstr>
      <vt:lpstr>Calibri Light</vt:lpstr>
      <vt:lpstr>Menlo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Royale</dc:creator>
  <cp:lastModifiedBy>Royale</cp:lastModifiedBy>
  <cp:revision>10</cp:revision>
  <dcterms:created xsi:type="dcterms:W3CDTF">2021-07-17T08:20:17Z</dcterms:created>
  <dcterms:modified xsi:type="dcterms:W3CDTF">2021-07-18T07:10:14Z</dcterms:modified>
</cp:coreProperties>
</file>