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79"/>
    <p:restoredTop sz="89505"/>
  </p:normalViewPr>
  <p:slideViewPr>
    <p:cSldViewPr snapToGrid="0" snapToObjects="1">
      <p:cViewPr varScale="1">
        <p:scale>
          <a:sx n="59" d="100"/>
          <a:sy n="59" d="100"/>
        </p:scale>
        <p:origin x="192" y="1776"/>
      </p:cViewPr>
      <p:guideLst/>
    </p:cSldViewPr>
  </p:slideViewPr>
  <p:outlineViewPr>
    <p:cViewPr>
      <p:scale>
        <a:sx n="33" d="100"/>
        <a:sy n="33" d="100"/>
      </p:scale>
      <p:origin x="0" y="-10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FBC71-9FF0-0743-B3C9-7164A3DBF623}" type="datetimeFigureOut">
              <a:rPr kumimoji="1" lang="zh-TW" altLang="en-US" smtClean="0"/>
              <a:t>2021/9/18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4947C-BBCB-4F46-8953-25268E6439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8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 </a:t>
            </a:r>
            <a:r>
              <a:rPr kumimoji="1" lang="zh-TW" altLang="en-US" dirty="0"/>
              <a:t>不用侷限在網頁瀏覽器</a:t>
            </a:r>
            <a:endParaRPr kumimoji="1" lang="en-US" altLang="zh-TW" dirty="0"/>
          </a:p>
          <a:p>
            <a:r>
              <a:rPr kumimoji="1" lang="zh-TW" altLang="en-US" dirty="0"/>
              <a:t>抓這個套件</a:t>
            </a:r>
            <a:endParaRPr kumimoji="1" lang="en-US" altLang="zh-TW" dirty="0"/>
          </a:p>
          <a:p>
            <a:r>
              <a:rPr kumimoji="1" lang="en-US" altLang="zh-TW" dirty="0" err="1"/>
              <a:t>Npm</a:t>
            </a:r>
            <a:r>
              <a:rPr kumimoji="1" lang="zh-TW" altLang="en-US" dirty="0"/>
              <a:t>是</a:t>
            </a:r>
            <a:r>
              <a:rPr kumimoji="1" lang="en-US" altLang="zh-TW" dirty="0" err="1"/>
              <a:t>node.js</a:t>
            </a:r>
            <a:r>
              <a:rPr kumimoji="1" lang="en-US" altLang="zh-TW" baseline="0" dirty="0"/>
              <a:t> </a:t>
            </a:r>
            <a:r>
              <a:rPr kumimoji="1" lang="zh-TW" altLang="en-US" baseline="0" dirty="0"/>
              <a:t>的管理器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947C-BBCB-4F46-8953-25268E64394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852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底線是兩個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947C-BBCB-4F46-8953-25268E643941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774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947C-BBCB-4F46-8953-25268E643941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368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947C-BBCB-4F46-8953-25268E643941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2714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947C-BBCB-4F46-8953-25268E643941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7048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Script can use </a:t>
            </a:r>
            <a:r>
              <a:rPr kumimoji="1" lang="en-US" altLang="zh-TW" dirty="0" err="1"/>
              <a:t>npm</a:t>
            </a:r>
            <a:r>
              <a:rPr kumimoji="1" lang="en-US" altLang="zh-TW" dirty="0"/>
              <a:t> run </a:t>
            </a:r>
            <a:r>
              <a:rPr kumimoji="1" lang="en-US" altLang="zh-TW" dirty="0" err="1"/>
              <a:t>nmon</a:t>
            </a:r>
            <a:r>
              <a:rPr kumimoji="1" lang="en-US" altLang="zh-TW" dirty="0"/>
              <a:t> == </a:t>
            </a:r>
            <a:r>
              <a:rPr kumimoji="1" lang="en-US" altLang="zh-TW" dirty="0" err="1"/>
              <a:t>npm</a:t>
            </a:r>
            <a:r>
              <a:rPr kumimoji="1" lang="en-US" altLang="zh-TW" dirty="0"/>
              <a:t> run </a:t>
            </a:r>
            <a:r>
              <a:rPr kumimoji="1" lang="en-US" altLang="zh-TW" dirty="0" err="1"/>
              <a:t>nodemon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app.js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947C-BBCB-4F46-8953-25268E643941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0823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/>
              <a:t>Nodemon</a:t>
            </a:r>
            <a:r>
              <a:rPr kumimoji="1" lang="en-US" altLang="zh-TW" dirty="0"/>
              <a:t> </a:t>
            </a:r>
            <a:r>
              <a:rPr kumimoji="1" lang="zh-TW" altLang="en-US" dirty="0"/>
              <a:t>熱起</a:t>
            </a:r>
            <a:endParaRPr kumimoji="1" lang="en-US" altLang="zh-TW" dirty="0"/>
          </a:p>
          <a:p>
            <a:r>
              <a:rPr kumimoji="1" lang="en-US" altLang="zh-TW" dirty="0"/>
              <a:t>Send </a:t>
            </a:r>
            <a:r>
              <a:rPr kumimoji="1" lang="zh-TW" altLang="en-US" dirty="0"/>
              <a:t>可以直接送</a:t>
            </a:r>
            <a:r>
              <a:rPr kumimoji="1" lang="en-US" altLang="zh-TW" dirty="0"/>
              <a:t>json object </a:t>
            </a:r>
            <a:r>
              <a:rPr kumimoji="1" lang="zh-TW" altLang="en-US" dirty="0"/>
              <a:t>就變成</a:t>
            </a:r>
            <a:r>
              <a:rPr kumimoji="1" lang="en-US" altLang="zh-TW" dirty="0" err="1"/>
              <a:t>api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res.send</a:t>
            </a:r>
            <a:r>
              <a:rPr kumimoji="1" lang="en-US" altLang="zh-TW" dirty="0"/>
              <a:t>({</a:t>
            </a:r>
            <a:r>
              <a:rPr kumimoji="1" lang="en-US" altLang="zh-TW" dirty="0" err="1"/>
              <a:t>name:”test</a:t>
            </a:r>
            <a:r>
              <a:rPr kumimoji="1" lang="en-US" altLang="zh-TW" dirty="0"/>
              <a:t>”})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947C-BBCB-4F46-8953-25268E643941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334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Routine for all </a:t>
            </a:r>
            <a:r>
              <a:rPr kumimoji="1" lang="zh-TW" altLang="en-US" dirty="0"/>
              <a:t>藥罪下面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947C-BBCB-4F46-8953-25268E643941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136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F385B-39FC-5946-A316-AFD537EC4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E08ECA-6F74-FA40-A74B-6EC0D0BEA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CABF8D-228C-FB40-AE78-240E66EC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D75-0E28-C042-8432-B6F64EBC0A06}" type="datetimeFigureOut">
              <a:rPr kumimoji="1" lang="zh-TW" altLang="en-US" smtClean="0"/>
              <a:t>2021/9/15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B9A13B-4837-7742-AE2B-A9178103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C80A3C-2D8B-7B4A-85F9-C45445BB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2B3E-79EB-DE44-BA57-BDAFE9DA76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562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2A6D7-BC2F-E147-A0A0-A3AE3B39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7E9A57-2251-404D-B2F0-C9B490664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9AA7BC-23DE-9A42-A1AC-6489EB0C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D75-0E28-C042-8432-B6F64EBC0A06}" type="datetimeFigureOut">
              <a:rPr kumimoji="1" lang="zh-TW" altLang="en-US" smtClean="0"/>
              <a:t>2021/9/15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411A64-E132-9F49-A678-E3A911DD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6BF60F-1016-E147-959A-5624D0FE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2B3E-79EB-DE44-BA57-BDAFE9DA76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256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38FFA7-C4F9-9A45-8C8C-7311F6DEE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7B9431-C742-3340-991C-9F0E10343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0BF789-C752-D94F-AAB3-D3832CD6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D75-0E28-C042-8432-B6F64EBC0A06}" type="datetimeFigureOut">
              <a:rPr kumimoji="1" lang="zh-TW" altLang="en-US" smtClean="0"/>
              <a:t>2021/9/15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B110B7-E316-3A4C-BA25-59641BB2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2B6A07-F71C-AC40-A8D8-E9ADF30E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2B3E-79EB-DE44-BA57-BDAFE9DA76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953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95D6A-4911-2C4A-8625-936CE1D1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2AFD42-79D5-2445-9AE3-742D4A73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E30549-9304-4E42-AC5B-772D6327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D75-0E28-C042-8432-B6F64EBC0A06}" type="datetimeFigureOut">
              <a:rPr kumimoji="1" lang="zh-TW" altLang="en-US" smtClean="0"/>
              <a:t>2021/9/15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1CA25C-0EEA-B943-8D43-9926B9AC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CF3119-F132-624A-9185-13584AE2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2B3E-79EB-DE44-BA57-BDAFE9DA76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778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ABDBA-2937-AF41-A55F-443E2349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9A3876-C36D-134E-A13C-3D4409569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F2BCC7-6A97-4845-A207-CE92C95B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D75-0E28-C042-8432-B6F64EBC0A06}" type="datetimeFigureOut">
              <a:rPr kumimoji="1" lang="zh-TW" altLang="en-US" smtClean="0"/>
              <a:t>2021/9/15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20607B-FC2A-3642-92F2-26CEC7CF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7F9290-7FAB-B349-92E4-C9F1C387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2B3E-79EB-DE44-BA57-BDAFE9DA76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95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461C9-9F6F-BF45-9405-2074FD95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2CD7C-8CFA-7C4E-B55C-3D20750B9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B7F13B-223C-1746-9F53-40DC79F40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4FE6F6-8DD1-BB46-A0E8-C7145B0E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D75-0E28-C042-8432-B6F64EBC0A06}" type="datetimeFigureOut">
              <a:rPr kumimoji="1" lang="zh-TW" altLang="en-US" smtClean="0"/>
              <a:t>2021/9/15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69B33A-8A4A-6F44-98B1-94E444CA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475474-9FD1-A14F-83F6-3D232EC5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2B3E-79EB-DE44-BA57-BDAFE9DA76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661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12C0E-BBE3-C04D-A83C-60B3C96D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7F8EC3-C36B-8243-8B07-13D6E8FF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E0FD7A-DE59-E94D-A179-2B4630E94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1615BD-EB0D-6D48-9BCC-09928FFA7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C75064A-9537-7648-90C0-5E13472E8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0AC82D-AEC2-8F45-A76D-ACEE055C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D75-0E28-C042-8432-B6F64EBC0A06}" type="datetimeFigureOut">
              <a:rPr kumimoji="1" lang="zh-TW" altLang="en-US" smtClean="0"/>
              <a:t>2021/9/15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1BB366-3BDA-F041-A588-C87FD7D1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2E7647-BFE1-C548-B1A2-E550E8A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2B3E-79EB-DE44-BA57-BDAFE9DA76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006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8882C-39BE-C845-A208-9F6C1777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7BC0B59-C3DC-494D-A237-762EB617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D75-0E28-C042-8432-B6F64EBC0A06}" type="datetimeFigureOut">
              <a:rPr kumimoji="1" lang="zh-TW" altLang="en-US" smtClean="0"/>
              <a:t>2021/9/15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6AB9D0-832C-3642-8725-FAE0DEE9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BDF983-ACB0-204B-B0CC-A8F44EDA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2B3E-79EB-DE44-BA57-BDAFE9DA76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580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9D9BE04-7F22-F940-AAD1-AA79BDFF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D75-0E28-C042-8432-B6F64EBC0A06}" type="datetimeFigureOut">
              <a:rPr kumimoji="1" lang="zh-TW" altLang="en-US" smtClean="0"/>
              <a:t>2021/9/15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C69CA5-BB1C-DB48-AA33-4905D953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EC105A-B8DC-AE47-9B66-AE14DCE9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2B3E-79EB-DE44-BA57-BDAFE9DA76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380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B17D0-800C-0543-AABA-F96F8B9D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3B9D20-29C8-4243-9C1D-263AAEC2E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BD87AE-5419-7F46-A075-6580C4CF6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DCFCDE-F6EA-BF41-8CEF-26E1DCC0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D75-0E28-C042-8432-B6F64EBC0A06}" type="datetimeFigureOut">
              <a:rPr kumimoji="1" lang="zh-TW" altLang="en-US" smtClean="0"/>
              <a:t>2021/9/15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922696-0E08-F642-A516-CC56745E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6394C4-DEA7-6E4F-9860-0EFE7EA9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2B3E-79EB-DE44-BA57-BDAFE9DA76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414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415E7-151C-0D4E-9904-8DD92267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239C9E2-1D10-6341-8900-F9283F77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EC9000-14BB-0146-BD4E-947887F6E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0CAD92-85ED-C142-8996-40AF4585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DD75-0E28-C042-8432-B6F64EBC0A06}" type="datetimeFigureOut">
              <a:rPr kumimoji="1" lang="zh-TW" altLang="en-US" smtClean="0"/>
              <a:t>2021/9/15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4A0F2D-26DC-D749-911B-19A3C404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98BE63-E980-0448-B6B1-B27CDCB2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2B3E-79EB-DE44-BA57-BDAFE9DA76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390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CF0E37-A448-FE4A-B7A5-31CD6CFA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4447BF-C353-E24B-813B-4F9CF90DE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91E979-0A05-E14C-9966-47BD00997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DD75-0E28-C042-8432-B6F64EBC0A06}" type="datetimeFigureOut">
              <a:rPr kumimoji="1" lang="zh-TW" altLang="en-US" smtClean="0"/>
              <a:t>2021/9/15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F0DB78-74CA-8147-B911-7C69801D3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3E6D22-F487-1940-80E3-B3EDDC35E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02B3E-79EB-DE44-BA57-BDAFE9DA76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308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mj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AF3ED-49DE-5745-91CF-81A92E36C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Node.js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F85989-835F-FA49-BB22-0D1C1F063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154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F18E3-6667-1F40-B384-0E58964D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Post handling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FE5691-1E03-F34E-8AAB-7C58A235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Const </a:t>
            </a:r>
            <a:r>
              <a:rPr kumimoji="1" lang="en-US" altLang="zh-TW" dirty="0" err="1"/>
              <a:t>bodyParser</a:t>
            </a:r>
            <a:r>
              <a:rPr kumimoji="1" lang="en-US" altLang="zh-TW" dirty="0"/>
              <a:t>=require(“body-parser”)</a:t>
            </a:r>
          </a:p>
          <a:p>
            <a:r>
              <a:rPr kumimoji="1" lang="en-US" altLang="zh-TW" dirty="0"/>
              <a:t>//middleware</a:t>
            </a:r>
          </a:p>
          <a:p>
            <a:r>
              <a:rPr kumimoji="1" lang="en-US" altLang="zh-TW" dirty="0" err="1"/>
              <a:t>App.use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bodyParser.urlencoded</a:t>
            </a:r>
            <a:r>
              <a:rPr kumimoji="1" lang="en-US" altLang="zh-TW" dirty="0"/>
              <a:t>({</a:t>
            </a:r>
            <a:r>
              <a:rPr kumimoji="1" lang="en-US" altLang="zh-TW" dirty="0" err="1"/>
              <a:t>extended:true</a:t>
            </a:r>
            <a:r>
              <a:rPr kumimoji="1" lang="en-US" altLang="zh-TW" dirty="0"/>
              <a:t>}))</a:t>
            </a:r>
          </a:p>
          <a:p>
            <a:r>
              <a:rPr kumimoji="1" lang="en-US" altLang="zh-TW" dirty="0" err="1"/>
              <a:t>App.post</a:t>
            </a:r>
            <a:r>
              <a:rPr kumimoji="1" lang="en-US" altLang="zh-TW" dirty="0"/>
              <a:t>(“/</a:t>
            </a:r>
            <a:r>
              <a:rPr kumimoji="1" lang="en-US" altLang="zh-TW" dirty="0" err="1"/>
              <a:t>postthing</a:t>
            </a:r>
            <a:r>
              <a:rPr kumimoji="1" lang="en-US" altLang="zh-TW" dirty="0"/>
              <a:t>”,(</a:t>
            </a:r>
            <a:r>
              <a:rPr kumimoji="1" lang="en-US" altLang="zh-TW" dirty="0" err="1"/>
              <a:t>req,res</a:t>
            </a:r>
            <a:r>
              <a:rPr kumimoji="1" lang="en-US" altLang="zh-TW" dirty="0"/>
              <a:t>)=&gt;{</a:t>
            </a:r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en-US" altLang="zh-TW" dirty="0" err="1"/>
              <a:t>consol.log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req.body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r>
              <a:rPr kumimoji="1" lang="en-US" altLang="zh-TW" dirty="0"/>
              <a:t>	let {</a:t>
            </a:r>
            <a:r>
              <a:rPr kumimoji="1" lang="en-US" altLang="zh-TW" dirty="0" err="1"/>
              <a:t>name,pwd</a:t>
            </a:r>
            <a:r>
              <a:rPr kumimoji="1" lang="en-US" altLang="zh-TW" dirty="0"/>
              <a:t>}=</a:t>
            </a:r>
            <a:r>
              <a:rPr kumimoji="1" lang="en-US" altLang="zh-TW" dirty="0" err="1"/>
              <a:t>req.body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})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252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7251C-F615-9948-A4AD-B839A1B3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Static file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C8DED4-4B56-204E-B4D1-4BA4D3AEC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err="1"/>
              <a:t>App.use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express.static</a:t>
            </a:r>
            <a:r>
              <a:rPr kumimoji="1" lang="en-US" altLang="zh-TW" dirty="0"/>
              <a:t>(“public”))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4590E5-BB54-8C4F-BC5D-1D2A8195E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008" y="2904671"/>
            <a:ext cx="31369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3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F6D21-E60A-9E46-82E9-FF4407D0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ejs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369AD1-0462-104E-8CD6-635F49E1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Const </a:t>
            </a:r>
            <a:r>
              <a:rPr kumimoji="1" lang="en-US" altLang="zh-TW" dirty="0" err="1"/>
              <a:t>ejs</a:t>
            </a:r>
            <a:r>
              <a:rPr kumimoji="1" lang="en-US" altLang="zh-TW" dirty="0"/>
              <a:t>=require(“</a:t>
            </a:r>
            <a:r>
              <a:rPr kumimoji="1" lang="en-US" altLang="zh-TW" dirty="0" err="1"/>
              <a:t>ejs</a:t>
            </a:r>
            <a:r>
              <a:rPr kumimoji="1" lang="en-US" altLang="zh-TW" dirty="0"/>
              <a:t>) //embedded </a:t>
            </a:r>
            <a:r>
              <a:rPr kumimoji="1" lang="en-US" altLang="zh-TW" dirty="0" err="1"/>
              <a:t>js</a:t>
            </a:r>
            <a:endParaRPr kumimoji="1" lang="en-US" altLang="zh-TW" dirty="0"/>
          </a:p>
          <a:p>
            <a:r>
              <a:rPr kumimoji="1" lang="en-US" altLang="zh-TW" dirty="0" err="1"/>
              <a:t>Res.render</a:t>
            </a:r>
            <a:r>
              <a:rPr kumimoji="1" lang="en-US" altLang="zh-TW" dirty="0"/>
              <a:t>(“index.</a:t>
            </a:r>
            <a:r>
              <a:rPr kumimoji="1" lang="en-US" altLang="zh-TW" dirty="0" err="1"/>
              <a:t>ejs</a:t>
            </a:r>
            <a:r>
              <a:rPr kumimoji="1" lang="en-US" altLang="zh-TW" dirty="0"/>
              <a:t>”,object for your params)</a:t>
            </a:r>
          </a:p>
          <a:p>
            <a:r>
              <a:rPr kumimoji="1" lang="en-US" altLang="zh-TW" dirty="0"/>
              <a:t>Params use &lt;%= params %&gt;</a:t>
            </a:r>
          </a:p>
          <a:p>
            <a:r>
              <a:rPr kumimoji="1" lang="en-US" altLang="zh-TW" dirty="0"/>
              <a:t>Need to type in </a:t>
            </a:r>
            <a:r>
              <a:rPr kumimoji="1" lang="en-US" altLang="zh-TW" dirty="0" err="1"/>
              <a:t>js</a:t>
            </a:r>
            <a:r>
              <a:rPr kumimoji="1" lang="en-US" altLang="zh-TW" dirty="0"/>
              <a:t>=&gt;</a:t>
            </a:r>
          </a:p>
          <a:p>
            <a:pPr marL="457200" lvl="1" indent="0">
              <a:buNone/>
            </a:pPr>
            <a:r>
              <a:rPr kumimoji="1" lang="en-US" altLang="zh-TW" dirty="0"/>
              <a:t>&lt;% for (let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=0;i&lt;10;i++) { %&gt;</a:t>
            </a:r>
          </a:p>
          <a:p>
            <a:pPr marL="457200" lvl="1" indent="0">
              <a:buNone/>
            </a:pPr>
            <a:r>
              <a:rPr kumimoji="1" lang="en-US" altLang="zh-TW" dirty="0"/>
              <a:t>&lt;h1&gt;&lt;%=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.    &amp;&gt;&lt;h1&gt;</a:t>
            </a:r>
          </a:p>
          <a:p>
            <a:pPr marL="457200" lvl="1" indent="0">
              <a:buNone/>
            </a:pPr>
            <a:r>
              <a:rPr kumimoji="1" lang="en-US" altLang="zh-TW" dirty="0"/>
              <a:t>&lt;% } %&gt;</a:t>
            </a:r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r>
              <a:rPr kumimoji="1" lang="en-US" altLang="zh-TW" dirty="0"/>
              <a:t>==server side rendering==</a:t>
            </a:r>
          </a:p>
        </p:txBody>
      </p:sp>
    </p:spTree>
    <p:extLst>
      <p:ext uri="{BB962C8B-B14F-4D97-AF65-F5344CB8AC3E}">
        <p14:creationId xmlns:p14="http://schemas.microsoft.com/office/powerpoint/2010/main" val="225440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9937E-5AD9-1848-B92F-9504B3E6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Node install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E73743-4ED3-1C42-89BC-B958EE264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Node –version</a:t>
            </a:r>
          </a:p>
          <a:p>
            <a:r>
              <a:rPr kumimoji="1" lang="zh-TW" altLang="en-US" dirty="0"/>
              <a:t>也可以用</a:t>
            </a:r>
            <a:r>
              <a:rPr kumimoji="1" lang="en-US" altLang="zh-TW" dirty="0"/>
              <a:t>node </a:t>
            </a:r>
            <a:r>
              <a:rPr kumimoji="1" lang="en-US" altLang="zh-TW" dirty="0" err="1"/>
              <a:t>app.js</a:t>
            </a:r>
            <a:r>
              <a:rPr kumimoji="1" lang="en-US" altLang="zh-TW" dirty="0"/>
              <a:t> </a:t>
            </a:r>
            <a:r>
              <a:rPr kumimoji="1" lang="zh-TW" altLang="en-US" dirty="0"/>
              <a:t>運行</a:t>
            </a:r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441175-9F62-7C45-85EE-B7BDF93F8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580" y="2930387"/>
            <a:ext cx="51943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4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86FB20-B0FB-434B-8825-B75E886D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Module </a:t>
            </a:r>
            <a:r>
              <a:rPr kumimoji="1" lang="en-US" altLang="zh-TW" dirty="0" err="1"/>
              <a:t>wrpper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498266-4B02-274E-97DC-82B11FC59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b="1" dirty="0"/>
              <a:t>Module wrapper function</a:t>
            </a:r>
            <a:endParaRPr lang="en" altLang="zh-TW" dirty="0"/>
          </a:p>
          <a:p>
            <a:r>
              <a:rPr lang="zh-TW" altLang="en-US" dirty="0"/>
              <a:t>在每一個 </a:t>
            </a:r>
            <a:r>
              <a:rPr lang="en" altLang="zh-TW" dirty="0"/>
              <a:t>JavaScript </a:t>
            </a:r>
            <a:r>
              <a:rPr lang="zh-TW" altLang="en-US" dirty="0"/>
              <a:t>檔案中所寫的程式碼，都會被 </a:t>
            </a:r>
            <a:r>
              <a:rPr lang="en" altLang="zh-TW" dirty="0"/>
              <a:t>Node.js </a:t>
            </a:r>
            <a:r>
              <a:rPr lang="zh-TW" altLang="en-US" dirty="0"/>
              <a:t>用 </a:t>
            </a:r>
            <a:r>
              <a:rPr lang="en" altLang="zh-TW" dirty="0"/>
              <a:t>module wrapping function </a:t>
            </a:r>
            <a:r>
              <a:rPr lang="zh-TW" altLang="en-US" dirty="0"/>
              <a:t>封裝起來。這個 </a:t>
            </a:r>
            <a:r>
              <a:rPr lang="en" altLang="zh-TW" dirty="0"/>
              <a:t>function </a:t>
            </a:r>
            <a:r>
              <a:rPr lang="zh-TW" altLang="en-US" dirty="0"/>
              <a:t>長得像下面這樣：</a:t>
            </a:r>
          </a:p>
          <a:p>
            <a:r>
              <a:rPr lang="en-US" altLang="zh-TW" dirty="0"/>
              <a:t>(</a:t>
            </a:r>
            <a:r>
              <a:rPr lang="en" altLang="zh-TW" dirty="0"/>
              <a:t>function(</a:t>
            </a:r>
            <a:r>
              <a:rPr lang="en" altLang="zh-TW" b="1" dirty="0"/>
              <a:t>exports</a:t>
            </a:r>
            <a:r>
              <a:rPr lang="en" altLang="zh-TW" dirty="0"/>
              <a:t>, </a:t>
            </a:r>
            <a:r>
              <a:rPr lang="en" altLang="zh-TW" b="1" dirty="0"/>
              <a:t>require</a:t>
            </a:r>
            <a:r>
              <a:rPr lang="en" altLang="zh-TW" dirty="0"/>
              <a:t>, </a:t>
            </a:r>
            <a:r>
              <a:rPr lang="en" altLang="zh-TW" b="1" dirty="0"/>
              <a:t>module</a:t>
            </a:r>
            <a:r>
              <a:rPr lang="en" altLang="zh-TW" dirty="0"/>
              <a:t>, </a:t>
            </a:r>
            <a:r>
              <a:rPr lang="en" altLang="zh-TW" b="1" dirty="0"/>
              <a:t>__filename</a:t>
            </a:r>
            <a:r>
              <a:rPr lang="en" altLang="zh-TW" dirty="0"/>
              <a:t>, </a:t>
            </a:r>
            <a:r>
              <a:rPr lang="en" altLang="zh-TW" b="1" dirty="0"/>
              <a:t>__</a:t>
            </a:r>
            <a:r>
              <a:rPr lang="en" altLang="zh-TW" b="1" dirty="0" err="1"/>
              <a:t>dirname</a:t>
            </a:r>
            <a:r>
              <a:rPr lang="en" altLang="zh-TW" dirty="0"/>
              <a:t>){</a:t>
            </a:r>
          </a:p>
          <a:p>
            <a:r>
              <a:rPr lang="en" altLang="zh-TW" dirty="0"/>
              <a:t> // </a:t>
            </a:r>
            <a:r>
              <a:rPr lang="zh-TW" altLang="en-US" dirty="0"/>
              <a:t>我們寫的程式碼</a:t>
            </a:r>
            <a:endParaRPr lang="en-US" altLang="zh-TW" dirty="0"/>
          </a:p>
          <a:p>
            <a:r>
              <a:rPr lang="en-US" altLang="zh-TW" dirty="0"/>
              <a:t>})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711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1C8E04-F5F6-2E4A-8022-464C08C2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Self made modules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F3ED64-F10C-A647-B60B-9AD0C51B7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Test1.js</a:t>
            </a:r>
            <a:br>
              <a:rPr kumimoji="1" lang="en-US" altLang="zh-TW" dirty="0"/>
            </a:br>
            <a:r>
              <a:rPr kumimoji="1" lang="en-US" altLang="zh-TW" dirty="0"/>
              <a:t>Function hi(name){</a:t>
            </a:r>
          </a:p>
          <a:p>
            <a:pPr marL="457200" lvl="1" indent="0">
              <a:buNone/>
            </a:pPr>
            <a:r>
              <a:rPr kumimoji="1" lang="en-US" altLang="zh-TW" dirty="0" err="1"/>
              <a:t>console.log</a:t>
            </a:r>
            <a:r>
              <a:rPr kumimoji="1" lang="en-US" altLang="zh-TW" dirty="0"/>
              <a:t>(“hi,” +name)</a:t>
            </a:r>
          </a:p>
          <a:p>
            <a:pPr marL="0" indent="0">
              <a:buNone/>
            </a:pPr>
            <a:r>
              <a:rPr kumimoji="1" lang="en-US" altLang="zh-TW" dirty="0"/>
              <a:t>}</a:t>
            </a:r>
            <a:br>
              <a:rPr kumimoji="1" lang="en-US" altLang="zh-TW" dirty="0"/>
            </a:br>
            <a:r>
              <a:rPr kumimoji="1" lang="en-US" altLang="zh-TW" dirty="0" err="1"/>
              <a:t>console.log</a:t>
            </a:r>
            <a:r>
              <a:rPr kumimoji="1" lang="en-US" altLang="zh-TW" dirty="0"/>
              <a:t>(module)</a:t>
            </a:r>
          </a:p>
          <a:p>
            <a:pPr marL="0" indent="0">
              <a:buNone/>
            </a:pPr>
            <a:r>
              <a:rPr kumimoji="1" lang="en-US" altLang="zh-TW" dirty="0" err="1"/>
              <a:t>Module.exports.hi</a:t>
            </a:r>
            <a:r>
              <a:rPr kumimoji="1" lang="en-US" altLang="zh-TW" dirty="0"/>
              <a:t>=hi</a:t>
            </a:r>
          </a:p>
          <a:p>
            <a:pPr marL="0" indent="0">
              <a:buNone/>
            </a:pPr>
            <a:r>
              <a:rPr kumimoji="1" lang="en-US" altLang="zh-TW" dirty="0" err="1"/>
              <a:t>console.log</a:t>
            </a:r>
            <a:r>
              <a:rPr kumimoji="1" lang="en-US" altLang="zh-TW" dirty="0"/>
              <a:t>(module)</a:t>
            </a:r>
          </a:p>
          <a:p>
            <a:pPr marL="0" indent="0">
              <a:buNone/>
            </a:pPr>
            <a:r>
              <a:rPr kumimoji="1" lang="en-US" altLang="zh-TW" dirty="0"/>
              <a:t>====</a:t>
            </a:r>
          </a:p>
          <a:p>
            <a:pPr marL="0" indent="0">
              <a:buNone/>
            </a:pPr>
            <a:r>
              <a:rPr kumimoji="1" lang="en-US" altLang="zh-TW" dirty="0" err="1"/>
              <a:t>App.js</a:t>
            </a:r>
            <a:br>
              <a:rPr kumimoji="1" lang="en-US" altLang="zh-TW" dirty="0"/>
            </a:br>
            <a:r>
              <a:rPr kumimoji="1" lang="en-US" altLang="zh-TW" dirty="0"/>
              <a:t>let test1=require(“./test1”)</a:t>
            </a:r>
          </a:p>
          <a:p>
            <a:pPr marL="0" indent="0">
              <a:buNone/>
            </a:pPr>
            <a:r>
              <a:rPr kumimoji="1" lang="en-US" altLang="zh-TW" dirty="0" err="1"/>
              <a:t>cosole.log</a:t>
            </a:r>
            <a:r>
              <a:rPr kumimoji="1" lang="en-US" altLang="zh-TW" dirty="0"/>
              <a:t>(test1)</a:t>
            </a:r>
          </a:p>
          <a:p>
            <a:pPr marL="0" indent="0">
              <a:buNone/>
            </a:pPr>
            <a:r>
              <a:rPr kumimoji="1" lang="en-US" altLang="zh-TW" dirty="0"/>
              <a:t>Test1.hi(“</a:t>
            </a:r>
            <a:r>
              <a:rPr kumimoji="1" lang="en-US" altLang="zh-TW" dirty="0" err="1"/>
              <a:t>yhlizl</a:t>
            </a:r>
            <a:r>
              <a:rPr kumimoji="1" lang="en-US" altLang="zh-TW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10173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28144-902F-894A-A99E-C36CFBB5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Node Built-in Modules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FB07D4-7942-424A-B135-3B3228A2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const path = require(“path”)</a:t>
            </a:r>
          </a:p>
          <a:p>
            <a:pPr marL="0" indent="0">
              <a:buNone/>
            </a:pPr>
            <a:r>
              <a:rPr kumimoji="1" lang="en-US" altLang="zh-TW" dirty="0"/>
              <a:t>	let </a:t>
            </a:r>
            <a:r>
              <a:rPr kumimoji="1" lang="en-US" altLang="zh-TW" dirty="0" err="1"/>
              <a:t>newpath</a:t>
            </a:r>
            <a:r>
              <a:rPr kumimoji="1" lang="en-US" altLang="zh-TW" dirty="0"/>
              <a:t>= </a:t>
            </a:r>
            <a:r>
              <a:rPr kumimoji="1" lang="en-US" altLang="zh-TW" dirty="0" err="1"/>
              <a:t>path.join</a:t>
            </a:r>
            <a:r>
              <a:rPr kumimoji="1" lang="en-US" altLang="zh-TW" dirty="0"/>
              <a:t>(__</a:t>
            </a:r>
            <a:r>
              <a:rPr kumimoji="1" lang="en-US" altLang="zh-TW" dirty="0" err="1"/>
              <a:t>dirname</a:t>
            </a:r>
            <a:r>
              <a:rPr kumimoji="1" lang="en-US" altLang="zh-TW" dirty="0"/>
              <a:t>,”test”)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FB55B8-D348-E643-AD7C-CC68CF136875}"/>
              </a:ext>
            </a:extLst>
          </p:cNvPr>
          <p:cNvSpPr/>
          <p:nvPr/>
        </p:nvSpPr>
        <p:spPr>
          <a:xfrm>
            <a:off x="6096000" y="1456293"/>
            <a:ext cx="4478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https://nodejs.org/dist/latest-v14.x/docs/api/</a:t>
            </a:r>
          </a:p>
        </p:txBody>
      </p:sp>
    </p:spTree>
    <p:extLst>
      <p:ext uri="{BB962C8B-B14F-4D97-AF65-F5344CB8AC3E}">
        <p14:creationId xmlns:p14="http://schemas.microsoft.com/office/powerpoint/2010/main" val="173897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CACAE-FCCA-6848-B99B-3B882642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Node server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B4327-F6E7-EB4C-9C1C-BA3124259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TW" dirty="0"/>
              <a:t>Const http = require(“http”)</a:t>
            </a:r>
          </a:p>
          <a:p>
            <a:r>
              <a:rPr kumimoji="1" lang="en-US" altLang="zh-TW" dirty="0"/>
              <a:t>Const server = </a:t>
            </a:r>
            <a:r>
              <a:rPr kumimoji="1" lang="en-US" altLang="zh-TW" dirty="0" err="1"/>
              <a:t>http.createServer</a:t>
            </a:r>
            <a:r>
              <a:rPr kumimoji="1" lang="en-US" altLang="zh-TW" dirty="0"/>
              <a:t>((</a:t>
            </a:r>
            <a:r>
              <a:rPr kumimoji="1" lang="en-US" altLang="zh-TW" dirty="0" err="1"/>
              <a:t>req,res</a:t>
            </a:r>
            <a:r>
              <a:rPr kumimoji="1" lang="en-US" altLang="zh-TW" dirty="0"/>
              <a:t>)=&gt;{</a:t>
            </a:r>
          </a:p>
          <a:p>
            <a:pPr marL="457200" lvl="1" indent="0">
              <a:buNone/>
            </a:pPr>
            <a:r>
              <a:rPr kumimoji="1" lang="en-US" altLang="zh-TW" dirty="0"/>
              <a:t>	if (</a:t>
            </a:r>
            <a:r>
              <a:rPr kumimoji="1" lang="en-US" altLang="zh-TW" dirty="0" err="1"/>
              <a:t>req.url</a:t>
            </a:r>
            <a:r>
              <a:rPr kumimoji="1" lang="en-US" altLang="zh-TW" dirty="0"/>
              <a:t>==“/”){</a:t>
            </a:r>
          </a:p>
          <a:p>
            <a:pPr marL="457200" lvl="1" indent="0">
              <a:buNone/>
            </a:pPr>
            <a:r>
              <a:rPr kumimoji="1" lang="en-US" altLang="zh-TW" dirty="0"/>
              <a:t>		</a:t>
            </a:r>
            <a:r>
              <a:rPr kumimoji="1" lang="en-US" altLang="zh-TW" dirty="0" err="1"/>
              <a:t>res.writeHead</a:t>
            </a:r>
            <a:r>
              <a:rPr kumimoji="1" lang="en-US" altLang="zh-TW" dirty="0"/>
              <a:t>(200,{‘</a:t>
            </a:r>
            <a:r>
              <a:rPr kumimoji="1" lang="en-US" altLang="zh-TW" dirty="0" err="1"/>
              <a:t>Content-Type’:’text</a:t>
            </a:r>
            <a:r>
              <a:rPr kumimoji="1" lang="en-US" altLang="zh-TW" dirty="0"/>
              <a:t>/html’})</a:t>
            </a:r>
          </a:p>
          <a:p>
            <a:pPr marL="457200" lvl="1" indent="0">
              <a:buNone/>
            </a:pPr>
            <a:r>
              <a:rPr kumimoji="1" lang="en-US" altLang="zh-TW" dirty="0"/>
              <a:t>		</a:t>
            </a:r>
            <a:r>
              <a:rPr kumimoji="1" lang="en-US" altLang="zh-TW" dirty="0" err="1"/>
              <a:t>res.write</a:t>
            </a:r>
            <a:r>
              <a:rPr kumimoji="1" lang="en-US" altLang="zh-TW" dirty="0"/>
              <a:t>(“&lt;h1&gt; hi hi hi hi html &lt;/h1&gt;</a:t>
            </a:r>
            <a:r>
              <a:rPr kumimoji="1" lang="en-US" altLang="zh-TW" dirty="0">
                <a:sym typeface="Wingdings" pitchFamily="2" charset="2"/>
              </a:rPr>
              <a:t>”)</a:t>
            </a:r>
            <a:endParaRPr kumimoji="1" lang="en-US" altLang="zh-TW" dirty="0"/>
          </a:p>
          <a:p>
            <a:pPr marL="457200" lvl="1" indent="0">
              <a:buNone/>
            </a:pPr>
            <a:r>
              <a:rPr kumimoji="1" lang="en-US" altLang="zh-TW" dirty="0"/>
              <a:t>		</a:t>
            </a:r>
            <a:r>
              <a:rPr kumimoji="1" lang="en-US" altLang="zh-TW" dirty="0" err="1"/>
              <a:t>res.end</a:t>
            </a:r>
            <a:r>
              <a:rPr kumimoji="1" lang="en-US" altLang="zh-TW" dirty="0"/>
              <a:t>()</a:t>
            </a:r>
          </a:p>
          <a:p>
            <a:pPr marL="457200" lvl="1" indent="0">
              <a:buNone/>
            </a:pPr>
            <a:r>
              <a:rPr kumimoji="1" lang="en-US" altLang="zh-TW" dirty="0"/>
              <a:t>}else{</a:t>
            </a:r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en-US" altLang="zh-TW" dirty="0" err="1"/>
              <a:t>res.write</a:t>
            </a:r>
            <a:r>
              <a:rPr kumimoji="1" lang="en-US" altLang="zh-TW" dirty="0"/>
              <a:t>(“hi</a:t>
            </a:r>
            <a:r>
              <a:rPr kumimoji="1" lang="en-US" altLang="zh-TW" dirty="0">
                <a:sym typeface="Wingdings" pitchFamily="2" charset="2"/>
              </a:rPr>
              <a:t>”)</a:t>
            </a:r>
          </a:p>
          <a:p>
            <a:pPr marL="0" indent="0">
              <a:buNone/>
            </a:pPr>
            <a:r>
              <a:rPr kumimoji="1" lang="en-US" altLang="zh-TW" dirty="0">
                <a:sym typeface="Wingdings" pitchFamily="2" charset="2"/>
              </a:rPr>
              <a:t>	</a:t>
            </a:r>
            <a:r>
              <a:rPr kumimoji="1" lang="en-US" altLang="zh-TW" dirty="0" err="1">
                <a:sym typeface="Wingdings" pitchFamily="2" charset="2"/>
              </a:rPr>
              <a:t>res.end</a:t>
            </a:r>
            <a:r>
              <a:rPr kumimoji="1" lang="en-US" altLang="zh-TW" dirty="0">
                <a:sym typeface="Wingdings" pitchFamily="2" charset="2"/>
              </a:rPr>
              <a:t>()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	}</a:t>
            </a:r>
          </a:p>
          <a:p>
            <a:pPr marL="0" indent="0">
              <a:buNone/>
            </a:pPr>
            <a:r>
              <a:rPr kumimoji="1" lang="en-US" altLang="zh-TW" dirty="0"/>
              <a:t>});</a:t>
            </a:r>
          </a:p>
          <a:p>
            <a:r>
              <a:rPr kumimoji="1" lang="en-US" altLang="zh-TW" dirty="0" err="1"/>
              <a:t>Server.listen</a:t>
            </a:r>
            <a:r>
              <a:rPr kumimoji="1" lang="en-US" altLang="zh-TW" dirty="0"/>
              <a:t>(8080,()=&gt;{</a:t>
            </a:r>
          </a:p>
          <a:p>
            <a:pPr marL="0" indent="0">
              <a:buNone/>
            </a:pPr>
            <a:r>
              <a:rPr kumimoji="1" lang="en-US" altLang="zh-TW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15155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A7A23E-6F97-F84C-A59F-AB9099CB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NPM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B470BD-6360-1E41-8B7F-79C629C0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Stands for node package manage</a:t>
            </a:r>
          </a:p>
          <a:p>
            <a:r>
              <a:rPr kumimoji="1" lang="en-US" altLang="zh-TW" dirty="0">
                <a:hlinkClick r:id="rId3"/>
              </a:rPr>
              <a:t>www.npmjs.com</a:t>
            </a:r>
            <a:endParaRPr kumimoji="1" lang="en-US" altLang="zh-TW" dirty="0"/>
          </a:p>
          <a:p>
            <a:r>
              <a:rPr kumimoji="1" lang="en-US" altLang="zh-TW" dirty="0" err="1"/>
              <a:t>Npm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init</a:t>
            </a:r>
            <a:r>
              <a:rPr kumimoji="1" lang="en-US" altLang="zh-TW" dirty="0"/>
              <a:t> </a:t>
            </a:r>
          </a:p>
          <a:p>
            <a:r>
              <a:rPr kumimoji="1" lang="zh-TW" altLang="en-US" dirty="0"/>
              <a:t> </a:t>
            </a:r>
            <a:r>
              <a:rPr kumimoji="1" lang="en-US" altLang="zh-TW" dirty="0" err="1"/>
              <a:t>package.json</a:t>
            </a:r>
            <a:r>
              <a:rPr kumimoji="1" lang="en-US" altLang="zh-TW" dirty="0"/>
              <a:t>=&gt;scripts</a:t>
            </a:r>
            <a:br>
              <a:rPr kumimoji="1" lang="en-US" altLang="zh-TW" dirty="0"/>
            </a:br>
            <a:r>
              <a:rPr kumimoji="1" lang="en-US" altLang="zh-TW" dirty="0"/>
              <a:t>add script with script</a:t>
            </a:r>
          </a:p>
          <a:p>
            <a:pPr marL="0" indent="0">
              <a:buNone/>
            </a:pPr>
            <a:r>
              <a:rPr kumimoji="1" lang="en-US" altLang="zh-TW" dirty="0"/>
              <a:t>For example : “</a:t>
            </a:r>
            <a:r>
              <a:rPr kumimoji="1" lang="en-US" altLang="zh-TW" dirty="0" err="1"/>
              <a:t>nmon</a:t>
            </a:r>
            <a:r>
              <a:rPr kumimoji="1" lang="en-US" altLang="zh-TW" dirty="0"/>
              <a:t>”:”</a:t>
            </a:r>
            <a:r>
              <a:rPr kumimoji="1" lang="en-US" altLang="zh-TW" dirty="0" err="1"/>
              <a:t>nodemon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app.js</a:t>
            </a:r>
            <a:r>
              <a:rPr kumimoji="1" lang="en-US" altLang="zh-TW" dirty="0"/>
              <a:t>”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719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5E0D5B-80FE-E042-9F5C-2F90C03C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Express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05BC9D-B4B8-1C46-B63F-03A7B27F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TW" dirty="0"/>
              <a:t>Download =&gt; </a:t>
            </a:r>
            <a:r>
              <a:rPr kumimoji="1" lang="en-US" altLang="zh-TW" dirty="0" err="1"/>
              <a:t>npmjs.com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seach</a:t>
            </a:r>
            <a:r>
              <a:rPr kumimoji="1" lang="en-US" altLang="zh-TW" dirty="0"/>
              <a:t> express</a:t>
            </a:r>
          </a:p>
          <a:p>
            <a:r>
              <a:rPr kumimoji="1" lang="en-US" altLang="zh-TW" dirty="0" err="1"/>
              <a:t>Npm</a:t>
            </a:r>
            <a:r>
              <a:rPr kumimoji="1" lang="en-US" altLang="zh-TW" dirty="0"/>
              <a:t> install express </a:t>
            </a:r>
            <a:r>
              <a:rPr kumimoji="1" lang="en-US" altLang="zh-TW" dirty="0" err="1"/>
              <a:t>nodemon</a:t>
            </a:r>
            <a:endParaRPr kumimoji="1" lang="en-US" altLang="zh-TW" dirty="0"/>
          </a:p>
          <a:p>
            <a:r>
              <a:rPr kumimoji="1" lang="en-US" altLang="zh-TW" dirty="0"/>
              <a:t>Fist program : </a:t>
            </a:r>
            <a:br>
              <a:rPr kumimoji="1" lang="en-US" altLang="zh-TW" dirty="0"/>
            </a:br>
            <a:r>
              <a:rPr kumimoji="1" lang="en-US" altLang="zh-TW" dirty="0"/>
              <a:t>const express = require(“express”)</a:t>
            </a:r>
          </a:p>
          <a:p>
            <a:pPr marL="0" indent="0">
              <a:buNone/>
            </a:pPr>
            <a:r>
              <a:rPr kumimoji="1" lang="en-US" altLang="zh-TW" dirty="0"/>
              <a:t>   const app = express()</a:t>
            </a:r>
          </a:p>
          <a:p>
            <a:pPr marL="0" indent="0">
              <a:buNone/>
            </a:pPr>
            <a:r>
              <a:rPr kumimoji="1" lang="en-US" altLang="zh-TW" dirty="0" err="1"/>
              <a:t>app.get</a:t>
            </a:r>
            <a:r>
              <a:rPr kumimoji="1" lang="en-US" altLang="zh-TW" dirty="0"/>
              <a:t>(“/”,(</a:t>
            </a:r>
            <a:r>
              <a:rPr kumimoji="1" lang="en-US" altLang="zh-TW" dirty="0" err="1"/>
              <a:t>req,res</a:t>
            </a:r>
            <a:r>
              <a:rPr kumimoji="1" lang="en-US" altLang="zh-TW" dirty="0"/>
              <a:t>)=&gt;{</a:t>
            </a:r>
          </a:p>
          <a:p>
            <a:pPr marL="0" indent="0">
              <a:buNone/>
            </a:pPr>
            <a:r>
              <a:rPr kumimoji="1" lang="en-US" altLang="zh-TW" dirty="0"/>
              <a:t>	//</a:t>
            </a:r>
            <a:r>
              <a:rPr kumimoji="1" lang="en-US" altLang="zh-TW" dirty="0" err="1"/>
              <a:t>res.send</a:t>
            </a:r>
            <a:r>
              <a:rPr kumimoji="1" lang="en-US" altLang="zh-TW" dirty="0"/>
              <a:t>(“hi my name is </a:t>
            </a:r>
            <a:r>
              <a:rPr kumimoji="1" lang="en-US" altLang="zh-TW" dirty="0" err="1"/>
              <a:t>yuhao</a:t>
            </a:r>
            <a:r>
              <a:rPr kumimoji="1" lang="en-US" altLang="zh-TW" dirty="0"/>
              <a:t>”)</a:t>
            </a:r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en-US" altLang="zh-TW" dirty="0" err="1"/>
              <a:t>res.sendFile</a:t>
            </a:r>
            <a:r>
              <a:rPr kumimoji="1" lang="en-US" altLang="zh-TW" dirty="0"/>
              <a:t>(__</a:t>
            </a:r>
            <a:r>
              <a:rPr kumimoji="1" lang="en-US" altLang="zh-TW" dirty="0" err="1"/>
              <a:t>dirname</a:t>
            </a:r>
            <a:r>
              <a:rPr kumimoji="1" lang="en-US" altLang="zh-TW" dirty="0"/>
              <a:t>+”/</a:t>
            </a:r>
            <a:r>
              <a:rPr kumimoji="1" lang="en-US" altLang="zh-TW" dirty="0" err="1"/>
              <a:t>index.html</a:t>
            </a:r>
            <a:r>
              <a:rPr kumimoji="1" lang="en-US" altLang="zh-TW" dirty="0"/>
              <a:t>”)</a:t>
            </a:r>
          </a:p>
          <a:p>
            <a:pPr marL="0" indent="0">
              <a:buNone/>
            </a:pPr>
            <a:r>
              <a:rPr kumimoji="1" lang="en-US" altLang="zh-TW" dirty="0"/>
              <a:t>})   </a:t>
            </a:r>
          </a:p>
          <a:p>
            <a:pPr marL="0" indent="0">
              <a:buNone/>
            </a:pPr>
            <a:r>
              <a:rPr kumimoji="1" lang="en-US" altLang="zh-TW" dirty="0" err="1"/>
              <a:t>app.listen</a:t>
            </a:r>
            <a:r>
              <a:rPr kumimoji="1" lang="en-US" altLang="zh-TW" dirty="0"/>
              <a:t>(3000,()=&gt;{</a:t>
            </a:r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en-US" altLang="zh-TW" dirty="0" err="1"/>
              <a:t>console.log</a:t>
            </a:r>
            <a:r>
              <a:rPr kumimoji="1" lang="en-US" altLang="zh-TW" dirty="0"/>
              <a:t>(“running”)</a:t>
            </a:r>
          </a:p>
          <a:p>
            <a:pPr marL="0" indent="0">
              <a:buNone/>
            </a:pPr>
            <a:r>
              <a:rPr kumimoji="1" lang="en-US" altLang="zh-TW" dirty="0"/>
              <a:t>})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286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DCAE3-A2A4-694A-989A-5E613543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Routine for all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7227B0-E858-0041-9FAE-173694D25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App.get</a:t>
            </a:r>
            <a:r>
              <a:rPr kumimoji="1" lang="en-US" altLang="zh-TW" dirty="0"/>
              <a:t>(“*”,(</a:t>
            </a:r>
            <a:r>
              <a:rPr kumimoji="1" lang="en-US" altLang="zh-TW" dirty="0" err="1"/>
              <a:t>req,res</a:t>
            </a:r>
            <a:r>
              <a:rPr kumimoji="1" lang="en-US" altLang="zh-TW" dirty="0"/>
              <a:t>)=&gt;{</a:t>
            </a:r>
          </a:p>
          <a:p>
            <a:pPr marL="457200" lvl="1" indent="0">
              <a:buNone/>
            </a:pPr>
            <a:r>
              <a:rPr kumimoji="1" lang="en-US" altLang="zh-TW" dirty="0" err="1"/>
              <a:t>Res.send</a:t>
            </a:r>
            <a:r>
              <a:rPr kumimoji="1" lang="en-US" altLang="zh-TW" dirty="0"/>
              <a:t>(“</a:t>
            </a:r>
            <a:r>
              <a:rPr kumimoji="1" lang="en-US" altLang="zh-TW" dirty="0" err="1"/>
              <a:t>cannont</a:t>
            </a:r>
            <a:r>
              <a:rPr kumimoji="1" lang="en-US" altLang="zh-TW" dirty="0"/>
              <a:t> find what you want”)</a:t>
            </a:r>
          </a:p>
          <a:p>
            <a:pPr marL="0" indent="0">
              <a:buNone/>
            </a:pPr>
            <a:r>
              <a:rPr kumimoji="1" lang="en-US" altLang="zh-TW" dirty="0"/>
              <a:t>})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Routine for pattern</a:t>
            </a:r>
          </a:p>
          <a:p>
            <a:pPr marL="0" indent="0">
              <a:buNone/>
            </a:pPr>
            <a:r>
              <a:rPr kumimoji="1" lang="en-US" altLang="zh-TW" dirty="0" err="1"/>
              <a:t>App.get</a:t>
            </a:r>
            <a:r>
              <a:rPr kumimoji="1" lang="en-US" altLang="zh-TW" dirty="0"/>
              <a:t>(“get/:item”,(</a:t>
            </a:r>
            <a:r>
              <a:rPr kumimoji="1" lang="en-US" altLang="zh-TW" dirty="0" err="1"/>
              <a:t>req,res</a:t>
            </a:r>
            <a:r>
              <a:rPr kumimoji="1" lang="en-US" altLang="zh-TW" dirty="0"/>
              <a:t>)=&gt;{</a:t>
            </a:r>
          </a:p>
          <a:p>
            <a:pPr marL="0" indent="0">
              <a:buNone/>
            </a:pPr>
            <a:r>
              <a:rPr kumimoji="1" lang="en-US" altLang="zh-TW" dirty="0" err="1"/>
              <a:t>Res.send</a:t>
            </a:r>
            <a:r>
              <a:rPr kumimoji="1" lang="en-US" altLang="zh-TW" dirty="0"/>
              <a:t>(“get:”,</a:t>
            </a:r>
            <a:r>
              <a:rPr kumimoji="1" lang="en-US" altLang="zh-TW" dirty="0" err="1"/>
              <a:t>req.params.item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r>
              <a:rPr kumimoji="1" lang="en-US" altLang="zh-TW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11502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5382</TotalTime>
  <Words>632</Words>
  <Application>Microsoft Macintosh PowerPoint</Application>
  <PresentationFormat>寬螢幕</PresentationFormat>
  <Paragraphs>102</Paragraphs>
  <Slides>12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Node.js</vt:lpstr>
      <vt:lpstr>Node install</vt:lpstr>
      <vt:lpstr>Module wrpper</vt:lpstr>
      <vt:lpstr>Self made modules</vt:lpstr>
      <vt:lpstr>Node Built-in Modules</vt:lpstr>
      <vt:lpstr>Node server</vt:lpstr>
      <vt:lpstr>NPM</vt:lpstr>
      <vt:lpstr>Express</vt:lpstr>
      <vt:lpstr>Routine for all</vt:lpstr>
      <vt:lpstr>Post handling</vt:lpstr>
      <vt:lpstr>Static file</vt:lpstr>
      <vt:lpstr>ejs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御 豪</dc:creator>
  <cp:lastModifiedBy>御 豪</cp:lastModifiedBy>
  <cp:revision>57</cp:revision>
  <dcterms:created xsi:type="dcterms:W3CDTF">2021-09-15T15:49:07Z</dcterms:created>
  <dcterms:modified xsi:type="dcterms:W3CDTF">2021-09-19T09:31:39Z</dcterms:modified>
</cp:coreProperties>
</file>