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B1C1F-6E64-864D-8BFB-C9289B682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59B467-F1B2-DE4B-A4C9-1CA79A0F8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2FC9C8-BED2-FE46-8D84-B0E21DD6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15A27C-EF75-684A-9933-4A591AF7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F4613-AA79-2546-B0ED-84D30EDB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650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97F92-22CB-E642-9F6B-DB3F399C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460602-E6C3-0E4D-ABA2-71A6BE654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3C6A2F-B275-8D42-A877-00A756B6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8A4E6-CB9C-2F48-9356-FC3AA938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9368BA-2F98-F946-BF50-297BAB79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18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6C98268-7A51-8D49-95D1-7F534A850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8A5615-9BAD-2B4B-8C98-01E88D38B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A3F7F9-1236-144E-8E94-956CC790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7E7C96-458E-F344-8A69-B929C48E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4EFC49-A518-A34B-96A5-F63C54DA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60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D6C6AF-64C6-AB4E-9394-72DF3FC7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8AB16-7A42-7949-8BF0-AE7497B39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19F39E-5248-D240-9449-D42BECF0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DDF042-CBE3-C244-B1DF-D108C6C4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D43676-93E7-804E-B9BD-A791C4BD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998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D2E302-250F-EB49-9556-9C699B90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4463AF-346C-AD4C-A652-A4F41A72F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68814D-3E4D-6541-BE33-86D0F6CF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FD8C18-7DFD-4248-933D-012726CF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52226F-CA5F-7149-9E86-C020EE69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306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2D0C8-5C49-8043-8F5B-414EB138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9D2C7-8E11-AC4C-9772-6C5A9E7E8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BA2629-82CB-3947-9CF6-98F717545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E7E49F-3B5D-A04A-9F7D-BBC02DC9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AE742B-2830-FB49-971C-FA032D61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E53C77-9CCC-3343-9B69-19BFE898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046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E43EB-69EB-E447-9663-48C797F6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EEA577-BF47-114F-B04D-4B8071691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E5368E-6043-3A4E-9F6B-D4817DF17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AF948B-7EE0-6540-85D3-47E8C1F49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DDD86B-ED8F-594D-869B-1A48FBF92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A46B3D8-E069-AA4E-B721-E171F696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B72F36-E735-C747-B4CA-5F20709F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EDF547D-F397-2343-B726-42B61FDD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312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F1041C-EFEF-3A49-8DAE-DB766D76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3882FD7-61CC-9840-BCD0-DF2C8B07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BF3AD7-8864-6542-9DA7-D1716808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2501CE-EB69-0F4C-ADCF-B6342836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707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B1949B-DDA7-5749-83B1-AB9413D7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B392B2-71E7-DC45-A491-BB567E0F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01273B-E0E4-774A-B770-97D77645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913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D26EA-FE21-4C4C-AE2A-03CA6CBE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A3FA43-0283-3F46-990B-B1902EE2B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3A44D4-CD56-8341-AB7E-806F69D09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7341B0-C3D2-4A49-B43E-1B5A244B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E0432A-EDE1-794D-BC8A-94485924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9B252D-DB90-F748-9212-E2950915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055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FA44A-6D2D-8E4B-973D-B3CDD149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7593AD-B57A-2C42-9DBD-EDC6B93BF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6ECBBC-D016-0F4E-86C2-EADEFA8A6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65ED53-7E91-C44C-B036-B9A625B6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11FC11-FE89-5240-8EA0-1B5086DA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4AD529-FB29-5B46-8DEF-471C9B0E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780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70CC57-5BFF-3A42-88EB-015AA9C2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6C280C-4B4F-DD4A-AACE-F1C6A0373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B52669-7677-1949-9469-9F66F4705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4B43A-2FFD-644D-BD4A-25C16CDF1F65}" type="datetimeFigureOut">
              <a:rPr kumimoji="1" lang="zh-TW" altLang="en-US" smtClean="0"/>
              <a:t>2021/9/24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F684E0-5FD3-504D-BFBD-829B5E657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E57D01-101A-D840-A719-BC7B9AD74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DD977-912B-0249-ACA3-336D092C08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989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8E196A-1D8B-6248-B01B-A8F7E2436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Tensor flow 2.0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C65429-48D8-1244-AFC0-DB54FD133A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018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17D3603-9547-6545-84E7-EDA2121FC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511" y="1942357"/>
            <a:ext cx="3893302" cy="43513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02FA46C-2048-3F4F-81CF-6D7939C87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096" y="896195"/>
            <a:ext cx="43942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9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B53AD6F-74C0-AA4B-B9FE-1148053E4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8" y="0"/>
            <a:ext cx="11119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8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81B72-0134-8A43-90CE-814927D6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Python check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AA79F-C92A-6844-9456-69078F840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Cmd</a:t>
            </a:r>
            <a:r>
              <a:rPr kumimoji="1" lang="en-US" altLang="zh-TW" dirty="0"/>
              <a:t>: Where </a:t>
            </a:r>
            <a:r>
              <a:rPr kumimoji="1" lang="en-US" altLang="zh-TW" dirty="0" err="1"/>
              <a:t>ipython</a:t>
            </a:r>
            <a:r>
              <a:rPr kumimoji="1" lang="en-US" altLang="zh-TW" dirty="0"/>
              <a:t>    //</a:t>
            </a:r>
            <a:r>
              <a:rPr kumimoji="1" lang="zh-TW" altLang="en-US" dirty="0"/>
              <a:t>檢查路徑</a:t>
            </a:r>
            <a:endParaRPr kumimoji="1" lang="en-US" altLang="zh-TW" dirty="0"/>
          </a:p>
          <a:p>
            <a:r>
              <a:rPr kumimoji="1" lang="en-US" altLang="zh-TW" dirty="0" err="1"/>
              <a:t>Cmd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ipython</a:t>
            </a:r>
            <a:r>
              <a:rPr kumimoji="1" lang="en-US" altLang="zh-TW" dirty="0"/>
              <a:t>  //start python ide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68690C-C193-0849-8565-69EF245C4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539" y="2415264"/>
            <a:ext cx="7968461" cy="407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5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Macintosh PowerPoint</Application>
  <PresentationFormat>寬螢幕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Tensor flow 2.0</vt:lpstr>
      <vt:lpstr>PowerPoint 簡報</vt:lpstr>
      <vt:lpstr>PowerPoint 簡報</vt:lpstr>
      <vt:lpstr>Python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御 豪</dc:creator>
  <cp:lastModifiedBy>御 豪</cp:lastModifiedBy>
  <cp:revision>9</cp:revision>
  <dcterms:created xsi:type="dcterms:W3CDTF">2021-09-24T15:55:08Z</dcterms:created>
  <dcterms:modified xsi:type="dcterms:W3CDTF">2021-09-24T16:07:53Z</dcterms:modified>
</cp:coreProperties>
</file>