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31301" y="2255218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35976" y="2255218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2251" y="2721943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31301" y="320277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35976" y="320277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2251" y="366950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개이(가) 표시된 사진&#10;&#10;자동 생성된 설명">
            <a:extLst>
              <a:ext uri="{FF2B5EF4-FFF2-40B4-BE49-F238E27FC236}">
                <a16:creationId xmlns:a16="http://schemas.microsoft.com/office/drawing/2014/main" id="{332BD4F1-472E-45CD-8943-C932B69026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37" name="그림 36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56F35618-FA17-48F9-B399-188DDF28A7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BDD39F-6240-4FF5-8502-F812E645B871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2023-11-21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35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16. </a:t>
            </a:r>
            <a:r>
              <a:rPr lang="ko-KR" altLang="en-US"/>
              <a:t>플렉스</a:t>
            </a:r>
            <a:r>
              <a:rPr lang="en-US" altLang="ko-KR"/>
              <a:t> </a:t>
            </a:r>
            <a:r>
              <a:rPr lang="ko-KR" altLang="en-US"/>
              <a:t>박스 레이아웃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8132" y="2315362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16-1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7640" y="2315362"/>
            <a:ext cx="411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플렉스 박스 레이아웃과 기본 속성들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DA7B3-F519-4C8E-892A-F0925C452529}"/>
              </a:ext>
            </a:extLst>
          </p:cNvPr>
          <p:cNvSpPr txBox="1"/>
          <p:nvPr/>
        </p:nvSpPr>
        <p:spPr>
          <a:xfrm>
            <a:off x="1728132" y="3252723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16-2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6BB6-A2EA-4D86-90B4-34CF38DE8227}"/>
              </a:ext>
            </a:extLst>
          </p:cNvPr>
          <p:cNvSpPr txBox="1"/>
          <p:nvPr/>
        </p:nvSpPr>
        <p:spPr>
          <a:xfrm>
            <a:off x="2407640" y="3252723"/>
            <a:ext cx="442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플렉스 박스 항목 배치를 위한 속성들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[</a:t>
            </a:r>
            <a:r>
              <a:rPr lang="ko-KR" altLang="en-US">
                <a:latin typeface="+mn-ea"/>
              </a:rPr>
              <a:t>실습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플렉스 박스를 사용해 사이트 구성하기</a:t>
            </a:r>
            <a:endParaRPr lang="en-US" altLang="ko-KR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283" y="1169025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1) </a:t>
            </a:r>
            <a:r>
              <a:rPr lang="ko-KR" altLang="en-US" sz="1400" b="1">
                <a:latin typeface="+mn-ea"/>
              </a:rPr>
              <a:t>레이아웃 구상</a:t>
            </a:r>
            <a:endParaRPr lang="en-US" altLang="ko-KR" sz="1400" b="1">
              <a:latin typeface="+mn-ea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D0639E0-D000-4807-8156-161ED12B4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" y="1813892"/>
            <a:ext cx="6828571" cy="36476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C4936E-9D38-4E63-99AD-CBF945F13AED}"/>
              </a:ext>
            </a:extLst>
          </p:cNvPr>
          <p:cNvSpPr/>
          <p:nvPr/>
        </p:nvSpPr>
        <p:spPr>
          <a:xfrm>
            <a:off x="8190919" y="1307557"/>
            <a:ext cx="362264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2) </a:t>
            </a:r>
            <a:r>
              <a:rPr lang="ko-KR" altLang="en-US" sz="1400" b="1">
                <a:latin typeface="+mn-ea"/>
              </a:rPr>
              <a:t>주어진 파일</a:t>
            </a:r>
            <a:endParaRPr lang="en-US" altLang="ko-KR" sz="1400" b="1">
              <a:latin typeface="+mn-ea"/>
            </a:endParaRPr>
          </a:p>
        </p:txBody>
      </p:sp>
      <p:pic>
        <p:nvPicPr>
          <p:cNvPr id="8" name="그림 7" descr="음식, 실내, 플레이트, 테이블이(가) 표시된 사진&#10;&#10;자동 생성된 설명">
            <a:extLst>
              <a:ext uri="{FF2B5EF4-FFF2-40B4-BE49-F238E27FC236}">
                <a16:creationId xmlns:a16="http://schemas.microsoft.com/office/drawing/2014/main" id="{D0DC60F9-547D-44B2-B8DF-79DB93BB9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19" y="1996389"/>
            <a:ext cx="3347549" cy="232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6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[</a:t>
            </a:r>
            <a:r>
              <a:rPr lang="ko-KR" altLang="en-US">
                <a:latin typeface="+mn-ea"/>
              </a:rPr>
              <a:t>실습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플렉스 박스를 사용해 사이트 구성하기</a:t>
            </a:r>
            <a:endParaRPr lang="en-US" altLang="ko-KR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283" y="1169025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3) </a:t>
            </a:r>
            <a:r>
              <a:rPr lang="ko-KR" altLang="en-US" sz="1400" b="1">
                <a:latin typeface="+mn-ea"/>
              </a:rPr>
              <a:t>미디어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쿼리 중단점 지정하기</a:t>
            </a:r>
            <a:endParaRPr lang="en-US" altLang="ko-KR" sz="1400" b="1">
              <a:latin typeface="+mn-ea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5D16A4C-A4FD-45E2-9215-F70B47A4A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3" t="18584"/>
          <a:stretch/>
        </p:blipFill>
        <p:spPr>
          <a:xfrm>
            <a:off x="662730" y="1627464"/>
            <a:ext cx="2650921" cy="14753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3FAB79-2636-4CFD-BD49-26F749B6A974}"/>
              </a:ext>
            </a:extLst>
          </p:cNvPr>
          <p:cNvSpPr/>
          <p:nvPr/>
        </p:nvSpPr>
        <p:spPr>
          <a:xfrm>
            <a:off x="6574176" y="1171980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5)  pc</a:t>
            </a:r>
            <a:r>
              <a:rPr lang="ko-KR" altLang="en-US" sz="1400" b="1">
                <a:latin typeface="+mn-ea"/>
              </a:rPr>
              <a:t> 화면일 경우</a:t>
            </a:r>
            <a:endParaRPr lang="en-US" altLang="ko-KR" sz="1400" b="1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12EE69-A3C9-4C32-BD03-B654160EDD05}"/>
              </a:ext>
            </a:extLst>
          </p:cNvPr>
          <p:cNvSpPr/>
          <p:nvPr/>
        </p:nvSpPr>
        <p:spPr>
          <a:xfrm>
            <a:off x="545283" y="3278568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4)  </a:t>
            </a:r>
            <a:r>
              <a:rPr lang="ko-KR" altLang="en-US" sz="1400" b="1">
                <a:latin typeface="+mn-ea"/>
              </a:rPr>
              <a:t>태블릿 화면일 경우</a:t>
            </a:r>
            <a:endParaRPr lang="en-US" altLang="ko-KR" sz="1400" b="1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5AFD3E-43B9-4137-9434-340A01CBB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05" y="5020766"/>
            <a:ext cx="2143402" cy="10623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B4BFBB-95D2-47A6-B300-ECC46CFEF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05" y="3843463"/>
            <a:ext cx="3850598" cy="9862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46E708-CB43-43B7-A897-2F0D5EE0AF9F}"/>
              </a:ext>
            </a:extLst>
          </p:cNvPr>
          <p:cNvSpPr/>
          <p:nvPr/>
        </p:nvSpPr>
        <p:spPr>
          <a:xfrm>
            <a:off x="6574176" y="3242057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결과 </a:t>
            </a:r>
            <a:endParaRPr lang="en-US" altLang="ko-KR" sz="1400" b="1">
              <a:latin typeface="+mn-ea"/>
            </a:endParaRP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9BFE4FBB-BB66-4AD7-A838-ED684BFDF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6" y="1737925"/>
            <a:ext cx="2422002" cy="1254473"/>
          </a:xfrm>
          <a:prstGeom prst="rect">
            <a:avLst/>
          </a:prstGeom>
        </p:spPr>
      </p:pic>
      <p:pic>
        <p:nvPicPr>
          <p:cNvPr id="18" name="그림 17" descr="음식이(가) 표시된 사진&#10;&#10;자동 생성된 설명">
            <a:extLst>
              <a:ext uri="{FF2B5EF4-FFF2-40B4-BE49-F238E27FC236}">
                <a16:creationId xmlns:a16="http://schemas.microsoft.com/office/drawing/2014/main" id="{8BDDFD73-9B55-481C-AEE2-F54CC414A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26" y="3651189"/>
            <a:ext cx="3886188" cy="29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8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플렉스 박스 레이아웃</a:t>
            </a:r>
            <a:r>
              <a:rPr lang="en-US" altLang="ko-KR" b="1">
                <a:latin typeface="+mn-ea"/>
              </a:rPr>
              <a:t>(flex box layout)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3337" y="1702023"/>
            <a:ext cx="65685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그리드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레이아웃을 기본으로</a:t>
            </a:r>
            <a:r>
              <a:rPr lang="en-US" altLang="ko-KR" sz="1400"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플렉스 박스를 원하는 위치에 배치하는 것</a:t>
            </a:r>
            <a:r>
              <a:rPr lang="en-US" altLang="ko-KR" sz="140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여유 공간에 따라 너비나 높이</a:t>
            </a:r>
            <a:r>
              <a:rPr lang="en-US" altLang="ko-KR" sz="1400"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위치를 자유롭게 변형할 수 있음</a:t>
            </a: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50" y="2859226"/>
            <a:ext cx="4778709" cy="29590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43" y="2228912"/>
            <a:ext cx="3236927" cy="7633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243" y="3114260"/>
            <a:ext cx="3129093" cy="73541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216243" y="3971661"/>
            <a:ext cx="3305262" cy="1140269"/>
            <a:chOff x="6216243" y="4228685"/>
            <a:chExt cx="3654615" cy="130804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6243" y="4228685"/>
              <a:ext cx="3531990" cy="79123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8188" y="5075024"/>
              <a:ext cx="3612670" cy="461709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243" y="5304476"/>
            <a:ext cx="3006842" cy="9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0449" y="1802692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배치 요소들을 감싸는 부모 요소를 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컨테이너로 지정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70449" y="1294861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display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49" y="2323424"/>
            <a:ext cx="3586249" cy="17047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0449" y="4176516"/>
            <a:ext cx="2505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sp>
        <p:nvSpPr>
          <p:cNvPr id="16" name="직사각형 15"/>
          <p:cNvSpPr/>
          <p:nvPr/>
        </p:nvSpPr>
        <p:spPr>
          <a:xfrm>
            <a:off x="6291741" y="1294861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display </a:t>
            </a:r>
            <a:r>
              <a:rPr lang="ko-KR" altLang="en-US" sz="1400" b="1">
                <a:latin typeface="+mn-ea"/>
              </a:rPr>
              <a:t>속성과 브라우저 접두사</a:t>
            </a:r>
            <a:endParaRPr lang="en-US" altLang="ko-KR" sz="1400" b="1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74296" y="1802692"/>
            <a:ext cx="53102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최신 모던 브라우저에서는 모두 지원되고 대부분의 구식 버전에서도 지원됨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C00000"/>
                </a:solidFill>
                <a:latin typeface="TDc_SSiMyungJo_120_OTF"/>
              </a:rPr>
              <a:t>하지만</a:t>
            </a:r>
            <a:r>
              <a:rPr lang="en-US" altLang="ko-KR" sz="1400" b="1">
                <a:solidFill>
                  <a:srgbClr val="C00000"/>
                </a:solidFill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브라우저마다 플렉스 박스를 지원하는 방법이 달라 브라우저 접두사를 붙여야 함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6504262" y="3418204"/>
            <a:ext cx="52235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.wrapper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-webkit-box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iOS 6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이하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사파리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3.1 */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-moz-box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파이어폭스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19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이하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-ms-flexbox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IE 10 */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-webkit-flex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웹킷 구 버전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표준 스펙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6912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3004" y="1718802"/>
            <a:ext cx="5050174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 항목 배치 방향 지정</a:t>
            </a:r>
            <a:r>
              <a:rPr lang="en-US" altLang="ko-KR" sz="1400">
                <a:latin typeface="TDc_SSiMyungJo_120_OTF"/>
              </a:rPr>
              <a:t> 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453004" y="1210971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flex-direction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4" y="2202733"/>
            <a:ext cx="4922153" cy="3535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4" y="2745544"/>
            <a:ext cx="6105876" cy="232311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645167" y="1093188"/>
            <a:ext cx="37722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flex-direction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column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div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=”box3”&gt;&lt;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167" y="4558545"/>
            <a:ext cx="2792548" cy="1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0082" y="1709922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 항목을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한 줄 또는 여러 줄로 배치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70082" y="1202091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flex-wrap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0" y="2269978"/>
            <a:ext cx="3662449" cy="3221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0" y="2736663"/>
            <a:ext cx="4976816" cy="12761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39156" y="1787205"/>
            <a:ext cx="3075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sp>
        <p:nvSpPr>
          <p:cNvPr id="16" name="직사각형 15"/>
          <p:cNvSpPr/>
          <p:nvPr/>
        </p:nvSpPr>
        <p:spPr>
          <a:xfrm>
            <a:off x="6739156" y="3951565"/>
            <a:ext cx="3075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wrap-reverse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453" y="1617589"/>
            <a:ext cx="2276522" cy="14505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453" y="3806472"/>
            <a:ext cx="2276522" cy="13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9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3338" y="1720188"/>
            <a:ext cx="50501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 배치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방향과 여러 줄 배치를 한꺼번에 지정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 값은 </a:t>
            </a:r>
            <a:r>
              <a:rPr lang="en-US" altLang="ko-KR" sz="1400"/>
              <a:t>flex-flow:row no-wrap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212357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flex-flow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608766"/>
            <a:ext cx="3558077" cy="33021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241407" y="1820155"/>
            <a:ext cx="50501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 항목의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배치 순서 바꾸기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order </a:t>
            </a:r>
            <a:r>
              <a:rPr lang="ko-KR" altLang="en-US" sz="1400"/>
              <a:t>값에 지정된 순서에 따라 배치됨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6241407" y="1312324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order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91868" y="3388598"/>
            <a:ext cx="34618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#box3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=”box3”&gt;&lt;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53" y="4568157"/>
            <a:ext cx="2446361" cy="1498097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553512" y="1209401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44615" y="1847646"/>
            <a:ext cx="69628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 항목의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크기 조절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TDc_SSiMyungJo_120_OTF"/>
              </a:rPr>
              <a:t>flex-grow</a:t>
            </a:r>
            <a:r>
              <a:rPr lang="ko-KR" altLang="en-US" sz="1400">
                <a:latin typeface="TDc_SSiMyungJo_120_OTF"/>
              </a:rPr>
              <a:t>와 </a:t>
            </a:r>
            <a:r>
              <a:rPr lang="en-US" altLang="ko-KR" sz="1400">
                <a:latin typeface="TDc_SSiMyungJo_120_OTF"/>
              </a:rPr>
              <a:t>flex-shrink, flex-basis </a:t>
            </a:r>
            <a:r>
              <a:rPr lang="ko-KR" altLang="en-US" sz="1400">
                <a:latin typeface="TDc_SSiMyungJo_120_OTF"/>
              </a:rPr>
              <a:t>속성은 별개의 속성이지만 따로 쓰지 않고 </a:t>
            </a:r>
            <a:r>
              <a:rPr lang="en-US" altLang="ko-KR" sz="1400">
                <a:latin typeface="TDc_SSiMyungJo_120_OTF"/>
              </a:rPr>
              <a:t>flex </a:t>
            </a:r>
            <a:r>
              <a:rPr lang="ko-KR" altLang="en-US" sz="1400">
                <a:latin typeface="TDc_SSiMyungJo_120_OTF"/>
              </a:rPr>
              <a:t>속성으로 묶어 사용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444615" y="1339815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3177829"/>
            <a:ext cx="5285065" cy="3343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7" y="3615575"/>
            <a:ext cx="5760912" cy="24411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96837" y="1755313"/>
            <a:ext cx="3487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1 1 0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2 2 0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2</a:t>
            </a:r>
            <a:r>
              <a:rPr lang="ko-KR" altLang="en-US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배 늘이거나 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2</a:t>
            </a:r>
            <a:r>
              <a:rPr lang="ko-KR" altLang="en-US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배 줄임 *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85" y="3615575"/>
            <a:ext cx="2449411" cy="6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9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n-ea"/>
              </a:rPr>
              <a:t>플렉스 항목 배치를 위한 속성들</a:t>
            </a:r>
            <a:endParaRPr lang="en-US" altLang="ko-KR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1812929"/>
            <a:ext cx="46810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항목을 주축 방향으로 배치할 때의 배치 기준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305098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justify-content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6" y="2336128"/>
            <a:ext cx="5462237" cy="3475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60857" y="1812929"/>
            <a:ext cx="46810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교차축을 기준으로 하는 배치 방법 조절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6660857" y="1305098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align-items </a:t>
            </a:r>
            <a:r>
              <a:rPr lang="ko-KR" altLang="en-US" sz="1400" b="1">
                <a:latin typeface="+mn-ea"/>
              </a:rPr>
              <a:t>속성</a:t>
            </a:r>
            <a:r>
              <a:rPr lang="en-US" altLang="ko-KR" sz="1400" b="1">
                <a:latin typeface="+mn-ea"/>
              </a:rPr>
              <a:t>, align-self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857" y="2363371"/>
            <a:ext cx="5044492" cy="3202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57" y="2829589"/>
            <a:ext cx="5467391" cy="3249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850" y="3429000"/>
            <a:ext cx="5322506" cy="275425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92" y="3325873"/>
            <a:ext cx="5523911" cy="26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8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n-ea"/>
              </a:rPr>
              <a:t>플렉스 항목 배치를 위한 속성들</a:t>
            </a:r>
            <a:endParaRPr lang="en-US" altLang="ko-KR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5282" y="1676856"/>
            <a:ext cx="56290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항목이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여러 줄로 표시될 때 교차 축 기준의 배치 방법 지정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45283" y="1169025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align-content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2239201"/>
            <a:ext cx="5570286" cy="3340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41" y="2855994"/>
            <a:ext cx="4689446" cy="28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5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816</TotalTime>
  <Words>595</Words>
  <Application>Microsoft Office PowerPoint</Application>
  <PresentationFormat>와이드스크린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D2Coding</vt:lpstr>
      <vt:lpstr>TDc_SSiGothic_120_OTF</vt:lpstr>
      <vt:lpstr>TDc_SSiMyungJo_120_OTF</vt:lpstr>
      <vt:lpstr>맑은 고딕</vt:lpstr>
      <vt:lpstr>Arial</vt:lpstr>
      <vt:lpstr>Office 테마</vt:lpstr>
      <vt:lpstr>16. 플렉스 박스 레이아웃</vt:lpstr>
      <vt:lpstr>플렉스 박스 레이아웃과 기본 속성들</vt:lpstr>
      <vt:lpstr>플렉스 박스 레이아웃과 기본 속성들</vt:lpstr>
      <vt:lpstr>플렉스 박스 레이아웃과 기본 속성들</vt:lpstr>
      <vt:lpstr>플렉스 박스 레이아웃과 기본 속성들</vt:lpstr>
      <vt:lpstr>플렉스 박스 레이아웃과 기본 속성들</vt:lpstr>
      <vt:lpstr>플렉스 박스 레이아웃과 기본 속성들</vt:lpstr>
      <vt:lpstr>플렉스 항목 배치를 위한 속성들</vt:lpstr>
      <vt:lpstr>플렉스 항목 배치를 위한 속성들</vt:lpstr>
      <vt:lpstr>[실습] 플렉스 박스를 사용해 사이트 구성하기</vt:lpstr>
      <vt:lpstr>[실습] 플렉스 박스를 사용해 사이트 구성하기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반응형 웹이란</dc:title>
  <dc:creator>Kyunghee Ko</dc:creator>
  <cp:lastModifiedBy>ssam</cp:lastModifiedBy>
  <cp:revision>40</cp:revision>
  <dcterms:created xsi:type="dcterms:W3CDTF">2017-01-05T09:08:23Z</dcterms:created>
  <dcterms:modified xsi:type="dcterms:W3CDTF">2023-11-21T03:19:01Z</dcterms:modified>
</cp:coreProperties>
</file>