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7" r:id="rId2"/>
    <p:sldId id="268" r:id="rId3"/>
    <p:sldId id="269" r:id="rId4"/>
    <p:sldId id="270" r:id="rId5"/>
    <p:sldId id="276" r:id="rId6"/>
    <p:sldId id="271" r:id="rId7"/>
    <p:sldId id="272" r:id="rId8"/>
    <p:sldId id="273" r:id="rId9"/>
    <p:sldId id="274" r:id="rId10"/>
    <p:sldId id="275" r:id="rId11"/>
    <p:sldId id="278" r:id="rId12"/>
    <p:sldId id="277" r:id="rId13"/>
    <p:sldId id="279" r:id="rId14"/>
    <p:sldId id="256" r:id="rId15"/>
    <p:sldId id="257" r:id="rId16"/>
    <p:sldId id="258" r:id="rId17"/>
    <p:sldId id="259" r:id="rId18"/>
    <p:sldId id="260" r:id="rId19"/>
    <p:sldId id="261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CB5EC-F2E0-CA4F-B52B-655C21C5916D}" v="134" dt="2020-11-07T13:34:05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qiang Victor TIAN" userId="37efd625-3bb3-42a6-a867-09efccbee027" providerId="ADAL" clId="{60C01DE3-1F67-496E-99B3-951A0B0FD563}"/>
    <pc:docChg chg="custSel addSld modSld sldOrd">
      <pc:chgData name="Yongqiang Victor TIAN" userId="37efd625-3bb3-42a6-a867-09efccbee027" providerId="ADAL" clId="{60C01DE3-1F67-496E-99B3-951A0B0FD563}" dt="2018-11-14T13:18:00.419" v="1826" actId="20577"/>
      <pc:docMkLst>
        <pc:docMk/>
      </pc:docMkLst>
      <pc:sldChg chg="modSp add">
        <pc:chgData name="Yongqiang Victor TIAN" userId="37efd625-3bb3-42a6-a867-09efccbee027" providerId="ADAL" clId="{60C01DE3-1F67-496E-99B3-951A0B0FD563}" dt="2018-11-14T12:12:33.579" v="620" actId="20577"/>
        <pc:sldMkLst>
          <pc:docMk/>
          <pc:sldMk cId="2119352887" sldId="257"/>
        </pc:sldMkLst>
        <pc:spChg chg="mod">
          <ac:chgData name="Yongqiang Victor TIAN" userId="37efd625-3bb3-42a6-a867-09efccbee027" providerId="ADAL" clId="{60C01DE3-1F67-496E-99B3-951A0B0FD563}" dt="2018-11-14T11:58:41.497" v="62" actId="20577"/>
          <ac:spMkLst>
            <pc:docMk/>
            <pc:sldMk cId="2119352887" sldId="257"/>
            <ac:spMk id="2" creationId="{F59DDE0B-9623-42D2-ACC2-4FB9A10A4719}"/>
          </ac:spMkLst>
        </pc:spChg>
        <pc:spChg chg="mod">
          <ac:chgData name="Yongqiang Victor TIAN" userId="37efd625-3bb3-42a6-a867-09efccbee027" providerId="ADAL" clId="{60C01DE3-1F67-496E-99B3-951A0B0FD563}" dt="2018-11-14T12:12:33.579" v="620" actId="20577"/>
          <ac:spMkLst>
            <pc:docMk/>
            <pc:sldMk cId="2119352887" sldId="257"/>
            <ac:spMk id="3" creationId="{70A2B1B3-0EF7-485F-AF86-3FF89319064D}"/>
          </ac:spMkLst>
        </pc:spChg>
      </pc:sldChg>
      <pc:sldChg chg="modSp add">
        <pc:chgData name="Yongqiang Victor TIAN" userId="37efd625-3bb3-42a6-a867-09efccbee027" providerId="ADAL" clId="{60C01DE3-1F67-496E-99B3-951A0B0FD563}" dt="2018-11-14T12:27:57.171" v="1076" actId="20577"/>
        <pc:sldMkLst>
          <pc:docMk/>
          <pc:sldMk cId="446049685" sldId="258"/>
        </pc:sldMkLst>
        <pc:spChg chg="mod">
          <ac:chgData name="Yongqiang Victor TIAN" userId="37efd625-3bb3-42a6-a867-09efccbee027" providerId="ADAL" clId="{60C01DE3-1F67-496E-99B3-951A0B0FD563}" dt="2018-11-14T12:27:57.171" v="1076" actId="20577"/>
          <ac:spMkLst>
            <pc:docMk/>
            <pc:sldMk cId="446049685" sldId="258"/>
            <ac:spMk id="2" creationId="{B538DF59-892C-4030-8D09-A14EDA6C5574}"/>
          </ac:spMkLst>
        </pc:spChg>
        <pc:spChg chg="mod">
          <ac:chgData name="Yongqiang Victor TIAN" userId="37efd625-3bb3-42a6-a867-09efccbee027" providerId="ADAL" clId="{60C01DE3-1F67-496E-99B3-951A0B0FD563}" dt="2018-11-14T12:16:46.392" v="734"/>
          <ac:spMkLst>
            <pc:docMk/>
            <pc:sldMk cId="446049685" sldId="258"/>
            <ac:spMk id="3" creationId="{674338D2-358D-4317-9CC9-59D0E0412614}"/>
          </ac:spMkLst>
        </pc:spChg>
      </pc:sldChg>
      <pc:sldChg chg="addSp delSp modSp add">
        <pc:chgData name="Yongqiang Victor TIAN" userId="37efd625-3bb3-42a6-a867-09efccbee027" providerId="ADAL" clId="{60C01DE3-1F67-496E-99B3-951A0B0FD563}" dt="2018-11-14T12:25:40.980" v="930" actId="208"/>
        <pc:sldMkLst>
          <pc:docMk/>
          <pc:sldMk cId="3961282098" sldId="259"/>
        </pc:sldMkLst>
        <pc:spChg chg="mod">
          <ac:chgData name="Yongqiang Victor TIAN" userId="37efd625-3bb3-42a6-a867-09efccbee027" providerId="ADAL" clId="{60C01DE3-1F67-496E-99B3-951A0B0FD563}" dt="2018-11-14T12:17:05.105" v="740" actId="27636"/>
          <ac:spMkLst>
            <pc:docMk/>
            <pc:sldMk cId="3961282098" sldId="259"/>
            <ac:spMk id="2" creationId="{31BFB9D6-50AB-4915-A3BE-977DEB9D3ABC}"/>
          </ac:spMkLst>
        </pc:spChg>
        <pc:spChg chg="del mod">
          <ac:chgData name="Yongqiang Victor TIAN" userId="37efd625-3bb3-42a6-a867-09efccbee027" providerId="ADAL" clId="{60C01DE3-1F67-496E-99B3-951A0B0FD563}" dt="2018-11-14T12:18:39.489" v="743"/>
          <ac:spMkLst>
            <pc:docMk/>
            <pc:sldMk cId="3961282098" sldId="259"/>
            <ac:spMk id="3" creationId="{92698858-1468-4304-A0FC-DFDC1E1E585C}"/>
          </ac:spMkLst>
        </pc:spChg>
        <pc:spChg chg="add del mod">
          <ac:chgData name="Yongqiang Victor TIAN" userId="37efd625-3bb3-42a6-a867-09efccbee027" providerId="ADAL" clId="{60C01DE3-1F67-496E-99B3-951A0B0FD563}" dt="2018-11-14T12:21:38.334" v="765" actId="478"/>
          <ac:spMkLst>
            <pc:docMk/>
            <pc:sldMk cId="3961282098" sldId="259"/>
            <ac:spMk id="5" creationId="{4FF1EA62-3F17-407C-9654-22AA51120CA4}"/>
          </ac:spMkLst>
        </pc:spChg>
        <pc:spChg chg="add mod">
          <ac:chgData name="Yongqiang Victor TIAN" userId="37efd625-3bb3-42a6-a867-09efccbee027" providerId="ADAL" clId="{60C01DE3-1F67-496E-99B3-951A0B0FD563}" dt="2018-11-14T12:22:53.169" v="774" actId="14100"/>
          <ac:spMkLst>
            <pc:docMk/>
            <pc:sldMk cId="3961282098" sldId="259"/>
            <ac:spMk id="6" creationId="{991D740B-ED5B-4FFB-B859-077791B1BBA4}"/>
          </ac:spMkLst>
        </pc:spChg>
        <pc:spChg chg="add del mod">
          <ac:chgData name="Yongqiang Victor TIAN" userId="37efd625-3bb3-42a6-a867-09efccbee027" providerId="ADAL" clId="{60C01DE3-1F67-496E-99B3-951A0B0FD563}" dt="2018-11-14T12:24:17.258" v="849" actId="478"/>
          <ac:spMkLst>
            <pc:docMk/>
            <pc:sldMk cId="3961282098" sldId="259"/>
            <ac:spMk id="7" creationId="{791A3E74-95DB-4B8E-AB74-BB54030698F7}"/>
          </ac:spMkLst>
        </pc:spChg>
        <pc:spChg chg="add mod">
          <ac:chgData name="Yongqiang Victor TIAN" userId="37efd625-3bb3-42a6-a867-09efccbee027" providerId="ADAL" clId="{60C01DE3-1F67-496E-99B3-951A0B0FD563}" dt="2018-11-14T12:24:36.197" v="852" actId="208"/>
          <ac:spMkLst>
            <pc:docMk/>
            <pc:sldMk cId="3961282098" sldId="259"/>
            <ac:spMk id="8" creationId="{ACD149FE-B6D3-4B2B-927D-CCC28E28C8FF}"/>
          </ac:spMkLst>
        </pc:spChg>
        <pc:spChg chg="add mod">
          <ac:chgData name="Yongqiang Victor TIAN" userId="37efd625-3bb3-42a6-a867-09efccbee027" providerId="ADAL" clId="{60C01DE3-1F67-496E-99B3-951A0B0FD563}" dt="2018-11-14T12:25:40.980" v="930" actId="208"/>
          <ac:spMkLst>
            <pc:docMk/>
            <pc:sldMk cId="3961282098" sldId="259"/>
            <ac:spMk id="9" creationId="{3173E9B6-78C0-4454-B7C4-22B66D347B68}"/>
          </ac:spMkLst>
        </pc:spChg>
        <pc:spChg chg="add mod">
          <ac:chgData name="Yongqiang Victor TIAN" userId="37efd625-3bb3-42a6-a867-09efccbee027" providerId="ADAL" clId="{60C01DE3-1F67-496E-99B3-951A0B0FD563}" dt="2018-11-14T12:25:40.980" v="930" actId="208"/>
          <ac:spMkLst>
            <pc:docMk/>
            <pc:sldMk cId="3961282098" sldId="259"/>
            <ac:spMk id="10" creationId="{11CBC037-D672-4E9F-B482-34AD5396E340}"/>
          </ac:spMkLst>
        </pc:spChg>
        <pc:picChg chg="add mod">
          <ac:chgData name="Yongqiang Victor TIAN" userId="37efd625-3bb3-42a6-a867-09efccbee027" providerId="ADAL" clId="{60C01DE3-1F67-496E-99B3-951A0B0FD563}" dt="2018-11-14T12:19:03.629" v="745" actId="1076"/>
          <ac:picMkLst>
            <pc:docMk/>
            <pc:sldMk cId="3961282098" sldId="259"/>
            <ac:picMk id="4" creationId="{793F21D6-6B98-4E0A-A0FB-DF585FEAAE17}"/>
          </ac:picMkLst>
        </pc:picChg>
      </pc:sldChg>
      <pc:sldChg chg="addSp delSp modSp add">
        <pc:chgData name="Yongqiang Victor TIAN" userId="37efd625-3bb3-42a6-a867-09efccbee027" providerId="ADAL" clId="{60C01DE3-1F67-496E-99B3-951A0B0FD563}" dt="2018-11-14T12:26:34.538" v="985" actId="1076"/>
        <pc:sldMkLst>
          <pc:docMk/>
          <pc:sldMk cId="3407825250" sldId="260"/>
        </pc:sldMkLst>
        <pc:spChg chg="mod">
          <ac:chgData name="Yongqiang Victor TIAN" userId="37efd625-3bb3-42a6-a867-09efccbee027" providerId="ADAL" clId="{60C01DE3-1F67-496E-99B3-951A0B0FD563}" dt="2018-11-14T12:19:15.600" v="747"/>
          <ac:spMkLst>
            <pc:docMk/>
            <pc:sldMk cId="3407825250" sldId="260"/>
            <ac:spMk id="2" creationId="{0AC0F3F5-D27E-47D7-918F-C9AA99B2A878}"/>
          </ac:spMkLst>
        </pc:spChg>
        <pc:spChg chg="del">
          <ac:chgData name="Yongqiang Victor TIAN" userId="37efd625-3bb3-42a6-a867-09efccbee027" providerId="ADAL" clId="{60C01DE3-1F67-496E-99B3-951A0B0FD563}" dt="2018-11-14T12:19:41.816" v="748"/>
          <ac:spMkLst>
            <pc:docMk/>
            <pc:sldMk cId="3407825250" sldId="260"/>
            <ac:spMk id="3" creationId="{70079044-C871-40B7-8A83-5F178C33AAB7}"/>
          </ac:spMkLst>
        </pc:spChg>
        <pc:spChg chg="add mod">
          <ac:chgData name="Yongqiang Victor TIAN" userId="37efd625-3bb3-42a6-a867-09efccbee027" providerId="ADAL" clId="{60C01DE3-1F67-496E-99B3-951A0B0FD563}" dt="2018-11-14T12:25:56.162" v="933" actId="14100"/>
          <ac:spMkLst>
            <pc:docMk/>
            <pc:sldMk cId="3407825250" sldId="260"/>
            <ac:spMk id="5" creationId="{FDDF3316-E6EA-41C4-A9B7-7F2504A7689C}"/>
          </ac:spMkLst>
        </pc:spChg>
        <pc:spChg chg="add mod">
          <ac:chgData name="Yongqiang Victor TIAN" userId="37efd625-3bb3-42a6-a867-09efccbee027" providerId="ADAL" clId="{60C01DE3-1F67-496E-99B3-951A0B0FD563}" dt="2018-11-14T12:26:34.538" v="985" actId="1076"/>
          <ac:spMkLst>
            <pc:docMk/>
            <pc:sldMk cId="3407825250" sldId="260"/>
            <ac:spMk id="6" creationId="{1080729A-582F-4B28-9D11-46BC80F2EDBE}"/>
          </ac:spMkLst>
        </pc:spChg>
        <pc:picChg chg="add mod">
          <ac:chgData name="Yongqiang Victor TIAN" userId="37efd625-3bb3-42a6-a867-09efccbee027" providerId="ADAL" clId="{60C01DE3-1F67-496E-99B3-951A0B0FD563}" dt="2018-11-14T12:19:45.783" v="750" actId="1076"/>
          <ac:picMkLst>
            <pc:docMk/>
            <pc:sldMk cId="3407825250" sldId="260"/>
            <ac:picMk id="4" creationId="{DB49AA94-F872-4601-8733-8E8148719AF9}"/>
          </ac:picMkLst>
        </pc:picChg>
      </pc:sldChg>
      <pc:sldChg chg="addSp delSp modSp add">
        <pc:chgData name="Yongqiang Victor TIAN" userId="37efd625-3bb3-42a6-a867-09efccbee027" providerId="ADAL" clId="{60C01DE3-1F67-496E-99B3-951A0B0FD563}" dt="2018-11-14T12:27:00.967" v="1025" actId="14100"/>
        <pc:sldMkLst>
          <pc:docMk/>
          <pc:sldMk cId="11093103" sldId="261"/>
        </pc:sldMkLst>
        <pc:spChg chg="mod">
          <ac:chgData name="Yongqiang Victor TIAN" userId="37efd625-3bb3-42a6-a867-09efccbee027" providerId="ADAL" clId="{60C01DE3-1F67-496E-99B3-951A0B0FD563}" dt="2018-11-14T12:19:58.058" v="752"/>
          <ac:spMkLst>
            <pc:docMk/>
            <pc:sldMk cId="11093103" sldId="261"/>
            <ac:spMk id="2" creationId="{71B7A29C-FDE9-497F-BE37-69E771F94964}"/>
          </ac:spMkLst>
        </pc:spChg>
        <pc:spChg chg="del">
          <ac:chgData name="Yongqiang Victor TIAN" userId="37efd625-3bb3-42a6-a867-09efccbee027" providerId="ADAL" clId="{60C01DE3-1F67-496E-99B3-951A0B0FD563}" dt="2018-11-14T12:20:24.397" v="753"/>
          <ac:spMkLst>
            <pc:docMk/>
            <pc:sldMk cId="11093103" sldId="261"/>
            <ac:spMk id="3" creationId="{528C4143-FB35-4F58-B4B6-38D4D592770C}"/>
          </ac:spMkLst>
        </pc:spChg>
        <pc:spChg chg="add mod">
          <ac:chgData name="Yongqiang Victor TIAN" userId="37efd625-3bb3-42a6-a867-09efccbee027" providerId="ADAL" clId="{60C01DE3-1F67-496E-99B3-951A0B0FD563}" dt="2018-11-14T12:26:56.433" v="1023" actId="14100"/>
          <ac:spMkLst>
            <pc:docMk/>
            <pc:sldMk cId="11093103" sldId="261"/>
            <ac:spMk id="5" creationId="{76CC36F0-018F-4EF4-B58E-5351ED47347B}"/>
          </ac:spMkLst>
        </pc:spChg>
        <pc:spChg chg="add mod">
          <ac:chgData name="Yongqiang Victor TIAN" userId="37efd625-3bb3-42a6-a867-09efccbee027" providerId="ADAL" clId="{60C01DE3-1F67-496E-99B3-951A0B0FD563}" dt="2018-11-14T12:27:00.967" v="1025" actId="14100"/>
          <ac:spMkLst>
            <pc:docMk/>
            <pc:sldMk cId="11093103" sldId="261"/>
            <ac:spMk id="6" creationId="{CF327491-9729-45FA-92BD-753E8863A982}"/>
          </ac:spMkLst>
        </pc:spChg>
        <pc:picChg chg="add mod">
          <ac:chgData name="Yongqiang Victor TIAN" userId="37efd625-3bb3-42a6-a867-09efccbee027" providerId="ADAL" clId="{60C01DE3-1F67-496E-99B3-951A0B0FD563}" dt="2018-11-14T12:20:25.843" v="754" actId="1076"/>
          <ac:picMkLst>
            <pc:docMk/>
            <pc:sldMk cId="11093103" sldId="261"/>
            <ac:picMk id="4" creationId="{EE13A27E-3218-43E3-A823-7F021391D223}"/>
          </ac:picMkLst>
        </pc:picChg>
      </pc:sldChg>
      <pc:sldChg chg="modSp add ord">
        <pc:chgData name="Yongqiang Victor TIAN" userId="37efd625-3bb3-42a6-a867-09efccbee027" providerId="ADAL" clId="{60C01DE3-1F67-496E-99B3-951A0B0FD563}" dt="2018-11-14T13:14:02.346" v="1675"/>
        <pc:sldMkLst>
          <pc:docMk/>
          <pc:sldMk cId="2050384392" sldId="262"/>
        </pc:sldMkLst>
        <pc:spChg chg="mod">
          <ac:chgData name="Yongqiang Victor TIAN" userId="37efd625-3bb3-42a6-a867-09efccbee027" providerId="ADAL" clId="{60C01DE3-1F67-496E-99B3-951A0B0FD563}" dt="2018-11-14T12:27:24.465" v="1033"/>
          <ac:spMkLst>
            <pc:docMk/>
            <pc:sldMk cId="2050384392" sldId="262"/>
            <ac:spMk id="2" creationId="{27EFD14F-8162-45DA-B0B8-F2A1F9E1A6AB}"/>
          </ac:spMkLst>
        </pc:spChg>
        <pc:spChg chg="mod">
          <ac:chgData name="Yongqiang Victor TIAN" userId="37efd625-3bb3-42a6-a867-09efccbee027" providerId="ADAL" clId="{60C01DE3-1F67-496E-99B3-951A0B0FD563}" dt="2018-11-14T12:31:03.162" v="1391" actId="20577"/>
          <ac:spMkLst>
            <pc:docMk/>
            <pc:sldMk cId="2050384392" sldId="262"/>
            <ac:spMk id="3" creationId="{8E74EB63-C8D3-49C4-9D39-57D0BB05CBF1}"/>
          </ac:spMkLst>
        </pc:spChg>
      </pc:sldChg>
      <pc:sldChg chg="modSp add">
        <pc:chgData name="Yongqiang Victor TIAN" userId="37efd625-3bb3-42a6-a867-09efccbee027" providerId="ADAL" clId="{60C01DE3-1F67-496E-99B3-951A0B0FD563}" dt="2018-11-14T12:42:45.020" v="1453" actId="113"/>
        <pc:sldMkLst>
          <pc:docMk/>
          <pc:sldMk cId="1506604401" sldId="263"/>
        </pc:sldMkLst>
        <pc:spChg chg="mod">
          <ac:chgData name="Yongqiang Victor TIAN" userId="37efd625-3bb3-42a6-a867-09efccbee027" providerId="ADAL" clId="{60C01DE3-1F67-496E-99B3-951A0B0FD563}" dt="2018-11-14T12:41:41.851" v="1440" actId="20577"/>
          <ac:spMkLst>
            <pc:docMk/>
            <pc:sldMk cId="1506604401" sldId="263"/>
            <ac:spMk id="2" creationId="{87979DAB-F292-44FE-AB9F-7438FA67CE2C}"/>
          </ac:spMkLst>
        </pc:spChg>
        <pc:spChg chg="mod">
          <ac:chgData name="Yongqiang Victor TIAN" userId="37efd625-3bb3-42a6-a867-09efccbee027" providerId="ADAL" clId="{60C01DE3-1F67-496E-99B3-951A0B0FD563}" dt="2018-11-14T12:42:45.020" v="1453" actId="113"/>
          <ac:spMkLst>
            <pc:docMk/>
            <pc:sldMk cId="1506604401" sldId="263"/>
            <ac:spMk id="3" creationId="{8E93AC39-A851-4958-A52A-BFA1FFECB0DD}"/>
          </ac:spMkLst>
        </pc:spChg>
      </pc:sldChg>
      <pc:sldChg chg="modSp add ord">
        <pc:chgData name="Yongqiang Victor TIAN" userId="37efd625-3bb3-42a6-a867-09efccbee027" providerId="ADAL" clId="{60C01DE3-1F67-496E-99B3-951A0B0FD563}" dt="2018-11-14T13:17:15.939" v="1753" actId="113"/>
        <pc:sldMkLst>
          <pc:docMk/>
          <pc:sldMk cId="3860474820" sldId="264"/>
        </pc:sldMkLst>
        <pc:spChg chg="mod">
          <ac:chgData name="Yongqiang Victor TIAN" userId="37efd625-3bb3-42a6-a867-09efccbee027" providerId="ADAL" clId="{60C01DE3-1F67-496E-99B3-951A0B0FD563}" dt="2018-11-14T13:13:51.546" v="1673" actId="20577"/>
          <ac:spMkLst>
            <pc:docMk/>
            <pc:sldMk cId="3860474820" sldId="264"/>
            <ac:spMk id="2" creationId="{84DF2F89-34D8-4AC8-ADC1-E35D0026C811}"/>
          </ac:spMkLst>
        </pc:spChg>
        <pc:spChg chg="mod">
          <ac:chgData name="Yongqiang Victor TIAN" userId="37efd625-3bb3-42a6-a867-09efccbee027" providerId="ADAL" clId="{60C01DE3-1F67-496E-99B3-951A0B0FD563}" dt="2018-11-14T13:17:15.939" v="1753" actId="113"/>
          <ac:spMkLst>
            <pc:docMk/>
            <pc:sldMk cId="3860474820" sldId="264"/>
            <ac:spMk id="3" creationId="{ACB169EF-E86B-45F0-B559-48993A38D836}"/>
          </ac:spMkLst>
        </pc:spChg>
      </pc:sldChg>
      <pc:sldChg chg="modSp add">
        <pc:chgData name="Yongqiang Victor TIAN" userId="37efd625-3bb3-42a6-a867-09efccbee027" providerId="ADAL" clId="{60C01DE3-1F67-496E-99B3-951A0B0FD563}" dt="2018-11-14T13:18:00.419" v="1826" actId="20577"/>
        <pc:sldMkLst>
          <pc:docMk/>
          <pc:sldMk cId="3183521253" sldId="265"/>
        </pc:sldMkLst>
        <pc:spChg chg="mod">
          <ac:chgData name="Yongqiang Victor TIAN" userId="37efd625-3bb3-42a6-a867-09efccbee027" providerId="ADAL" clId="{60C01DE3-1F67-496E-99B3-951A0B0FD563}" dt="2018-11-14T13:17:23.347" v="1766" actId="20577"/>
          <ac:spMkLst>
            <pc:docMk/>
            <pc:sldMk cId="3183521253" sldId="265"/>
            <ac:spMk id="2" creationId="{4819826F-89B5-43C1-BC8D-C9AF1D5A171D}"/>
          </ac:spMkLst>
        </pc:spChg>
        <pc:spChg chg="mod">
          <ac:chgData name="Yongqiang Victor TIAN" userId="37efd625-3bb3-42a6-a867-09efccbee027" providerId="ADAL" clId="{60C01DE3-1F67-496E-99B3-951A0B0FD563}" dt="2018-11-14T13:18:00.419" v="1826" actId="20577"/>
          <ac:spMkLst>
            <pc:docMk/>
            <pc:sldMk cId="3183521253" sldId="265"/>
            <ac:spMk id="3" creationId="{B01AA119-1853-4CC2-A3F8-3F7E4C50E989}"/>
          </ac:spMkLst>
        </pc:spChg>
      </pc:sldChg>
    </pc:docChg>
  </pc:docChgLst>
  <pc:docChgLst>
    <pc:chgData name="Yongqiang TIAN" userId="37efd625-3bb3-42a6-a867-09efccbee027" providerId="ADAL" clId="{60C01DE3-1F67-496E-99B3-951A0B0FD563}"/>
    <pc:docChg chg="custSel addSld modSld sldOrd">
      <pc:chgData name="Yongqiang TIAN" userId="37efd625-3bb3-42a6-a867-09efccbee027" providerId="ADAL" clId="{60C01DE3-1F67-496E-99B3-951A0B0FD563}" dt="2018-11-16T03:31:54.011" v="237" actId="20577"/>
      <pc:docMkLst>
        <pc:docMk/>
      </pc:docMkLst>
      <pc:sldChg chg="modSp add ord">
        <pc:chgData name="Yongqiang TIAN" userId="37efd625-3bb3-42a6-a867-09efccbee027" providerId="ADAL" clId="{60C01DE3-1F67-496E-99B3-951A0B0FD563}" dt="2018-11-16T03:31:54.011" v="237" actId="20577"/>
        <pc:sldMkLst>
          <pc:docMk/>
          <pc:sldMk cId="929585778" sldId="266"/>
        </pc:sldMkLst>
        <pc:spChg chg="mod">
          <ac:chgData name="Yongqiang TIAN" userId="37efd625-3bb3-42a6-a867-09efccbee027" providerId="ADAL" clId="{60C01DE3-1F67-496E-99B3-951A0B0FD563}" dt="2018-11-16T03:26:05.635" v="8" actId="20577"/>
          <ac:spMkLst>
            <pc:docMk/>
            <pc:sldMk cId="929585778" sldId="266"/>
            <ac:spMk id="2" creationId="{D2B3E12B-89F0-45C6-AAC0-F9C7B3C049A6}"/>
          </ac:spMkLst>
        </pc:spChg>
        <pc:spChg chg="mod">
          <ac:chgData name="Yongqiang TIAN" userId="37efd625-3bb3-42a6-a867-09efccbee027" providerId="ADAL" clId="{60C01DE3-1F67-496E-99B3-951A0B0FD563}" dt="2018-11-16T03:31:54.011" v="237" actId="20577"/>
          <ac:spMkLst>
            <pc:docMk/>
            <pc:sldMk cId="929585778" sldId="266"/>
            <ac:spMk id="3" creationId="{3ECD669D-F513-44C6-822A-BF3F3299B2F8}"/>
          </ac:spMkLst>
        </pc:spChg>
      </pc:sldChg>
    </pc:docChg>
  </pc:docChgLst>
  <pc:docChgLst>
    <pc:chgData name="Aaron Zhang" userId="634e7a42d2e3dd1a" providerId="LiveId" clId="{41FCB5EC-F2E0-CA4F-B52B-655C21C5916D}"/>
    <pc:docChg chg="undo redo custSel addSld delSld modSld sldOrd">
      <pc:chgData name="Aaron Zhang" userId="634e7a42d2e3dd1a" providerId="LiveId" clId="{41FCB5EC-F2E0-CA4F-B52B-655C21C5916D}" dt="2020-11-07T13:48:13.538" v="5325" actId="20577"/>
      <pc:docMkLst>
        <pc:docMk/>
      </pc:docMkLst>
      <pc:sldChg chg="modSp mod">
        <pc:chgData name="Aaron Zhang" userId="634e7a42d2e3dd1a" providerId="LiveId" clId="{41FCB5EC-F2E0-CA4F-B52B-655C21C5916D}" dt="2020-11-07T12:45:33.127" v="1487" actId="20577"/>
        <pc:sldMkLst>
          <pc:docMk/>
          <pc:sldMk cId="2919113955" sldId="256"/>
        </pc:sldMkLst>
        <pc:spChg chg="mod">
          <ac:chgData name="Aaron Zhang" userId="634e7a42d2e3dd1a" providerId="LiveId" clId="{41FCB5EC-F2E0-CA4F-B52B-655C21C5916D}" dt="2020-11-07T12:45:33.127" v="1487" actId="20577"/>
          <ac:spMkLst>
            <pc:docMk/>
            <pc:sldMk cId="2919113955" sldId="256"/>
            <ac:spMk id="3" creationId="{FC630ED1-34D0-4016-A354-8A2692500FBA}"/>
          </ac:spMkLst>
        </pc:spChg>
      </pc:sldChg>
      <pc:sldChg chg="addSp modSp mod">
        <pc:chgData name="Aaron Zhang" userId="634e7a42d2e3dd1a" providerId="LiveId" clId="{41FCB5EC-F2E0-CA4F-B52B-655C21C5916D}" dt="2020-11-07T12:38:49.250" v="1464"/>
        <pc:sldMkLst>
          <pc:docMk/>
          <pc:sldMk cId="2119352887" sldId="257"/>
        </pc:sldMkLst>
        <pc:spChg chg="mod">
          <ac:chgData name="Aaron Zhang" userId="634e7a42d2e3dd1a" providerId="LiveId" clId="{41FCB5EC-F2E0-CA4F-B52B-655C21C5916D}" dt="2020-11-07T10:37:56.445" v="5" actId="20577"/>
          <ac:spMkLst>
            <pc:docMk/>
            <pc:sldMk cId="2119352887" sldId="257"/>
            <ac:spMk id="2" creationId="{F59DDE0B-9623-42D2-ACC2-4FB9A10A4719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2119352887" sldId="257"/>
            <ac:spMk id="4" creationId="{33F3B72E-10E5-034C-8AA2-B1EFC47A7B74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2119352887" sldId="257"/>
            <ac:spMk id="5" creationId="{83C059FF-9CFD-1940-8723-12B86635FCC0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2119352887" sldId="257"/>
            <ac:spMk id="6" creationId="{3A7AA39C-77D6-714F-B3AB-0992FE9F3BE4}"/>
          </ac:spMkLst>
        </pc:spChg>
      </pc:sldChg>
      <pc:sldChg chg="addSp modSp">
        <pc:chgData name="Aaron Zhang" userId="634e7a42d2e3dd1a" providerId="LiveId" clId="{41FCB5EC-F2E0-CA4F-B52B-655C21C5916D}" dt="2020-11-07T12:38:49.250" v="1464"/>
        <pc:sldMkLst>
          <pc:docMk/>
          <pc:sldMk cId="446049685" sldId="258"/>
        </pc:sldMkLst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446049685" sldId="258"/>
            <ac:spMk id="4" creationId="{3340C88D-7F8C-6249-B2DE-62D65064652E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446049685" sldId="258"/>
            <ac:spMk id="5" creationId="{24172C10-1819-E14C-BBC2-09FAC849EEA8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446049685" sldId="258"/>
            <ac:spMk id="6" creationId="{FD0EAFAC-9526-C84B-9107-F423CF687479}"/>
          </ac:spMkLst>
        </pc:spChg>
      </pc:sldChg>
      <pc:sldChg chg="addSp modSp">
        <pc:chgData name="Aaron Zhang" userId="634e7a42d2e3dd1a" providerId="LiveId" clId="{41FCB5EC-F2E0-CA4F-B52B-655C21C5916D}" dt="2020-11-07T12:38:49.250" v="1464"/>
        <pc:sldMkLst>
          <pc:docMk/>
          <pc:sldMk cId="3961282098" sldId="259"/>
        </pc:sldMkLst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961282098" sldId="259"/>
            <ac:spMk id="3" creationId="{2D7FCC52-5D9D-5B46-87C4-DD31630D3689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961282098" sldId="259"/>
            <ac:spMk id="5" creationId="{0A26CD0E-6992-AE48-A8A7-1B62BAC10D38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961282098" sldId="259"/>
            <ac:spMk id="7" creationId="{38C30BEF-210F-6B48-953C-1914C07710E4}"/>
          </ac:spMkLst>
        </pc:spChg>
      </pc:sldChg>
      <pc:sldChg chg="addSp modSp">
        <pc:chgData name="Aaron Zhang" userId="634e7a42d2e3dd1a" providerId="LiveId" clId="{41FCB5EC-F2E0-CA4F-B52B-655C21C5916D}" dt="2020-11-07T12:38:49.250" v="1464"/>
        <pc:sldMkLst>
          <pc:docMk/>
          <pc:sldMk cId="3407825250" sldId="260"/>
        </pc:sldMkLst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407825250" sldId="260"/>
            <ac:spMk id="3" creationId="{3841A9AC-D198-4940-BE02-0C9C1C21D71E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407825250" sldId="260"/>
            <ac:spMk id="7" creationId="{FC9C1B0A-C946-1E4E-B15C-524673F9B6FA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407825250" sldId="260"/>
            <ac:spMk id="8" creationId="{167D8B74-572D-EC4A-97EC-16F3556A3128}"/>
          </ac:spMkLst>
        </pc:spChg>
      </pc:sldChg>
      <pc:sldChg chg="addSp modSp">
        <pc:chgData name="Aaron Zhang" userId="634e7a42d2e3dd1a" providerId="LiveId" clId="{41FCB5EC-F2E0-CA4F-B52B-655C21C5916D}" dt="2020-11-07T12:38:49.250" v="1464"/>
        <pc:sldMkLst>
          <pc:docMk/>
          <pc:sldMk cId="11093103" sldId="261"/>
        </pc:sldMkLst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11093103" sldId="261"/>
            <ac:spMk id="3" creationId="{089F8C77-B525-0141-B908-460BAC6DFC56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11093103" sldId="261"/>
            <ac:spMk id="7" creationId="{9E2B6A38-5B8C-0F47-B5F6-86D234A97819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11093103" sldId="261"/>
            <ac:spMk id="8" creationId="{3E07988C-81B0-D64C-A10B-B60B175C7045}"/>
          </ac:spMkLst>
        </pc:spChg>
      </pc:sldChg>
      <pc:sldChg chg="add del">
        <pc:chgData name="Aaron Zhang" userId="634e7a42d2e3dd1a" providerId="LiveId" clId="{41FCB5EC-F2E0-CA4F-B52B-655C21C5916D}" dt="2020-11-07T10:39:59.281" v="8" actId="2696"/>
        <pc:sldMkLst>
          <pc:docMk/>
          <pc:sldMk cId="2050384392" sldId="262"/>
        </pc:sldMkLst>
      </pc:sldChg>
      <pc:sldChg chg="addSp delSp modSp mod modAnim">
        <pc:chgData name="Aaron Zhang" userId="634e7a42d2e3dd1a" providerId="LiveId" clId="{41FCB5EC-F2E0-CA4F-B52B-655C21C5916D}" dt="2020-11-07T12:38:49.250" v="1464"/>
        <pc:sldMkLst>
          <pc:docMk/>
          <pc:sldMk cId="1506604401" sldId="263"/>
        </pc:sldMkLst>
        <pc:spChg chg="del mod">
          <ac:chgData name="Aaron Zhang" userId="634e7a42d2e3dd1a" providerId="LiveId" clId="{41FCB5EC-F2E0-CA4F-B52B-655C21C5916D}" dt="2020-11-07T11:23:28.933" v="92" actId="478"/>
          <ac:spMkLst>
            <pc:docMk/>
            <pc:sldMk cId="1506604401" sldId="263"/>
            <ac:spMk id="3" creationId="{8E93AC39-A851-4958-A52A-BFA1FFECB0DD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1506604401" sldId="263"/>
            <ac:spMk id="3" creationId="{A1A23E41-B8D9-834C-AD68-835BA0956122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4" creationId="{53A03584-5A77-0B4A-9B13-9BD946409436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5" creationId="{BEBB7D9A-366A-5249-BC2F-6FB597D307A5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6" creationId="{AA36E20F-50F4-0B46-948C-F7062600B5A2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7" creationId="{AE1EDE4C-8074-D644-860F-C13AC8E40C16}"/>
          </ac:spMkLst>
        </pc:spChg>
        <pc:spChg chg="add del mod">
          <ac:chgData name="Aaron Zhang" userId="634e7a42d2e3dd1a" providerId="LiveId" clId="{41FCB5EC-F2E0-CA4F-B52B-655C21C5916D}" dt="2020-11-07T11:20:43.868" v="90" actId="478"/>
          <ac:spMkLst>
            <pc:docMk/>
            <pc:sldMk cId="1506604401" sldId="263"/>
            <ac:spMk id="8" creationId="{2A5E7CAC-3F8E-E543-A37B-BE293A3756A3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1506604401" sldId="263"/>
            <ac:spMk id="8" creationId="{DBA48668-24EE-1341-8BEE-EA2657AA512C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1506604401" sldId="263"/>
            <ac:spMk id="9" creationId="{DBC00F70-B00D-E44D-88DD-6EB0856B72E7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11" creationId="{FE8C8521-0DDC-F743-BD68-65DA542CE076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14" creationId="{AF520384-AC83-374E-B6BF-F336E3CD5486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17" creationId="{2A75C6B4-C24B-8747-A85A-B38F06D42684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18" creationId="{A54FC670-ED01-2249-B4AF-406DCADDE553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19" creationId="{8EB89B06-7D68-764E-80DB-70403F5CE0A3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20" creationId="{ADA30E33-A480-AC4B-A0CC-5BD28D3802F8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21" creationId="{FE8C8521-0DDC-F743-BD68-65DA542CE076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22" creationId="{B397C560-EACA-1C4B-B047-EF7A6CFE16E6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23" creationId="{FE8C8521-0DDC-F743-BD68-65DA542CE076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24" creationId="{2F91C8D8-E81A-074E-88A3-9BDA69AE7ACE}"/>
          </ac:spMkLst>
        </pc:spChg>
        <pc:spChg chg="add mod">
          <ac:chgData name="Aaron Zhang" userId="634e7a42d2e3dd1a" providerId="LiveId" clId="{41FCB5EC-F2E0-CA4F-B52B-655C21C5916D}" dt="2020-11-07T11:38:52.956" v="585" actId="1076"/>
          <ac:spMkLst>
            <pc:docMk/>
            <pc:sldMk cId="1506604401" sldId="263"/>
            <ac:spMk id="25" creationId="{FE8C8521-0DDC-F743-BD68-65DA542CE076}"/>
          </ac:spMkLst>
        </pc:spChg>
        <pc:spChg chg="add mod">
          <ac:chgData name="Aaron Zhang" userId="634e7a42d2e3dd1a" providerId="LiveId" clId="{41FCB5EC-F2E0-CA4F-B52B-655C21C5916D}" dt="2020-11-07T11:40:09.816" v="594" actId="20577"/>
          <ac:spMkLst>
            <pc:docMk/>
            <pc:sldMk cId="1506604401" sldId="263"/>
            <ac:spMk id="26" creationId="{07E5B575-1B3A-5B43-920A-A7ECDB3DAA17}"/>
          </ac:spMkLst>
        </pc:spChg>
        <pc:cxnChg chg="add mod">
          <ac:chgData name="Aaron Zhang" userId="634e7a42d2e3dd1a" providerId="LiveId" clId="{41FCB5EC-F2E0-CA4F-B52B-655C21C5916D}" dt="2020-11-07T11:38:52.956" v="585" actId="1076"/>
          <ac:cxnSpMkLst>
            <pc:docMk/>
            <pc:sldMk cId="1506604401" sldId="263"/>
            <ac:cxnSpMk id="10" creationId="{C6503391-16C8-694B-A08C-533A03EF639A}"/>
          </ac:cxnSpMkLst>
        </pc:cxnChg>
        <pc:cxnChg chg="add mod">
          <ac:chgData name="Aaron Zhang" userId="634e7a42d2e3dd1a" providerId="LiveId" clId="{41FCB5EC-F2E0-CA4F-B52B-655C21C5916D}" dt="2020-11-07T11:38:52.956" v="585" actId="1076"/>
          <ac:cxnSpMkLst>
            <pc:docMk/>
            <pc:sldMk cId="1506604401" sldId="263"/>
            <ac:cxnSpMk id="13" creationId="{40C57CBE-F205-8649-B1CD-B482FC49ACD4}"/>
          </ac:cxnSpMkLst>
        </pc:cxnChg>
        <pc:cxnChg chg="add mod">
          <ac:chgData name="Aaron Zhang" userId="634e7a42d2e3dd1a" providerId="LiveId" clId="{41FCB5EC-F2E0-CA4F-B52B-655C21C5916D}" dt="2020-11-07T11:38:52.956" v="585" actId="1076"/>
          <ac:cxnSpMkLst>
            <pc:docMk/>
            <pc:sldMk cId="1506604401" sldId="263"/>
            <ac:cxnSpMk id="16" creationId="{AC1C045B-C0D5-0647-AEBA-1831C5D52A7A}"/>
          </ac:cxnSpMkLst>
        </pc:cxnChg>
      </pc:sldChg>
      <pc:sldChg chg="addSp modSp mod">
        <pc:chgData name="Aaron Zhang" userId="634e7a42d2e3dd1a" providerId="LiveId" clId="{41FCB5EC-F2E0-CA4F-B52B-655C21C5916D}" dt="2020-11-07T12:38:49.250" v="1464"/>
        <pc:sldMkLst>
          <pc:docMk/>
          <pc:sldMk cId="3860474820" sldId="264"/>
        </pc:sldMkLst>
        <pc:spChg chg="mod">
          <ac:chgData name="Aaron Zhang" userId="634e7a42d2e3dd1a" providerId="LiveId" clId="{41FCB5EC-F2E0-CA4F-B52B-655C21C5916D}" dt="2020-11-07T11:45:27.245" v="604" actId="20577"/>
          <ac:spMkLst>
            <pc:docMk/>
            <pc:sldMk cId="3860474820" sldId="264"/>
            <ac:spMk id="2" creationId="{84DF2F89-34D8-4AC8-ADC1-E35D0026C811}"/>
          </ac:spMkLst>
        </pc:spChg>
        <pc:spChg chg="mod">
          <ac:chgData name="Aaron Zhang" userId="634e7a42d2e3dd1a" providerId="LiveId" clId="{41FCB5EC-F2E0-CA4F-B52B-655C21C5916D}" dt="2020-11-07T11:54:17.107" v="1388" actId="20577"/>
          <ac:spMkLst>
            <pc:docMk/>
            <pc:sldMk cId="3860474820" sldId="264"/>
            <ac:spMk id="3" creationId="{ACB169EF-E86B-45F0-B559-48993A38D836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860474820" sldId="264"/>
            <ac:spMk id="4" creationId="{3EF0CEAF-B1C5-CB4F-BA2C-1707FA995132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860474820" sldId="264"/>
            <ac:spMk id="5" creationId="{65C81332-DB4F-5749-97C2-108FB81E9851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860474820" sldId="264"/>
            <ac:spMk id="6" creationId="{4921F139-8B96-8643-933B-A9AD1ADC728C}"/>
          </ac:spMkLst>
        </pc:spChg>
      </pc:sldChg>
      <pc:sldChg chg="addSp modSp mod">
        <pc:chgData name="Aaron Zhang" userId="634e7a42d2e3dd1a" providerId="LiveId" clId="{41FCB5EC-F2E0-CA4F-B52B-655C21C5916D}" dt="2020-11-07T12:38:49.250" v="1464"/>
        <pc:sldMkLst>
          <pc:docMk/>
          <pc:sldMk cId="3183521253" sldId="265"/>
        </pc:sldMkLst>
        <pc:spChg chg="mod">
          <ac:chgData name="Aaron Zhang" userId="634e7a42d2e3dd1a" providerId="LiveId" clId="{41FCB5EC-F2E0-CA4F-B52B-655C21C5916D}" dt="2020-11-07T11:51:50.293" v="1261" actId="20577"/>
          <ac:spMkLst>
            <pc:docMk/>
            <pc:sldMk cId="3183521253" sldId="265"/>
            <ac:spMk id="3" creationId="{B01AA119-1853-4CC2-A3F8-3F7E4C50E989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183521253" sldId="265"/>
            <ac:spMk id="4" creationId="{1CEE7F66-430B-BB4C-AD7D-45E99D2990BE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183521253" sldId="265"/>
            <ac:spMk id="5" creationId="{41348482-971F-5D41-ABC7-51F36F7EB3A2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3183521253" sldId="265"/>
            <ac:spMk id="6" creationId="{7CD1F084-219A-5741-A502-A34C8903ECDB}"/>
          </ac:spMkLst>
        </pc:spChg>
      </pc:sldChg>
      <pc:sldChg chg="new del ord">
        <pc:chgData name="Aaron Zhang" userId="634e7a42d2e3dd1a" providerId="LiveId" clId="{41FCB5EC-F2E0-CA4F-B52B-655C21C5916D}" dt="2020-11-07T12:37:35.495" v="1395" actId="2696"/>
        <pc:sldMkLst>
          <pc:docMk/>
          <pc:sldMk cId="627794028" sldId="266"/>
        </pc:sldMkLst>
      </pc:sldChg>
      <pc:sldChg chg="new del">
        <pc:chgData name="Aaron Zhang" userId="634e7a42d2e3dd1a" providerId="LiveId" clId="{41FCB5EC-F2E0-CA4F-B52B-655C21C5916D}" dt="2020-11-07T08:45:43.564" v="1" actId="680"/>
        <pc:sldMkLst>
          <pc:docMk/>
          <pc:sldMk cId="3637905958" sldId="266"/>
        </pc:sldMkLst>
      </pc:sldChg>
      <pc:sldChg chg="modSp add mod ord">
        <pc:chgData name="Aaron Zhang" userId="634e7a42d2e3dd1a" providerId="LiveId" clId="{41FCB5EC-F2E0-CA4F-B52B-655C21C5916D}" dt="2020-11-07T12:38:01.707" v="1462" actId="20577"/>
        <pc:sldMkLst>
          <pc:docMk/>
          <pc:sldMk cId="238490854" sldId="267"/>
        </pc:sldMkLst>
        <pc:spChg chg="mod">
          <ac:chgData name="Aaron Zhang" userId="634e7a42d2e3dd1a" providerId="LiveId" clId="{41FCB5EC-F2E0-CA4F-B52B-655C21C5916D}" dt="2020-11-07T12:38:01.707" v="1462" actId="20577"/>
          <ac:spMkLst>
            <pc:docMk/>
            <pc:sldMk cId="238490854" sldId="267"/>
            <ac:spMk id="3" creationId="{FC630ED1-34D0-4016-A354-8A2692500FBA}"/>
          </ac:spMkLst>
        </pc:spChg>
      </pc:sldChg>
      <pc:sldChg chg="addSp modSp new mod">
        <pc:chgData name="Aaron Zhang" userId="634e7a42d2e3dd1a" providerId="LiveId" clId="{41FCB5EC-F2E0-CA4F-B52B-655C21C5916D}" dt="2020-11-07T13:39:10.254" v="5296" actId="113"/>
        <pc:sldMkLst>
          <pc:docMk/>
          <pc:sldMk cId="425260403" sldId="268"/>
        </pc:sldMkLst>
        <pc:spChg chg="mod">
          <ac:chgData name="Aaron Zhang" userId="634e7a42d2e3dd1a" providerId="LiveId" clId="{41FCB5EC-F2E0-CA4F-B52B-655C21C5916D}" dt="2020-11-07T12:46:17.661" v="1495" actId="20577"/>
          <ac:spMkLst>
            <pc:docMk/>
            <pc:sldMk cId="425260403" sldId="268"/>
            <ac:spMk id="2" creationId="{0F58DD35-4C02-E745-86BA-774BB065847C}"/>
          </ac:spMkLst>
        </pc:spChg>
        <pc:spChg chg="mod">
          <ac:chgData name="Aaron Zhang" userId="634e7a42d2e3dd1a" providerId="LiveId" clId="{41FCB5EC-F2E0-CA4F-B52B-655C21C5916D}" dt="2020-11-07T13:39:10.254" v="5296" actId="113"/>
          <ac:spMkLst>
            <pc:docMk/>
            <pc:sldMk cId="425260403" sldId="268"/>
            <ac:spMk id="3" creationId="{92695A8E-2A88-6340-B648-EB614A6745DC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425260403" sldId="268"/>
            <ac:spMk id="4" creationId="{323BDD69-660B-1047-BACC-B3C3DF8B06E9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425260403" sldId="268"/>
            <ac:spMk id="5" creationId="{5D4B7734-AB3E-8743-AD44-9F5322C9F060}"/>
          </ac:spMkLst>
        </pc:spChg>
        <pc:spChg chg="add mod">
          <ac:chgData name="Aaron Zhang" userId="634e7a42d2e3dd1a" providerId="LiveId" clId="{41FCB5EC-F2E0-CA4F-B52B-655C21C5916D}" dt="2020-11-07T12:38:49.250" v="1464"/>
          <ac:spMkLst>
            <pc:docMk/>
            <pc:sldMk cId="425260403" sldId="268"/>
            <ac:spMk id="6" creationId="{023FE238-4484-1749-A20E-3167BEBF9E7E}"/>
          </ac:spMkLst>
        </pc:spChg>
      </pc:sldChg>
      <pc:sldChg chg="modSp new mod">
        <pc:chgData name="Aaron Zhang" userId="634e7a42d2e3dd1a" providerId="LiveId" clId="{41FCB5EC-F2E0-CA4F-B52B-655C21C5916D}" dt="2020-11-07T12:53:00.920" v="2210" actId="5793"/>
        <pc:sldMkLst>
          <pc:docMk/>
          <pc:sldMk cId="400346209" sldId="269"/>
        </pc:sldMkLst>
        <pc:spChg chg="mod">
          <ac:chgData name="Aaron Zhang" userId="634e7a42d2e3dd1a" providerId="LiveId" clId="{41FCB5EC-F2E0-CA4F-B52B-655C21C5916D}" dt="2020-11-07T12:48:48.727" v="1767" actId="20577"/>
          <ac:spMkLst>
            <pc:docMk/>
            <pc:sldMk cId="400346209" sldId="269"/>
            <ac:spMk id="2" creationId="{541901FF-863A-3F46-9A43-FAEDBE7AD21F}"/>
          </ac:spMkLst>
        </pc:spChg>
        <pc:spChg chg="mod">
          <ac:chgData name="Aaron Zhang" userId="634e7a42d2e3dd1a" providerId="LiveId" clId="{41FCB5EC-F2E0-CA4F-B52B-655C21C5916D}" dt="2020-11-07T12:53:00.920" v="2210" actId="5793"/>
          <ac:spMkLst>
            <pc:docMk/>
            <pc:sldMk cId="400346209" sldId="269"/>
            <ac:spMk id="3" creationId="{8B1B621E-7424-3645-89F6-AE8374DBEA34}"/>
          </ac:spMkLst>
        </pc:spChg>
      </pc:sldChg>
      <pc:sldChg chg="addSp modSp add mod">
        <pc:chgData name="Aaron Zhang" userId="634e7a42d2e3dd1a" providerId="LiveId" clId="{41FCB5EC-F2E0-CA4F-B52B-655C21C5916D}" dt="2020-11-07T12:58:06.758" v="2686" actId="14100"/>
        <pc:sldMkLst>
          <pc:docMk/>
          <pc:sldMk cId="1180581064" sldId="270"/>
        </pc:sldMkLst>
        <pc:spChg chg="mod">
          <ac:chgData name="Aaron Zhang" userId="634e7a42d2e3dd1a" providerId="LiveId" clId="{41FCB5EC-F2E0-CA4F-B52B-655C21C5916D}" dt="2020-11-07T12:57:50.158" v="2680" actId="20577"/>
          <ac:spMkLst>
            <pc:docMk/>
            <pc:sldMk cId="1180581064" sldId="270"/>
            <ac:spMk id="3" creationId="{8B1B621E-7424-3645-89F6-AE8374DBEA34}"/>
          </ac:spMkLst>
        </pc:spChg>
        <pc:picChg chg="add mod">
          <ac:chgData name="Aaron Zhang" userId="634e7a42d2e3dd1a" providerId="LiveId" clId="{41FCB5EC-F2E0-CA4F-B52B-655C21C5916D}" dt="2020-11-07T12:58:06.758" v="2686" actId="14100"/>
          <ac:picMkLst>
            <pc:docMk/>
            <pc:sldMk cId="1180581064" sldId="270"/>
            <ac:picMk id="7" creationId="{06ED631F-C95A-5243-9F66-101E93A0A4EF}"/>
          </ac:picMkLst>
        </pc:picChg>
      </pc:sldChg>
      <pc:sldChg chg="modSp new mod">
        <pc:chgData name="Aaron Zhang" userId="634e7a42d2e3dd1a" providerId="LiveId" clId="{41FCB5EC-F2E0-CA4F-B52B-655C21C5916D}" dt="2020-11-07T13:46:16.192" v="5304" actId="20577"/>
        <pc:sldMkLst>
          <pc:docMk/>
          <pc:sldMk cId="4285562162" sldId="271"/>
        </pc:sldMkLst>
        <pc:spChg chg="mod">
          <ac:chgData name="Aaron Zhang" userId="634e7a42d2e3dd1a" providerId="LiveId" clId="{41FCB5EC-F2E0-CA4F-B52B-655C21C5916D}" dt="2020-11-07T12:58:51.274" v="2695" actId="20577"/>
          <ac:spMkLst>
            <pc:docMk/>
            <pc:sldMk cId="4285562162" sldId="271"/>
            <ac:spMk id="2" creationId="{E05406CC-0254-984E-9B6A-7A1AEAAF6261}"/>
          </ac:spMkLst>
        </pc:spChg>
        <pc:spChg chg="mod">
          <ac:chgData name="Aaron Zhang" userId="634e7a42d2e3dd1a" providerId="LiveId" clId="{41FCB5EC-F2E0-CA4F-B52B-655C21C5916D}" dt="2020-11-07T13:46:16.192" v="5304" actId="20577"/>
          <ac:spMkLst>
            <pc:docMk/>
            <pc:sldMk cId="4285562162" sldId="271"/>
            <ac:spMk id="3" creationId="{F499B2F6-0FAE-944D-98F1-E6FAEF3EDC49}"/>
          </ac:spMkLst>
        </pc:spChg>
      </pc:sldChg>
      <pc:sldChg chg="modSp add mod">
        <pc:chgData name="Aaron Zhang" userId="634e7a42d2e3dd1a" providerId="LiveId" clId="{41FCB5EC-F2E0-CA4F-B52B-655C21C5916D}" dt="2020-11-07T13:48:13.538" v="5325" actId="20577"/>
        <pc:sldMkLst>
          <pc:docMk/>
          <pc:sldMk cId="662415336" sldId="272"/>
        </pc:sldMkLst>
        <pc:spChg chg="mod">
          <ac:chgData name="Aaron Zhang" userId="634e7a42d2e3dd1a" providerId="LiveId" clId="{41FCB5EC-F2E0-CA4F-B52B-655C21C5916D}" dt="2020-11-07T13:01:50.424" v="3104" actId="20577"/>
          <ac:spMkLst>
            <pc:docMk/>
            <pc:sldMk cId="662415336" sldId="272"/>
            <ac:spMk id="2" creationId="{E05406CC-0254-984E-9B6A-7A1AEAAF6261}"/>
          </ac:spMkLst>
        </pc:spChg>
        <pc:spChg chg="mod">
          <ac:chgData name="Aaron Zhang" userId="634e7a42d2e3dd1a" providerId="LiveId" clId="{41FCB5EC-F2E0-CA4F-B52B-655C21C5916D}" dt="2020-11-07T13:48:13.538" v="5325" actId="20577"/>
          <ac:spMkLst>
            <pc:docMk/>
            <pc:sldMk cId="662415336" sldId="272"/>
            <ac:spMk id="3" creationId="{F499B2F6-0FAE-944D-98F1-E6FAEF3EDC49}"/>
          </ac:spMkLst>
        </pc:spChg>
      </pc:sldChg>
      <pc:sldChg chg="addSp modSp new mod">
        <pc:chgData name="Aaron Zhang" userId="634e7a42d2e3dd1a" providerId="LiveId" clId="{41FCB5EC-F2E0-CA4F-B52B-655C21C5916D}" dt="2020-11-07T13:09:04.165" v="3664" actId="1076"/>
        <pc:sldMkLst>
          <pc:docMk/>
          <pc:sldMk cId="1918400916" sldId="273"/>
        </pc:sldMkLst>
        <pc:spChg chg="mod">
          <ac:chgData name="Aaron Zhang" userId="634e7a42d2e3dd1a" providerId="LiveId" clId="{41FCB5EC-F2E0-CA4F-B52B-655C21C5916D}" dt="2020-11-07T13:05:49.088" v="3438" actId="20577"/>
          <ac:spMkLst>
            <pc:docMk/>
            <pc:sldMk cId="1918400916" sldId="273"/>
            <ac:spMk id="2" creationId="{648C0DDD-0C82-9A4A-9D8A-11CD60032486}"/>
          </ac:spMkLst>
        </pc:spChg>
        <pc:spChg chg="mod">
          <ac:chgData name="Aaron Zhang" userId="634e7a42d2e3dd1a" providerId="LiveId" clId="{41FCB5EC-F2E0-CA4F-B52B-655C21C5916D}" dt="2020-11-07T13:08:41.372" v="3662" actId="20577"/>
          <ac:spMkLst>
            <pc:docMk/>
            <pc:sldMk cId="1918400916" sldId="273"/>
            <ac:spMk id="3" creationId="{18AAA617-2157-5547-8AFE-14FF4D5562E2}"/>
          </ac:spMkLst>
        </pc:spChg>
        <pc:picChg chg="add mod">
          <ac:chgData name="Aaron Zhang" userId="634e7a42d2e3dd1a" providerId="LiveId" clId="{41FCB5EC-F2E0-CA4F-B52B-655C21C5916D}" dt="2020-11-07T13:08:08.500" v="3584" actId="1076"/>
          <ac:picMkLst>
            <pc:docMk/>
            <pc:sldMk cId="1918400916" sldId="273"/>
            <ac:picMk id="8" creationId="{AB1887EB-7417-F941-81A1-0A0248A04194}"/>
          </ac:picMkLst>
        </pc:picChg>
        <pc:picChg chg="add mod">
          <ac:chgData name="Aaron Zhang" userId="634e7a42d2e3dd1a" providerId="LiveId" clId="{41FCB5EC-F2E0-CA4F-B52B-655C21C5916D}" dt="2020-11-07T13:09:04.165" v="3664" actId="1076"/>
          <ac:picMkLst>
            <pc:docMk/>
            <pc:sldMk cId="1918400916" sldId="273"/>
            <ac:picMk id="10" creationId="{7FACC886-87A4-7440-9C24-B21B27AAB3E3}"/>
          </ac:picMkLst>
        </pc:picChg>
      </pc:sldChg>
      <pc:sldChg chg="addSp delSp modSp add mod">
        <pc:chgData name="Aaron Zhang" userId="634e7a42d2e3dd1a" providerId="LiveId" clId="{41FCB5EC-F2E0-CA4F-B52B-655C21C5916D}" dt="2020-11-07T13:11:47.587" v="3804" actId="113"/>
        <pc:sldMkLst>
          <pc:docMk/>
          <pc:sldMk cId="3477456502" sldId="274"/>
        </pc:sldMkLst>
        <pc:spChg chg="mod">
          <ac:chgData name="Aaron Zhang" userId="634e7a42d2e3dd1a" providerId="LiveId" clId="{41FCB5EC-F2E0-CA4F-B52B-655C21C5916D}" dt="2020-11-07T13:11:47.587" v="3804" actId="113"/>
          <ac:spMkLst>
            <pc:docMk/>
            <pc:sldMk cId="3477456502" sldId="274"/>
            <ac:spMk id="3" creationId="{18AAA617-2157-5547-8AFE-14FF4D5562E2}"/>
          </ac:spMkLst>
        </pc:spChg>
        <pc:picChg chg="del">
          <ac:chgData name="Aaron Zhang" userId="634e7a42d2e3dd1a" providerId="LiveId" clId="{41FCB5EC-F2E0-CA4F-B52B-655C21C5916D}" dt="2020-11-07T13:09:13.043" v="3667" actId="478"/>
          <ac:picMkLst>
            <pc:docMk/>
            <pc:sldMk cId="3477456502" sldId="274"/>
            <ac:picMk id="8" creationId="{AB1887EB-7417-F941-81A1-0A0248A04194}"/>
          </ac:picMkLst>
        </pc:picChg>
        <pc:picChg chg="add mod">
          <ac:chgData name="Aaron Zhang" userId="634e7a42d2e3dd1a" providerId="LiveId" clId="{41FCB5EC-F2E0-CA4F-B52B-655C21C5916D}" dt="2020-11-07T13:10:36.705" v="3744" actId="1076"/>
          <ac:picMkLst>
            <pc:docMk/>
            <pc:sldMk cId="3477456502" sldId="274"/>
            <ac:picMk id="9" creationId="{6605A577-94E2-9842-AC79-8E82117B3C5A}"/>
          </ac:picMkLst>
        </pc:picChg>
        <pc:picChg chg="del mod">
          <ac:chgData name="Aaron Zhang" userId="634e7a42d2e3dd1a" providerId="LiveId" clId="{41FCB5EC-F2E0-CA4F-B52B-655C21C5916D}" dt="2020-11-07T13:09:15.452" v="3669" actId="478"/>
          <ac:picMkLst>
            <pc:docMk/>
            <pc:sldMk cId="3477456502" sldId="274"/>
            <ac:picMk id="10" creationId="{7FACC886-87A4-7440-9C24-B21B27AAB3E3}"/>
          </ac:picMkLst>
        </pc:picChg>
        <pc:picChg chg="add mod">
          <ac:chgData name="Aaron Zhang" userId="634e7a42d2e3dd1a" providerId="LiveId" clId="{41FCB5EC-F2E0-CA4F-B52B-655C21C5916D}" dt="2020-11-07T13:10:56.758" v="3761" actId="1076"/>
          <ac:picMkLst>
            <pc:docMk/>
            <pc:sldMk cId="3477456502" sldId="274"/>
            <ac:picMk id="12" creationId="{82E7702B-F265-E044-B2E5-AA09D1DE13ED}"/>
          </ac:picMkLst>
        </pc:picChg>
        <pc:picChg chg="add mod">
          <ac:chgData name="Aaron Zhang" userId="634e7a42d2e3dd1a" providerId="LiveId" clId="{41FCB5EC-F2E0-CA4F-B52B-655C21C5916D}" dt="2020-11-07T13:11:10.080" v="3763" actId="1076"/>
          <ac:picMkLst>
            <pc:docMk/>
            <pc:sldMk cId="3477456502" sldId="274"/>
            <ac:picMk id="14" creationId="{C70C2780-E6B5-F944-9FE9-2E6863B10F6C}"/>
          </ac:picMkLst>
        </pc:picChg>
      </pc:sldChg>
      <pc:sldChg chg="addSp modSp new mod">
        <pc:chgData name="Aaron Zhang" userId="634e7a42d2e3dd1a" providerId="LiveId" clId="{41FCB5EC-F2E0-CA4F-B52B-655C21C5916D}" dt="2020-11-07T13:20:44.474" v="4620" actId="1076"/>
        <pc:sldMkLst>
          <pc:docMk/>
          <pc:sldMk cId="63107897" sldId="275"/>
        </pc:sldMkLst>
        <pc:spChg chg="mod">
          <ac:chgData name="Aaron Zhang" userId="634e7a42d2e3dd1a" providerId="LiveId" clId="{41FCB5EC-F2E0-CA4F-B52B-655C21C5916D}" dt="2020-11-07T13:11:53.967" v="3811" actId="20577"/>
          <ac:spMkLst>
            <pc:docMk/>
            <pc:sldMk cId="63107897" sldId="275"/>
            <ac:spMk id="2" creationId="{72205D96-956C-D443-97DD-294786A7C739}"/>
          </ac:spMkLst>
        </pc:spChg>
        <pc:spChg chg="mod">
          <ac:chgData name="Aaron Zhang" userId="634e7a42d2e3dd1a" providerId="LiveId" clId="{41FCB5EC-F2E0-CA4F-B52B-655C21C5916D}" dt="2020-11-07T13:19:55.561" v="4617" actId="20577"/>
          <ac:spMkLst>
            <pc:docMk/>
            <pc:sldMk cId="63107897" sldId="275"/>
            <ac:spMk id="3" creationId="{7887D032-3C59-3B43-954C-30A088B2EE6A}"/>
          </ac:spMkLst>
        </pc:spChg>
        <pc:picChg chg="add mod">
          <ac:chgData name="Aaron Zhang" userId="634e7a42d2e3dd1a" providerId="LiveId" clId="{41FCB5EC-F2E0-CA4F-B52B-655C21C5916D}" dt="2020-11-07T13:20:39.108" v="4618" actId="1076"/>
          <ac:picMkLst>
            <pc:docMk/>
            <pc:sldMk cId="63107897" sldId="275"/>
            <ac:picMk id="8" creationId="{8BC13E22-940B-7842-B76A-DEDCE767D1B1}"/>
          </ac:picMkLst>
        </pc:picChg>
        <pc:picChg chg="add mod">
          <ac:chgData name="Aaron Zhang" userId="634e7a42d2e3dd1a" providerId="LiveId" clId="{41FCB5EC-F2E0-CA4F-B52B-655C21C5916D}" dt="2020-11-07T13:20:41.666" v="4619" actId="1076"/>
          <ac:picMkLst>
            <pc:docMk/>
            <pc:sldMk cId="63107897" sldId="275"/>
            <ac:picMk id="10" creationId="{873099E1-28E1-6C42-A011-9F9457EEC77F}"/>
          </ac:picMkLst>
        </pc:picChg>
        <pc:picChg chg="add mod">
          <ac:chgData name="Aaron Zhang" userId="634e7a42d2e3dd1a" providerId="LiveId" clId="{41FCB5EC-F2E0-CA4F-B52B-655C21C5916D}" dt="2020-11-07T13:20:44.474" v="4620" actId="1076"/>
          <ac:picMkLst>
            <pc:docMk/>
            <pc:sldMk cId="63107897" sldId="275"/>
            <ac:picMk id="12" creationId="{C4694DE9-3FAF-2F4A-95A6-B7F497586C08}"/>
          </ac:picMkLst>
        </pc:picChg>
      </pc:sldChg>
      <pc:sldChg chg="delSp modSp add mod">
        <pc:chgData name="Aaron Zhang" userId="634e7a42d2e3dd1a" providerId="LiveId" clId="{41FCB5EC-F2E0-CA4F-B52B-655C21C5916D}" dt="2020-11-07T13:19:40.865" v="4602" actId="20577"/>
        <pc:sldMkLst>
          <pc:docMk/>
          <pc:sldMk cId="1401441022" sldId="276"/>
        </pc:sldMkLst>
        <pc:spChg chg="mod">
          <ac:chgData name="Aaron Zhang" userId="634e7a42d2e3dd1a" providerId="LiveId" clId="{41FCB5EC-F2E0-CA4F-B52B-655C21C5916D}" dt="2020-11-07T13:12:52.087" v="3852" actId="20577"/>
          <ac:spMkLst>
            <pc:docMk/>
            <pc:sldMk cId="1401441022" sldId="276"/>
            <ac:spMk id="2" creationId="{541901FF-863A-3F46-9A43-FAEDBE7AD21F}"/>
          </ac:spMkLst>
        </pc:spChg>
        <pc:spChg chg="mod">
          <ac:chgData name="Aaron Zhang" userId="634e7a42d2e3dd1a" providerId="LiveId" clId="{41FCB5EC-F2E0-CA4F-B52B-655C21C5916D}" dt="2020-11-07T13:19:40.865" v="4602" actId="20577"/>
          <ac:spMkLst>
            <pc:docMk/>
            <pc:sldMk cId="1401441022" sldId="276"/>
            <ac:spMk id="3" creationId="{8B1B621E-7424-3645-89F6-AE8374DBEA34}"/>
          </ac:spMkLst>
        </pc:spChg>
        <pc:picChg chg="del">
          <ac:chgData name="Aaron Zhang" userId="634e7a42d2e3dd1a" providerId="LiveId" clId="{41FCB5EC-F2E0-CA4F-B52B-655C21C5916D}" dt="2020-11-07T13:12:55.173" v="3853" actId="478"/>
          <ac:picMkLst>
            <pc:docMk/>
            <pc:sldMk cId="1401441022" sldId="276"/>
            <ac:picMk id="7" creationId="{06ED631F-C95A-5243-9F66-101E93A0A4EF}"/>
          </ac:picMkLst>
        </pc:picChg>
      </pc:sldChg>
      <pc:sldChg chg="add del">
        <pc:chgData name="Aaron Zhang" userId="634e7a42d2e3dd1a" providerId="LiveId" clId="{41FCB5EC-F2E0-CA4F-B52B-655C21C5916D}" dt="2020-11-07T13:12:25.440" v="3833" actId="2696"/>
        <pc:sldMkLst>
          <pc:docMk/>
          <pc:sldMk cId="2643863095" sldId="276"/>
        </pc:sldMkLst>
      </pc:sldChg>
      <pc:sldChg chg="addSp modSp new mod">
        <pc:chgData name="Aaron Zhang" userId="634e7a42d2e3dd1a" providerId="LiveId" clId="{41FCB5EC-F2E0-CA4F-B52B-655C21C5916D}" dt="2020-11-07T13:32:59.939" v="5189" actId="20577"/>
        <pc:sldMkLst>
          <pc:docMk/>
          <pc:sldMk cId="3283073653" sldId="277"/>
        </pc:sldMkLst>
        <pc:spChg chg="mod">
          <ac:chgData name="Aaron Zhang" userId="634e7a42d2e3dd1a" providerId="LiveId" clId="{41FCB5EC-F2E0-CA4F-B52B-655C21C5916D}" dt="2020-11-07T13:30:51.471" v="5181" actId="20577"/>
          <ac:spMkLst>
            <pc:docMk/>
            <pc:sldMk cId="3283073653" sldId="277"/>
            <ac:spMk id="2" creationId="{7E32BA26-458C-7B41-AF63-039ACD7AD0D2}"/>
          </ac:spMkLst>
        </pc:spChg>
        <pc:spChg chg="mod">
          <ac:chgData name="Aaron Zhang" userId="634e7a42d2e3dd1a" providerId="LiveId" clId="{41FCB5EC-F2E0-CA4F-B52B-655C21C5916D}" dt="2020-11-07T13:32:59.939" v="5189" actId="20577"/>
          <ac:spMkLst>
            <pc:docMk/>
            <pc:sldMk cId="3283073653" sldId="277"/>
            <ac:spMk id="3" creationId="{26B187D3-8830-C644-BB8D-7D6C85078BBC}"/>
          </ac:spMkLst>
        </pc:spChg>
        <pc:picChg chg="add mod">
          <ac:chgData name="Aaron Zhang" userId="634e7a42d2e3dd1a" providerId="LiveId" clId="{41FCB5EC-F2E0-CA4F-B52B-655C21C5916D}" dt="2020-11-07T13:31:17.282" v="5188" actId="1076"/>
          <ac:picMkLst>
            <pc:docMk/>
            <pc:sldMk cId="3283073653" sldId="277"/>
            <ac:picMk id="8" creationId="{49BA59D5-2D74-AE4B-ABBE-BA6AB5E6B22A}"/>
          </ac:picMkLst>
        </pc:picChg>
      </pc:sldChg>
      <pc:sldChg chg="addSp delSp modSp new mod">
        <pc:chgData name="Aaron Zhang" userId="634e7a42d2e3dd1a" providerId="LiveId" clId="{41FCB5EC-F2E0-CA4F-B52B-655C21C5916D}" dt="2020-11-07T13:29:22.989" v="4960" actId="1582"/>
        <pc:sldMkLst>
          <pc:docMk/>
          <pc:sldMk cId="832579147" sldId="278"/>
        </pc:sldMkLst>
        <pc:spChg chg="mod">
          <ac:chgData name="Aaron Zhang" userId="634e7a42d2e3dd1a" providerId="LiveId" clId="{41FCB5EC-F2E0-CA4F-B52B-655C21C5916D}" dt="2020-11-07T13:22:04.265" v="4643" actId="20577"/>
          <ac:spMkLst>
            <pc:docMk/>
            <pc:sldMk cId="832579147" sldId="278"/>
            <ac:spMk id="2" creationId="{8FA74DF0-5BC3-E244-98DE-867E45239588}"/>
          </ac:spMkLst>
        </pc:spChg>
        <pc:spChg chg="mod">
          <ac:chgData name="Aaron Zhang" userId="634e7a42d2e3dd1a" providerId="LiveId" clId="{41FCB5EC-F2E0-CA4F-B52B-655C21C5916D}" dt="2020-11-07T13:28:59.992" v="4959" actId="5793"/>
          <ac:spMkLst>
            <pc:docMk/>
            <pc:sldMk cId="832579147" sldId="278"/>
            <ac:spMk id="3" creationId="{A8183D03-8418-CD4E-AB7D-C63672D0946B}"/>
          </ac:spMkLst>
        </pc:spChg>
        <pc:spChg chg="add del">
          <ac:chgData name="Aaron Zhang" userId="634e7a42d2e3dd1a" providerId="LiveId" clId="{41FCB5EC-F2E0-CA4F-B52B-655C21C5916D}" dt="2020-11-07T13:25:39.328" v="4721" actId="11529"/>
          <ac:spMkLst>
            <pc:docMk/>
            <pc:sldMk cId="832579147" sldId="278"/>
            <ac:spMk id="9" creationId="{992D0A3D-930F-2C4D-9EB5-1011B434B4D9}"/>
          </ac:spMkLst>
        </pc:spChg>
        <pc:spChg chg="add mod">
          <ac:chgData name="Aaron Zhang" userId="634e7a42d2e3dd1a" providerId="LiveId" clId="{41FCB5EC-F2E0-CA4F-B52B-655C21C5916D}" dt="2020-11-07T13:26:32.128" v="4729" actId="14100"/>
          <ac:spMkLst>
            <pc:docMk/>
            <pc:sldMk cId="832579147" sldId="278"/>
            <ac:spMk id="10" creationId="{CF67312B-BEF0-E946-9F94-8B9FF4EC0E45}"/>
          </ac:spMkLst>
        </pc:spChg>
        <pc:spChg chg="add mod">
          <ac:chgData name="Aaron Zhang" userId="634e7a42d2e3dd1a" providerId="LiveId" clId="{41FCB5EC-F2E0-CA4F-B52B-655C21C5916D}" dt="2020-11-07T13:29:22.989" v="4960" actId="1582"/>
          <ac:spMkLst>
            <pc:docMk/>
            <pc:sldMk cId="832579147" sldId="278"/>
            <ac:spMk id="11" creationId="{10668D21-487C-6747-AD7B-35EF840B71FD}"/>
          </ac:spMkLst>
        </pc:spChg>
        <pc:spChg chg="add mod">
          <ac:chgData name="Aaron Zhang" userId="634e7a42d2e3dd1a" providerId="LiveId" clId="{41FCB5EC-F2E0-CA4F-B52B-655C21C5916D}" dt="2020-11-07T13:27:02.039" v="4759" actId="1076"/>
          <ac:spMkLst>
            <pc:docMk/>
            <pc:sldMk cId="832579147" sldId="278"/>
            <ac:spMk id="12" creationId="{CE326E12-7B8F-4B4B-9511-FDD849CB7545}"/>
          </ac:spMkLst>
        </pc:spChg>
        <pc:picChg chg="add mod">
          <ac:chgData name="Aaron Zhang" userId="634e7a42d2e3dd1a" providerId="LiveId" clId="{41FCB5EC-F2E0-CA4F-B52B-655C21C5916D}" dt="2020-11-07T13:25:26.991" v="4719" actId="1076"/>
          <ac:picMkLst>
            <pc:docMk/>
            <pc:sldMk cId="832579147" sldId="278"/>
            <ac:picMk id="8" creationId="{B760A43F-7E84-EF42-BBE9-B67314D75125}"/>
          </ac:picMkLst>
        </pc:picChg>
      </pc:sldChg>
      <pc:sldChg chg="modSp new mod">
        <pc:chgData name="Aaron Zhang" userId="634e7a42d2e3dd1a" providerId="LiveId" clId="{41FCB5EC-F2E0-CA4F-B52B-655C21C5916D}" dt="2020-11-07T13:38:24.560" v="5291" actId="20577"/>
        <pc:sldMkLst>
          <pc:docMk/>
          <pc:sldMk cId="3018604139" sldId="279"/>
        </pc:sldMkLst>
        <pc:spChg chg="mod">
          <ac:chgData name="Aaron Zhang" userId="634e7a42d2e3dd1a" providerId="LiveId" clId="{41FCB5EC-F2E0-CA4F-B52B-655C21C5916D}" dt="2020-11-07T13:33:14.546" v="5200" actId="20577"/>
          <ac:spMkLst>
            <pc:docMk/>
            <pc:sldMk cId="3018604139" sldId="279"/>
            <ac:spMk id="2" creationId="{EAE7EAD4-ECD7-3947-8335-8C5502EEA657}"/>
          </ac:spMkLst>
        </pc:spChg>
        <pc:spChg chg="mod">
          <ac:chgData name="Aaron Zhang" userId="634e7a42d2e3dd1a" providerId="LiveId" clId="{41FCB5EC-F2E0-CA4F-B52B-655C21C5916D}" dt="2020-11-07T13:38:24.560" v="5291" actId="20577"/>
          <ac:spMkLst>
            <pc:docMk/>
            <pc:sldMk cId="3018604139" sldId="279"/>
            <ac:spMk id="3" creationId="{9EA7ED1D-B830-3346-BEAC-5FF726DF84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E198-16B3-3541-8680-19E9E7AD8949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BCCC-C690-AB4D-B714-7A72C32E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1B1C-62A3-48F1-AC24-375DEA60A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04E1E4-C545-4279-B7E7-AB318B04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420C0-5622-492E-93CB-3D86F59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33FA1-4449-4056-9968-19DA4AE7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ACD82-74BE-432E-9281-3017935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D0B8-CDCE-484B-AED1-5F2ED5A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53A00-290B-4246-82BE-927DC77E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5F44C-D0CC-499B-9ED9-920FCD1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9FE71-C138-4EF1-97F5-DD61B66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EC0FD-912A-46D6-9EB7-3A3FF7D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09338-2ECD-481B-BB64-546DC8CB9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096AC-8F2B-4F0A-9027-02A83526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DFAD6-DB5E-4694-846E-6FCCB61D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B58E4-4FC5-493E-9B7A-CA36CBE5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C7B09-0C36-4A93-B2EE-7301EBFC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4C56-378A-4BE4-B504-C193E250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3E38C-96C4-4E85-B6A6-F64FF855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91D40-3B58-487E-A185-66CC5FCF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A517-96FC-4BAB-A186-F56A8E2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F090A-5C9E-4657-8FC3-FE6C02E6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A1BEF-89CE-4C76-B6B2-E285E7EF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6442F-17DA-43A6-A3ED-F1905C94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283B3-213F-4F89-9E21-B1BE9254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9B65-60D8-4979-BA7C-5CD10207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A8D1A-4FFD-464E-BB04-414A24D3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3187-9CB5-4E86-A1B4-0D2731D3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D9171-2DF6-4E29-831F-A8903FA04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A6362-95D2-46FD-B593-985F5CFE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654BA-5E03-44D3-8B46-EDE0991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7F3E6-7DCC-4F7E-9DCE-A777B824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4181C-BF78-42B4-8BD6-EC5C454C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3F27-216D-4CFE-A144-7F0D9FC4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977B3-0F60-4725-96AC-0AF77418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9C3D6-D7D6-4724-AD36-8F3CD38DB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7349F5-996E-421A-ACBA-EAD296085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9D8D0F-9C1F-4462-B3BD-266AEB40A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CDB9E8-F842-4BF4-BE3C-7C293A72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8FD8F-4445-473A-935B-9559899C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0C3162-9184-4BE2-85DA-229037E7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3082-AD19-4931-B293-0863E282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694B4-6E73-4D62-B107-011E04BD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CF1476-8C0E-4630-84D9-6C7B7184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EE92A-E6D9-4096-A613-69283BD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463FD-EE9E-4681-AFEC-968B4602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56EC10-C02C-4D0F-B332-398B8B7B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3B4F4-FB79-48D0-9395-0BE0C696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EE653-A320-409C-B468-D6F6168A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2FC8E-166A-443C-9DE4-50A6B8A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6BA3C-8B5C-445E-9CEC-ACB6F600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09986-DA11-40A3-982B-10DFDC22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8B80D-B965-4AA7-800A-619D94CE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DD984-06DE-4469-B07A-363A9917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5FAFF-1CBA-4999-8F4E-F9640764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9AC720-6FD8-4F70-AF9E-03EB3EFF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89F97-5CF2-4D5B-95DD-F82E1502A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4A6D56-6145-4CDF-9147-C00CDCB1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E1B0A-E7B9-4AB4-A311-BFD93E94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85907-F527-4E64-BA29-E2F0AD6A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69D7E9-711A-41BA-A4C2-C9190F65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9CDEA-E3C7-4EAA-8C93-0E3D2849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BBE17-E4D8-45DD-9653-A410C7D7D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0C7C2-9CA3-4F5A-A413-941FADA9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Wuqi Aaron Zhang | @Troublor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F2C99-8A64-4B1B-82F5-2E4EEF929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1E7C-AFD5-491C-98CE-E716CC14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242D-B8A1-4460-A157-F3E5C8FA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COMP3021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30ED1-34D0-4016-A354-8A2692500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Assignment 3 (PA3)</a:t>
            </a:r>
          </a:p>
          <a:p>
            <a:r>
              <a:rPr lang="en-US" dirty="0" err="1"/>
              <a:t>JesonMor</a:t>
            </a:r>
            <a:r>
              <a:rPr lang="en-US" dirty="0"/>
              <a:t> - multithread version</a:t>
            </a:r>
          </a:p>
        </p:txBody>
      </p:sp>
    </p:spTree>
    <p:extLst>
      <p:ext uri="{BB962C8B-B14F-4D97-AF65-F5344CB8AC3E}">
        <p14:creationId xmlns:p14="http://schemas.microsoft.com/office/powerpoint/2010/main" val="23849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5D96-956C-D443-97DD-294786A7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D032-3C59-3B43-954C-30A088B2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PausePieceAction</a:t>
            </a:r>
            <a:endParaRPr lang="en-US" dirty="0"/>
          </a:p>
          <a:p>
            <a:pPr lvl="1"/>
            <a:r>
              <a:rPr lang="en-US" dirty="0"/>
              <a:t>Pause</a:t>
            </a:r>
            <a:r>
              <a:rPr lang="zh-CN" altLang="en-US" dirty="0"/>
              <a:t> </a:t>
            </a:r>
            <a:r>
              <a:rPr lang="en-US" altLang="zh-CN" dirty="0"/>
              <a:t>one piece</a:t>
            </a:r>
          </a:p>
          <a:p>
            <a:r>
              <a:rPr lang="en-US" dirty="0" err="1"/>
              <a:t>ResumePieceAction</a:t>
            </a:r>
            <a:endParaRPr lang="en-US" dirty="0"/>
          </a:p>
          <a:p>
            <a:pPr lvl="1"/>
            <a:r>
              <a:rPr lang="en-US" dirty="0"/>
              <a:t>Resume one piece</a:t>
            </a:r>
          </a:p>
          <a:p>
            <a:r>
              <a:rPr lang="en-US" dirty="0" err="1"/>
              <a:t>TerminatePieceAction</a:t>
            </a:r>
            <a:endParaRPr lang="en-US" dirty="0"/>
          </a:p>
          <a:p>
            <a:pPr lvl="1"/>
            <a:r>
              <a:rPr lang="en-US" dirty="0"/>
              <a:t>Terminate one piece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5089-3F0A-E04D-825E-8B2266CE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611E-1A23-A747-B9B6-206B48E2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F881-26AF-7448-BF1D-9BFF9A7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C13E22-940B-7842-B76A-DEDCE767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01" y="1923168"/>
            <a:ext cx="34671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3099E1-28E1-6C42-A011-9F9457EEC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48" y="2808523"/>
            <a:ext cx="34925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94DE9-3FAF-2F4A-95A6-B7F497586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55" y="3731978"/>
            <a:ext cx="3708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4DF0-5BC3-E244-98DE-867E4523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3D03-8418-CD4E-AB7D-C63672D0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9762" cy="4351338"/>
          </a:xfrm>
        </p:spPr>
        <p:txBody>
          <a:bodyPr/>
          <a:lstStyle/>
          <a:p>
            <a:r>
              <a:rPr lang="en-US" dirty="0"/>
              <a:t>Two more configuration: </a:t>
            </a:r>
          </a:p>
          <a:p>
            <a:pPr lvl="1"/>
            <a:r>
              <a:rPr lang="en-US" dirty="0" err="1"/>
              <a:t>CriticalRegionSize</a:t>
            </a:r>
            <a:endParaRPr lang="en-US" dirty="0"/>
          </a:p>
          <a:p>
            <a:pPr lvl="1"/>
            <a:r>
              <a:rPr lang="en-US" dirty="0" err="1"/>
              <a:t>CriticalRegionCapacity</a:t>
            </a:r>
            <a:endParaRPr lang="en-US" dirty="0"/>
          </a:p>
          <a:p>
            <a:r>
              <a:rPr lang="en-US" dirty="0"/>
              <a:t>Critical Region Size</a:t>
            </a:r>
          </a:p>
          <a:p>
            <a:pPr lvl="1"/>
            <a:r>
              <a:rPr lang="en-US" dirty="0"/>
              <a:t>The number of rows in the middle of game board</a:t>
            </a:r>
          </a:p>
          <a:p>
            <a:r>
              <a:rPr lang="en-US" dirty="0"/>
              <a:t>Critical Region Capacity</a:t>
            </a:r>
          </a:p>
          <a:p>
            <a:pPr lvl="1"/>
            <a:r>
              <a:rPr lang="en-US" dirty="0"/>
              <a:t>The max number of </a:t>
            </a:r>
            <a:r>
              <a:rPr lang="en-US" b="1" u="sng" dirty="0"/>
              <a:t>Knights</a:t>
            </a:r>
            <a:r>
              <a:rPr lang="en-US" dirty="0"/>
              <a:t> of </a:t>
            </a:r>
            <a:r>
              <a:rPr lang="en-US" b="1" u="sng" dirty="0"/>
              <a:t>each player</a:t>
            </a:r>
            <a:r>
              <a:rPr lang="en-US" dirty="0"/>
              <a:t> that can be simultaneously inside the critical region.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66171-B71E-CB43-8A96-1B9829E9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209B-F94B-8B43-A07E-56C69983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3155-0661-AE45-9528-8F9D0302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0A43F-7E84-EF42-BBE9-B67314D7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63" y="1454150"/>
            <a:ext cx="3937000" cy="3949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7312B-BEF0-E946-9F94-8B9FF4EC0E45}"/>
              </a:ext>
            </a:extLst>
          </p:cNvPr>
          <p:cNvSpPr/>
          <p:nvPr/>
        </p:nvSpPr>
        <p:spPr>
          <a:xfrm>
            <a:off x="6916848" y="2770360"/>
            <a:ext cx="4182701" cy="1348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0668D21-487C-6747-AD7B-35EF840B71FD}"/>
              </a:ext>
            </a:extLst>
          </p:cNvPr>
          <p:cNvSpPr/>
          <p:nvPr/>
        </p:nvSpPr>
        <p:spPr>
          <a:xfrm>
            <a:off x="6533711" y="2770360"/>
            <a:ext cx="202067" cy="134896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26E12-7B8F-4B4B-9511-FDD849CB7545}"/>
              </a:ext>
            </a:extLst>
          </p:cNvPr>
          <p:cNvSpPr txBox="1"/>
          <p:nvPr/>
        </p:nvSpPr>
        <p:spPr>
          <a:xfrm>
            <a:off x="4468659" y="3244334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CriticalRegionSize</a:t>
            </a:r>
            <a:r>
              <a:rPr lang="en-US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83257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BA26-458C-7B41-AF63-039ACD7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87D3-8830-C644-BB8D-7D6C8507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PA3 is an extension of PA1, we provide PA1 </a:t>
            </a:r>
            <a:r>
              <a:rPr lang="en-US" b="1" dirty="0"/>
              <a:t>regression tests </a:t>
            </a:r>
            <a:r>
              <a:rPr lang="en-US" dirty="0"/>
              <a:t>for you to check your implementation in terms of functionalities of PA1.</a:t>
            </a:r>
          </a:p>
          <a:p>
            <a:r>
              <a:rPr lang="en-US" dirty="0"/>
              <a:t>Tests for PA3 functionalities are TA-only.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4E03-FDB3-4141-B088-E05DD77D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8B7C-5E83-2548-A908-8929FCE6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8D3-2D9D-3A49-9EB1-8C23FFC1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9BA59D5-2D74-AE4B-ABBE-BA6AB5E6B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84" y="3164421"/>
            <a:ext cx="7559831" cy="31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7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AD4-ECD7-3947-8335-8C5502EE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ED1D-B830-3346-BEAC-5FF726DF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Deadline: 10 Dec. 2020, 23:55</a:t>
            </a:r>
          </a:p>
          <a:p>
            <a:endParaRPr lang="en-US" dirty="0"/>
          </a:p>
          <a:p>
            <a:r>
              <a:rPr lang="en-HK" dirty="0"/>
              <a:t>Your submission is a zip file including:</a:t>
            </a:r>
          </a:p>
          <a:p>
            <a:pPr lvl="1"/>
            <a:r>
              <a:rPr lang="en-HK" b="1" dirty="0"/>
              <a:t>The IntelliJ project</a:t>
            </a:r>
            <a:r>
              <a:rPr lang="en-HK" dirty="0"/>
              <a:t>. </a:t>
            </a:r>
          </a:p>
          <a:p>
            <a:pPr lvl="1"/>
            <a:r>
              <a:rPr lang="en-HK" b="1" dirty="0" err="1"/>
              <a:t>github_url.txt</a:t>
            </a:r>
            <a:r>
              <a:rPr lang="en-HK" dirty="0"/>
              <a:t> file containing the </a:t>
            </a:r>
            <a:r>
              <a:rPr lang="en-HK" dirty="0" err="1"/>
              <a:t>url</a:t>
            </a:r>
            <a:r>
              <a:rPr lang="en-HK" dirty="0"/>
              <a:t> of your </a:t>
            </a:r>
            <a:r>
              <a:rPr lang="en-HK" b="1" dirty="0"/>
              <a:t>private</a:t>
            </a:r>
            <a:r>
              <a:rPr lang="en-HK" dirty="0"/>
              <a:t> repository. </a:t>
            </a:r>
          </a:p>
          <a:p>
            <a:pPr lvl="1"/>
            <a:endParaRPr lang="en-HK" dirty="0"/>
          </a:p>
          <a:p>
            <a:r>
              <a:rPr lang="en-HK" dirty="0"/>
              <a:t>Submit to CASS PA3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CCE4-B282-DF4C-8050-1800B957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B3C6-021A-A34E-843C-D32FFC71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38F2-BC6C-214E-A676-A4882017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242D-B8A1-4460-A157-F3E5C8FA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COMP3021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30ED1-34D0-4016-A354-8A2692500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10: multithreading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91911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DDE0B-9623-42D2-ACC2-4FB9A10A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multithreading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2B1B3-0EF7-485F-AF86-3FF89319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program do two tasks simultaneously</a:t>
            </a:r>
          </a:p>
          <a:p>
            <a:pPr lvl="1"/>
            <a:r>
              <a:rPr lang="en-US" dirty="0"/>
              <a:t>Draw GUI and respond to user events (main thread of JavaFX)</a:t>
            </a:r>
          </a:p>
          <a:p>
            <a:pPr lvl="1"/>
            <a:r>
              <a:rPr lang="en-US" dirty="0"/>
              <a:t>Background computation</a:t>
            </a:r>
          </a:p>
          <a:p>
            <a:pPr lvl="1"/>
            <a:endParaRPr lang="en-US" dirty="0"/>
          </a:p>
          <a:p>
            <a:r>
              <a:rPr lang="en-US" dirty="0"/>
              <a:t>E.g. In Microsoft Word,</a:t>
            </a:r>
          </a:p>
          <a:p>
            <a:pPr lvl="1"/>
            <a:r>
              <a:rPr lang="en-US" dirty="0"/>
              <a:t>A thread to respond when you are typing words</a:t>
            </a:r>
          </a:p>
          <a:p>
            <a:pPr lvl="1"/>
            <a:r>
              <a:rPr lang="en-US" dirty="0"/>
              <a:t>A thread to do spell checking, word counting,…</a:t>
            </a:r>
          </a:p>
          <a:p>
            <a:pPr lvl="1"/>
            <a:endParaRPr lang="en-US" dirty="0"/>
          </a:p>
          <a:p>
            <a:r>
              <a:rPr lang="en-US" dirty="0"/>
              <a:t>Otherwise, the GUI could be frozen</a:t>
            </a:r>
          </a:p>
          <a:p>
            <a:pPr lvl="1"/>
            <a:r>
              <a:rPr lang="en-US" dirty="0"/>
              <a:t>E.g., Chrome not responding when downloading webpage resources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B72E-10E5-034C-8AA2-B1EFC47A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59FF-9CFD-1940-8723-12B86635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A39C-77D6-714F-B3AB-0992FE9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DF59-892C-4030-8D09-A14EDA6C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multithread </a:t>
            </a:r>
            <a:br>
              <a:rPr lang="en-US" dirty="0"/>
            </a:br>
            <a:r>
              <a:rPr lang="en-US" dirty="0"/>
              <a:t>(General, NOT limited to GUI)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338D2-358D-4317-9CC9-59D0E041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Extending the Thread class (not preferred),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Passing the thread constructor an object which implements the Runnable interface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Regular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Anonymous class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L</a:t>
            </a:r>
            <a:r>
              <a:rPr lang="en-US" dirty="0"/>
              <a:t>ambda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C88D-7F8C-6249-B2DE-62D65064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2C10-1819-E14C-BBC2-09FAC849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AFAC-9526-C84B-9107-F423CF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FB9D6-50AB-4915-A3BE-977DEB9D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Creating a regular class that implements Runnable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3F21D6-6B98-4E0A-A0FB-DF585FEAA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736" y="1690688"/>
            <a:ext cx="4257485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1D740B-ED5B-4FFB-B859-077791B1BBA4}"/>
              </a:ext>
            </a:extLst>
          </p:cNvPr>
          <p:cNvSpPr/>
          <p:nvPr/>
        </p:nvSpPr>
        <p:spPr>
          <a:xfrm>
            <a:off x="1280161" y="2029968"/>
            <a:ext cx="3974592" cy="1313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D149FE-B6D3-4B2B-927D-CCC28E28C8FF}"/>
              </a:ext>
            </a:extLst>
          </p:cNvPr>
          <p:cNvSpPr txBox="1"/>
          <p:nvPr/>
        </p:nvSpPr>
        <p:spPr>
          <a:xfrm>
            <a:off x="5315221" y="2602992"/>
            <a:ext cx="53522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run() method defines what task each thread will do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73E9B6-78C0-4454-B7C4-22B66D347B68}"/>
              </a:ext>
            </a:extLst>
          </p:cNvPr>
          <p:cNvSpPr/>
          <p:nvPr/>
        </p:nvSpPr>
        <p:spPr>
          <a:xfrm>
            <a:off x="1280161" y="3866357"/>
            <a:ext cx="3974592" cy="1650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CBC037-D672-4E9F-B482-34AD5396E340}"/>
              </a:ext>
            </a:extLst>
          </p:cNvPr>
          <p:cNvSpPr txBox="1"/>
          <p:nvPr/>
        </p:nvSpPr>
        <p:spPr>
          <a:xfrm>
            <a:off x="5315221" y="4596384"/>
            <a:ext cx="535228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dirty="0"/>
              <a:t>reate a new thread and let it start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FCC52-5D9D-5B46-87C4-DD31630D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CD0E-6992-AE48-A8A7-1B62BAC1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0BEF-210F-6B48-953C-1914C077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0F3F5-D27E-47D7-918F-C9AA99B2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Anonymous class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49AA94-F872-4601-8733-8E8148719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35598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DF3316-E6EA-41C4-A9B7-7F2504A7689C}"/>
              </a:ext>
            </a:extLst>
          </p:cNvPr>
          <p:cNvSpPr/>
          <p:nvPr/>
        </p:nvSpPr>
        <p:spPr>
          <a:xfrm>
            <a:off x="1298448" y="3429000"/>
            <a:ext cx="5145023" cy="1313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0729A-582F-4B28-9D11-46BC80F2EDBE}"/>
              </a:ext>
            </a:extLst>
          </p:cNvPr>
          <p:cNvSpPr txBox="1"/>
          <p:nvPr/>
        </p:nvSpPr>
        <p:spPr>
          <a:xfrm>
            <a:off x="6673798" y="3716534"/>
            <a:ext cx="46517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new thread using Anonymous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1A9AC-D198-4940-BE02-0C9C1C21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9C1B0A-C946-1E4E-B15C-524673F9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7D8B74-572D-EC4A-97EC-16F3556A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7A29C-FDE9-497F-BE37-69E771F9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Lambda expression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13A27E-3218-43E3-A823-7F021391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818" y="1690688"/>
            <a:ext cx="4892182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CC36F0-018F-4EF4-B58E-5351ED47347B}"/>
              </a:ext>
            </a:extLst>
          </p:cNvPr>
          <p:cNvSpPr/>
          <p:nvPr/>
        </p:nvSpPr>
        <p:spPr>
          <a:xfrm>
            <a:off x="1749553" y="3429001"/>
            <a:ext cx="4297680" cy="103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327491-9729-45FA-92BD-753E8863A982}"/>
              </a:ext>
            </a:extLst>
          </p:cNvPr>
          <p:cNvSpPr txBox="1"/>
          <p:nvPr/>
        </p:nvSpPr>
        <p:spPr>
          <a:xfrm>
            <a:off x="6167830" y="3543191"/>
            <a:ext cx="45672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new thread using Anonymous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F8C77-B525-0141-B908-460BAC6D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2B6A38-5B8C-0F47-B5F6-86D234A9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07988C-81B0-D64C-A10B-B60B175C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DD35-4C02-E745-86BA-774BB065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5A8E-2A88-6340-B648-EB614A67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is an extension of PA1, adopting </a:t>
            </a:r>
            <a:r>
              <a:rPr lang="en-US" b="1" dirty="0"/>
              <a:t>multithreading</a:t>
            </a:r>
            <a:r>
              <a:rPr lang="en-US" dirty="0"/>
              <a:t> techniques on the </a:t>
            </a:r>
            <a:r>
              <a:rPr lang="en-US" b="1" dirty="0"/>
              <a:t>text-version</a:t>
            </a:r>
            <a:r>
              <a:rPr lang="en-US" dirty="0"/>
              <a:t> </a:t>
            </a:r>
            <a:r>
              <a:rPr lang="en-US" dirty="0" err="1"/>
              <a:t>Jeson</a:t>
            </a:r>
            <a:r>
              <a:rPr lang="en-US" dirty="0"/>
              <a:t> </a:t>
            </a:r>
            <a:r>
              <a:rPr lang="en-US" dirty="0" err="1"/>
              <a:t>Mor</a:t>
            </a:r>
            <a:r>
              <a:rPr lang="en-US" dirty="0"/>
              <a:t> game.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DD69-660B-1047-BACC-B3C3DF8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7734-AB3E-8743-AD44-9F5322C9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E238-4484-1749-A20E-3167BEBF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79DAB-F292-44FE-AB9F-7438FA67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 in today’s lab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03584-5A77-0B4A-9B13-9BD946409436}"/>
              </a:ext>
            </a:extLst>
          </p:cNvPr>
          <p:cNvSpPr/>
          <p:nvPr/>
        </p:nvSpPr>
        <p:spPr>
          <a:xfrm>
            <a:off x="1448554" y="3244968"/>
            <a:ext cx="1050202" cy="74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Id = 0</a:t>
            </a:r>
          </a:p>
          <a:p>
            <a:pPr algn="ctr"/>
            <a:r>
              <a:rPr lang="en-US" dirty="0"/>
              <a:t>“</a:t>
            </a:r>
            <a:r>
              <a:rPr lang="en-HK" dirty="0"/>
              <a:t>hl”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B7D9A-366A-5249-BC2F-6FB597D307A5}"/>
              </a:ext>
            </a:extLst>
          </p:cNvPr>
          <p:cNvSpPr/>
          <p:nvPr/>
        </p:nvSpPr>
        <p:spPr>
          <a:xfrm>
            <a:off x="1448554" y="4457795"/>
            <a:ext cx="1050202" cy="74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Id=1</a:t>
            </a:r>
          </a:p>
          <a:p>
            <a:pPr algn="ctr"/>
            <a:r>
              <a:rPr lang="en-US" dirty="0"/>
              <a:t>“</a:t>
            </a:r>
            <a:r>
              <a:rPr lang="en-HK" dirty="0" err="1"/>
              <a:t>eo</a:t>
            </a:r>
            <a:r>
              <a:rPr lang="en-HK" dirty="0"/>
              <a:t>”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6E20F-50F4-0B46-948C-F7062600B5A2}"/>
              </a:ext>
            </a:extLst>
          </p:cNvPr>
          <p:cNvSpPr/>
          <p:nvPr/>
        </p:nvSpPr>
        <p:spPr>
          <a:xfrm>
            <a:off x="1448554" y="5670622"/>
            <a:ext cx="1050202" cy="74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Id=2</a:t>
            </a:r>
          </a:p>
          <a:p>
            <a:pPr algn="ctr"/>
            <a:r>
              <a:rPr lang="en-US" dirty="0"/>
              <a:t>“</a:t>
            </a:r>
            <a:r>
              <a:rPr lang="en-HK" dirty="0"/>
              <a:t>l!”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1EDE4C-8074-D644-860F-C13AC8E40C16}"/>
              </a:ext>
            </a:extLst>
          </p:cNvPr>
          <p:cNvSpPr/>
          <p:nvPr/>
        </p:nvSpPr>
        <p:spPr>
          <a:xfrm>
            <a:off x="5776111" y="4402342"/>
            <a:ext cx="2842788" cy="85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503391-16C8-694B-A08C-533A03EF639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98756" y="3616160"/>
            <a:ext cx="3277355" cy="121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8C8521-0DDC-F743-BD68-65DA542CE076}"/>
              </a:ext>
            </a:extLst>
          </p:cNvPr>
          <p:cNvSpPr txBox="1"/>
          <p:nvPr/>
        </p:nvSpPr>
        <p:spPr>
          <a:xfrm>
            <a:off x="3477815" y="388736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‘h’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57CBE-F205-8649-B1CD-B482FC49ACD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98756" y="4828987"/>
            <a:ext cx="327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520384-AC83-374E-B6BF-F336E3CD5486}"/>
              </a:ext>
            </a:extLst>
          </p:cNvPr>
          <p:cNvSpPr txBox="1"/>
          <p:nvPr/>
        </p:nvSpPr>
        <p:spPr>
          <a:xfrm>
            <a:off x="3477815" y="4512622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‘e’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1C045B-C0D5-0647-AEBA-1831C5D52A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498756" y="4828987"/>
            <a:ext cx="3277355" cy="121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75C6B4-C24B-8747-A85A-B38F06D42684}"/>
              </a:ext>
            </a:extLst>
          </p:cNvPr>
          <p:cNvSpPr txBox="1"/>
          <p:nvPr/>
        </p:nvSpPr>
        <p:spPr>
          <a:xfrm>
            <a:off x="3477815" y="515315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‘l’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4FC670-ED01-2249-B4AF-406DCADDE553}"/>
              </a:ext>
            </a:extLst>
          </p:cNvPr>
          <p:cNvSpPr/>
          <p:nvPr/>
        </p:nvSpPr>
        <p:spPr>
          <a:xfrm>
            <a:off x="5770943" y="4402342"/>
            <a:ext cx="2842788" cy="85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B89B06-7D68-764E-80DB-70403F5CE0A3}"/>
              </a:ext>
            </a:extLst>
          </p:cNvPr>
          <p:cNvSpPr/>
          <p:nvPr/>
        </p:nvSpPr>
        <p:spPr>
          <a:xfrm>
            <a:off x="5765775" y="4402341"/>
            <a:ext cx="2842788" cy="85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hel</a:t>
            </a:r>
            <a:endParaRPr lang="en-US" dirty="0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FE8C8521-0DDC-F743-BD68-65DA542CE076}"/>
              </a:ext>
            </a:extLst>
          </p:cNvPr>
          <p:cNvSpPr txBox="1"/>
          <p:nvPr/>
        </p:nvSpPr>
        <p:spPr>
          <a:xfrm>
            <a:off x="3477814" y="388736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Append ‘l’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397C560-EACA-1C4B-B047-EF7A6CFE16E6}"/>
              </a:ext>
            </a:extLst>
          </p:cNvPr>
          <p:cNvSpPr/>
          <p:nvPr/>
        </p:nvSpPr>
        <p:spPr>
          <a:xfrm>
            <a:off x="5776111" y="4402341"/>
            <a:ext cx="2842788" cy="85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FE8C8521-0DDC-F743-BD68-65DA542CE076}"/>
              </a:ext>
            </a:extLst>
          </p:cNvPr>
          <p:cNvSpPr txBox="1"/>
          <p:nvPr/>
        </p:nvSpPr>
        <p:spPr>
          <a:xfrm>
            <a:off x="3477814" y="4512621"/>
            <a:ext cx="12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Append ‘o’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91C8D8-E81A-074E-88A3-9BDA69AE7ACE}"/>
              </a:ext>
            </a:extLst>
          </p:cNvPr>
          <p:cNvSpPr/>
          <p:nvPr/>
        </p:nvSpPr>
        <p:spPr>
          <a:xfrm>
            <a:off x="5781279" y="4402150"/>
            <a:ext cx="2842788" cy="85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FE8C8521-0DDC-F743-BD68-65DA542CE076}"/>
              </a:ext>
            </a:extLst>
          </p:cNvPr>
          <p:cNvSpPr txBox="1"/>
          <p:nvPr/>
        </p:nvSpPr>
        <p:spPr>
          <a:xfrm>
            <a:off x="3477814" y="515657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Append ‘!’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DA30E33-A480-AC4B-A0CC-5BD28D3802F8}"/>
              </a:ext>
            </a:extLst>
          </p:cNvPr>
          <p:cNvSpPr/>
          <p:nvPr/>
        </p:nvSpPr>
        <p:spPr>
          <a:xfrm>
            <a:off x="5776111" y="4368789"/>
            <a:ext cx="2842788" cy="85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5B575-1B3A-5B43-920A-A7ECDB3DAA17}"/>
              </a:ext>
            </a:extLst>
          </p:cNvPr>
          <p:cNvSpPr txBox="1"/>
          <p:nvPr/>
        </p:nvSpPr>
        <p:spPr>
          <a:xfrm>
            <a:off x="942372" y="1551349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Round Robin String Merge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thread has an ID and its own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Threads take turns (sorted by id) to append a char in its string in the shared result string.</a:t>
            </a: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23E41-B8D9-834C-AD68-835BA095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48668-24EE-1341-8BEE-EA2657AA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00F70-B00D-E44D-88DD-6EB0856B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1" grpId="1"/>
      <p:bldP spid="14" grpId="0"/>
      <p:bldP spid="14" grpId="1"/>
      <p:bldP spid="17" grpId="0"/>
      <p:bldP spid="17" grpId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2F89-34D8-4AC8-ADC1-E35D002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169EF-E86B-45F0-B559-48993A38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Synchronize Threads</a:t>
            </a:r>
          </a:p>
          <a:p>
            <a:pPr lvl="1"/>
            <a:r>
              <a:rPr lang="en-US" dirty="0"/>
              <a:t>You need to synchronize all threads to make sure they append char one by one in the order of their IDs. </a:t>
            </a:r>
          </a:p>
          <a:p>
            <a:pPr lvl="1"/>
            <a:r>
              <a:rPr lang="en-US" dirty="0"/>
              <a:t>If your implementation is correct, the merged result should be deterministic in different executions.</a:t>
            </a:r>
          </a:p>
          <a:p>
            <a:pPr lvl="1"/>
            <a:r>
              <a:rPr lang="en-US" dirty="0"/>
              <a:t>You can any technique to synchronize threads, including but not limited to:</a:t>
            </a:r>
          </a:p>
          <a:p>
            <a:pPr lvl="2"/>
            <a:r>
              <a:rPr lang="en-US" dirty="0"/>
              <a:t>synchronized keywords</a:t>
            </a:r>
          </a:p>
          <a:p>
            <a:pPr lvl="2"/>
            <a:r>
              <a:rPr lang="en-US" dirty="0"/>
              <a:t>wait()/notify()/</a:t>
            </a:r>
            <a:r>
              <a:rPr lang="en-US" dirty="0" err="1"/>
              <a:t>notifyAll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2"/>
            <a:r>
              <a:rPr lang="en-US" dirty="0"/>
              <a:t>Condition</a:t>
            </a:r>
          </a:p>
          <a:p>
            <a:pPr lvl="2"/>
            <a:r>
              <a:rPr lang="en-US" dirty="0"/>
              <a:t>Semaphore</a:t>
            </a:r>
          </a:p>
          <a:p>
            <a:pPr lvl="2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Make sure all threads can </a:t>
            </a:r>
            <a:r>
              <a:rPr lang="en-US" b="1" dirty="0"/>
              <a:t>exit</a:t>
            </a:r>
            <a:r>
              <a:rPr lang="en-US" dirty="0"/>
              <a:t> after the merge is done.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CEAF-B1C5-CB4F-BA2C-1707FA99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1332-DB4F-5749-97C2-108FB81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F139-8B96-8643-933B-A9AD1ADC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9826F-89B5-43C1-BC8D-C9AF1D5A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AA119-1853-4CC2-A3F8-3F7E4C50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Grading: </a:t>
            </a:r>
          </a:p>
          <a:p>
            <a:pPr lvl="1"/>
            <a:r>
              <a:rPr lang="en-US" dirty="0"/>
              <a:t>1 point: pass all given tests</a:t>
            </a:r>
          </a:p>
          <a:p>
            <a:pPr lvl="1"/>
            <a:r>
              <a:rPr lang="en-US" dirty="0"/>
              <a:t>1 point: attend lab zoom meeting at least 15 minutes</a:t>
            </a:r>
          </a:p>
          <a:p>
            <a:endParaRPr lang="en-US" dirty="0"/>
          </a:p>
          <a:p>
            <a:r>
              <a:rPr lang="en-US" dirty="0"/>
              <a:t>Deadline: </a:t>
            </a:r>
            <a:r>
              <a:rPr lang="en-US" b="1" dirty="0"/>
              <a:t>Nov 17 23:55.</a:t>
            </a:r>
          </a:p>
          <a:p>
            <a:endParaRPr lang="en-US" dirty="0"/>
          </a:p>
          <a:p>
            <a:r>
              <a:rPr lang="en-US" dirty="0"/>
              <a:t>Zip your IntelliJ project and submit to CASS </a:t>
            </a:r>
            <a:r>
              <a:rPr lang="en-US" b="1" dirty="0"/>
              <a:t>lab10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7F66-430B-BB4C-AD7D-45E99D29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8482-971F-5D41-ABC7-51F36F7E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F084-219A-5741-A502-A34C8903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01FF-863A-3F46-9A43-FAEDBE7A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21E-7424-3645-89F6-AE8374D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Human Player vs. Computer Player</a:t>
            </a:r>
          </a:p>
          <a:p>
            <a:r>
              <a:rPr lang="en-US" dirty="0" err="1"/>
              <a:t>HumanPlayer</a:t>
            </a:r>
            <a:endParaRPr lang="en-US" dirty="0"/>
          </a:p>
          <a:p>
            <a:pPr lvl="1"/>
            <a:r>
              <a:rPr lang="en-US" dirty="0"/>
              <a:t>Move pieces according to human inputs</a:t>
            </a:r>
          </a:p>
          <a:p>
            <a:pPr lvl="1"/>
            <a:r>
              <a:rPr lang="en-US" dirty="0" err="1"/>
              <a:t>ConsolePlayer</a:t>
            </a:r>
            <a:r>
              <a:rPr lang="en-US" dirty="0"/>
              <a:t> extends </a:t>
            </a:r>
            <a:r>
              <a:rPr lang="en-US" dirty="0" err="1"/>
              <a:t>HumanPlayer</a:t>
            </a:r>
            <a:endParaRPr lang="en-US" dirty="0"/>
          </a:p>
          <a:p>
            <a:pPr lvl="2"/>
            <a:r>
              <a:rPr lang="en-US" dirty="0"/>
              <a:t>Has the same functionalities as PA1, e.g. move pieces by input “a1-&gt;b3”</a:t>
            </a:r>
          </a:p>
          <a:p>
            <a:pPr lvl="2"/>
            <a:r>
              <a:rPr lang="en-US" b="1" dirty="0"/>
              <a:t>New Feature</a:t>
            </a:r>
            <a:r>
              <a:rPr lang="en-US" dirty="0"/>
              <a:t>: Perform Actions</a:t>
            </a:r>
          </a:p>
          <a:p>
            <a:pPr lvl="3"/>
            <a:r>
              <a:rPr lang="en-US" dirty="0"/>
              <a:t>Undo the last move of human player</a:t>
            </a:r>
          </a:p>
          <a:p>
            <a:pPr lvl="3"/>
            <a:r>
              <a:rPr lang="en-US" dirty="0"/>
              <a:t>Show move history</a:t>
            </a:r>
          </a:p>
          <a:p>
            <a:pPr lvl="3"/>
            <a:r>
              <a:rPr lang="en-US" dirty="0"/>
              <a:t>Thread control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4337-5C79-0948-BC95-95AEBF8E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04A0-A5A8-184B-8EAE-8CFC0A0D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AA5F-ECD8-DC45-B2DB-C643A2E0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01FF-863A-3F46-9A43-FAEDBE7A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21E-7424-3645-89F6-AE8374D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Human Player vs. Computer Player</a:t>
            </a:r>
          </a:p>
          <a:p>
            <a:r>
              <a:rPr lang="en-US" dirty="0" err="1"/>
              <a:t>ComputerPlayer</a:t>
            </a:r>
            <a:endParaRPr lang="en-US" dirty="0"/>
          </a:p>
          <a:p>
            <a:pPr lvl="1"/>
            <a:r>
              <a:rPr lang="en-US" dirty="0"/>
              <a:t>Move pieces according to a predefined </a:t>
            </a:r>
            <a:r>
              <a:rPr lang="en-US" b="1" u="sng" dirty="0"/>
              <a:t>strategy</a:t>
            </a:r>
            <a:r>
              <a:rPr lang="en-US" dirty="0"/>
              <a:t> automatically</a:t>
            </a:r>
          </a:p>
          <a:p>
            <a:pPr lvl="1"/>
            <a:r>
              <a:rPr lang="en-US" dirty="0"/>
              <a:t>Each piece belonging to </a:t>
            </a:r>
            <a:r>
              <a:rPr lang="en-US" dirty="0" err="1"/>
              <a:t>ComputerPlayer</a:t>
            </a:r>
            <a:r>
              <a:rPr lang="en-US" dirty="0"/>
              <a:t> is an independent </a:t>
            </a:r>
            <a:r>
              <a:rPr lang="en-US" b="1" u="sng" dirty="0"/>
              <a:t>thread</a:t>
            </a:r>
          </a:p>
          <a:p>
            <a:pPr lvl="1"/>
            <a:r>
              <a:rPr lang="en-US" dirty="0"/>
              <a:t>When computer player tries to make a move:</a:t>
            </a:r>
          </a:p>
          <a:p>
            <a:pPr lvl="2"/>
            <a:r>
              <a:rPr lang="en-US" dirty="0"/>
              <a:t>Each piece thread should independently propose </a:t>
            </a:r>
            <a:r>
              <a:rPr lang="en-US" b="1" u="sng" dirty="0"/>
              <a:t>one</a:t>
            </a:r>
            <a:r>
              <a:rPr lang="en-US" dirty="0"/>
              <a:t> move according to a predefined </a:t>
            </a:r>
            <a:r>
              <a:rPr lang="en-US" b="1" u="sng" dirty="0"/>
              <a:t>behavior</a:t>
            </a:r>
            <a:r>
              <a:rPr lang="en-US" dirty="0"/>
              <a:t> of that piece.</a:t>
            </a:r>
          </a:p>
          <a:p>
            <a:pPr lvl="2"/>
            <a:r>
              <a:rPr lang="en-US" dirty="0"/>
              <a:t>The player gathers all the proposed moves and choose one according to the player’s </a:t>
            </a:r>
            <a:r>
              <a:rPr lang="en-US" b="1" u="sng" dirty="0"/>
              <a:t>strategy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4337-5C79-0948-BC95-95AEBF8E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04A0-A5A8-184B-8EAE-8CFC0A0D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AA5F-ECD8-DC45-B2DB-C643A2E0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D631F-C95A-5243-9F66-101E93A0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07" y="424895"/>
            <a:ext cx="6231793" cy="23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01FF-863A-3F46-9A43-FAEDBE7A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of </a:t>
            </a:r>
            <a:r>
              <a:rPr lang="en-US" dirty="0" err="1"/>
              <a:t>ComputerPlayer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21E-7424-3645-89F6-AE8374D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piece of </a:t>
            </a:r>
            <a:r>
              <a:rPr lang="en-US" dirty="0" err="1"/>
              <a:t>ComputerPlayer</a:t>
            </a:r>
            <a:r>
              <a:rPr lang="en-US" dirty="0"/>
              <a:t> is an independent </a:t>
            </a:r>
            <a:r>
              <a:rPr lang="en-US" b="1" u="sng" dirty="0"/>
              <a:t>thread</a:t>
            </a:r>
            <a:r>
              <a:rPr lang="en-US" dirty="0"/>
              <a:t>. </a:t>
            </a:r>
          </a:p>
          <a:p>
            <a:r>
              <a:rPr lang="en-US" dirty="0"/>
              <a:t>Each piece can be:</a:t>
            </a:r>
          </a:p>
          <a:p>
            <a:pPr lvl="1"/>
            <a:r>
              <a:rPr lang="en-US" dirty="0"/>
              <a:t>Paused: </a:t>
            </a:r>
          </a:p>
          <a:p>
            <a:pPr lvl="2"/>
            <a:r>
              <a:rPr lang="en-US" dirty="0"/>
              <a:t>The paused piece does not propose any move when it’s the turn of </a:t>
            </a:r>
            <a:r>
              <a:rPr lang="en-US" dirty="0" err="1"/>
              <a:t>HumanPlayer</a:t>
            </a:r>
            <a:r>
              <a:rPr lang="en-US" dirty="0"/>
              <a:t> to make a move.</a:t>
            </a:r>
          </a:p>
          <a:p>
            <a:pPr lvl="1"/>
            <a:r>
              <a:rPr lang="en-US" dirty="0"/>
              <a:t>Resumed:</a:t>
            </a:r>
          </a:p>
          <a:p>
            <a:pPr lvl="2"/>
            <a:r>
              <a:rPr lang="en-US" dirty="0"/>
              <a:t>The paused piece can be resumed, which means it can propose a move when it’s the turn of </a:t>
            </a:r>
            <a:r>
              <a:rPr lang="en-US" dirty="0" err="1"/>
              <a:t>HumanPlayer</a:t>
            </a:r>
            <a:r>
              <a:rPr lang="en-US" dirty="0"/>
              <a:t> to make a move.</a:t>
            </a:r>
          </a:p>
          <a:p>
            <a:pPr lvl="2"/>
            <a:r>
              <a:rPr lang="en-US" dirty="0"/>
              <a:t>When game starts all pieces are at resumed state (i.e. they can propose move)</a:t>
            </a:r>
          </a:p>
          <a:p>
            <a:pPr lvl="1"/>
            <a:r>
              <a:rPr lang="en-US" dirty="0"/>
              <a:t>Terminated: </a:t>
            </a:r>
          </a:p>
          <a:p>
            <a:pPr lvl="2"/>
            <a:r>
              <a:rPr lang="en-US" dirty="0"/>
              <a:t>The terminated piece is similar to paused piece which does not propose move. </a:t>
            </a:r>
          </a:p>
          <a:p>
            <a:pPr lvl="2"/>
            <a:r>
              <a:rPr lang="en-US" dirty="0"/>
              <a:t>The terminated piece </a:t>
            </a:r>
            <a:r>
              <a:rPr lang="en-US" b="1" dirty="0"/>
              <a:t>cannot be resumed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4337-5C79-0948-BC95-95AEBF8E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04A0-A5A8-184B-8EAE-8CFC0A0D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AA5F-ECD8-DC45-B2DB-C643A2E0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06CC-0254-984E-9B6A-7A1AEAA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B2F6-0FAE-944D-98F1-E6FAEF3E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is with respect to </a:t>
            </a:r>
            <a:r>
              <a:rPr lang="en-US" b="1" dirty="0" err="1"/>
              <a:t>ComputerPlayer</a:t>
            </a:r>
            <a:endParaRPr lang="en-US" b="1" dirty="0"/>
          </a:p>
          <a:p>
            <a:r>
              <a:rPr lang="en-US" dirty="0"/>
              <a:t>Two strategies:</a:t>
            </a:r>
          </a:p>
          <a:p>
            <a:pPr lvl="1"/>
            <a:r>
              <a:rPr lang="en-US" dirty="0" err="1"/>
              <a:t>Strategy.RANDOM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Randomly choose one from the proposed moves of its pieces</a:t>
            </a:r>
          </a:p>
          <a:p>
            <a:pPr lvl="1"/>
            <a:r>
              <a:rPr lang="en-US" dirty="0" err="1"/>
              <a:t>Strategy.SMART</a:t>
            </a:r>
            <a:endParaRPr lang="en-US" dirty="0"/>
          </a:p>
          <a:p>
            <a:pPr lvl="2"/>
            <a:r>
              <a:rPr lang="en-US" dirty="0"/>
              <a:t>Choose the move wisely. </a:t>
            </a:r>
          </a:p>
          <a:p>
            <a:pPr lvl="2"/>
            <a:r>
              <a:rPr lang="en-US" dirty="0"/>
              <a:t>The strategy will need to implemented so that the </a:t>
            </a:r>
            <a:r>
              <a:rPr lang="en-US" dirty="0" err="1"/>
              <a:t>ComputerPlayer</a:t>
            </a:r>
            <a:r>
              <a:rPr lang="en-US" dirty="0"/>
              <a:t> is able to win the game against a random </a:t>
            </a:r>
            <a:r>
              <a:rPr lang="en-US" dirty="0" err="1"/>
              <a:t>ComputerPlayer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B89-225A-E445-AF39-D0B44F8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B15B-0A57-B443-8467-6A43FC3C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4610-DB60-E345-9BF0-EB9538D4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06CC-0254-984E-9B6A-7A1AEAA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B2F6-0FAE-944D-98F1-E6FAEF3E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is with respect to </a:t>
            </a:r>
            <a:r>
              <a:rPr lang="en-US" b="1" dirty="0"/>
              <a:t>Pieces </a:t>
            </a:r>
            <a:r>
              <a:rPr lang="en-US" dirty="0"/>
              <a:t>belonging to </a:t>
            </a:r>
            <a:r>
              <a:rPr lang="en-US" b="1" dirty="0" err="1"/>
              <a:t>ComputerPlayer</a:t>
            </a:r>
            <a:endParaRPr lang="en-US" b="1" dirty="0"/>
          </a:p>
          <a:p>
            <a:r>
              <a:rPr lang="en-US" dirty="0"/>
              <a:t>Four behaviors:</a:t>
            </a:r>
          </a:p>
          <a:p>
            <a:pPr lvl="1"/>
            <a:r>
              <a:rPr lang="en-US" dirty="0" err="1"/>
              <a:t>Behavior.RANDOM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Piece randomly proposes a move from its available moves</a:t>
            </a:r>
          </a:p>
          <a:p>
            <a:pPr lvl="1"/>
            <a:r>
              <a:rPr lang="en-US" dirty="0" err="1"/>
              <a:t>Behavior.GREEDY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Piece proposes a move that is most likely to win.</a:t>
            </a:r>
          </a:p>
          <a:p>
            <a:pPr lvl="1"/>
            <a:r>
              <a:rPr lang="en-US" dirty="0" err="1"/>
              <a:t>Behavior.BLOCKING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Piece prefers to propose a move that blocks an </a:t>
            </a:r>
            <a:r>
              <a:rPr lang="en-US"/>
              <a:t>enemy’s knight</a:t>
            </a:r>
            <a:endParaRPr lang="en-US" dirty="0"/>
          </a:p>
          <a:p>
            <a:pPr lvl="1"/>
            <a:r>
              <a:rPr lang="en-US" dirty="0" err="1"/>
              <a:t>Behavior.CAPTURING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Piece prefers to propose a move that captures an enemy’s piece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B89-225A-E445-AF39-D0B44F8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B15B-0A57-B443-8467-6A43FC3C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4610-DB60-E345-9BF0-EB9538D4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0DDD-0C82-9A4A-9D8A-11CD600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A617-2157-5547-8AFE-14FF4D55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can be performed when it’s </a:t>
            </a:r>
            <a:r>
              <a:rPr lang="en-US" dirty="0" err="1"/>
              <a:t>HumanPlayer’s</a:t>
            </a:r>
            <a:r>
              <a:rPr lang="en-US" dirty="0"/>
              <a:t> turn. </a:t>
            </a:r>
          </a:p>
          <a:p>
            <a:pPr lvl="1"/>
            <a:r>
              <a:rPr lang="en-US" dirty="0"/>
              <a:t>Run action in the player’s console</a:t>
            </a:r>
          </a:p>
          <a:p>
            <a:r>
              <a:rPr lang="en-US" dirty="0" err="1"/>
              <a:t>ShowHistoryAction</a:t>
            </a:r>
            <a:endParaRPr lang="en-US" dirty="0"/>
          </a:p>
          <a:p>
            <a:pPr lvl="1"/>
            <a:r>
              <a:rPr lang="en-US" dirty="0"/>
              <a:t>Show the current move history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9C4E-AF9E-8745-A5D2-0DF66536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151E-0616-E541-9934-FB95B5BB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7052-624E-3B4E-8537-15E3FEA1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887EB-7417-F941-81A1-0A0248A0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43" y="2273426"/>
            <a:ext cx="33274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CC886-87A4-7440-9C24-B21B27AAB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43" y="3800570"/>
            <a:ext cx="3352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0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0DDD-0C82-9A4A-9D8A-11CD600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A617-2157-5547-8AFE-14FF4D55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UndoAction</a:t>
            </a:r>
            <a:endParaRPr lang="en-US" dirty="0"/>
          </a:p>
          <a:p>
            <a:pPr lvl="1"/>
            <a:r>
              <a:rPr lang="en-US" dirty="0"/>
              <a:t>Undo the </a:t>
            </a:r>
            <a:r>
              <a:rPr lang="en-US" b="1" dirty="0"/>
              <a:t>last move of </a:t>
            </a:r>
            <a:r>
              <a:rPr lang="en-US" b="1" dirty="0" err="1"/>
              <a:t>HumanPlayer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Before undo: (</a:t>
            </a:r>
            <a:r>
              <a:rPr lang="en-US" dirty="0" err="1"/>
              <a:t>player:White</a:t>
            </a:r>
            <a:r>
              <a:rPr lang="en-US" dirty="0"/>
              <a:t> is </a:t>
            </a:r>
            <a:r>
              <a:rPr lang="en-US" dirty="0" err="1"/>
              <a:t>HumanPlayer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 undo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9C4E-AF9E-8745-A5D2-0DF66536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11 Nov.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151E-0616-E541-9934-FB95B5BB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7052-624E-3B4E-8537-15E3FEA1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1E7C-AFD5-491C-98CE-E716CC14DEC5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605A577-94E2-9842-AC79-8E82117B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28" y="3100788"/>
            <a:ext cx="3098800" cy="151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E7702B-F265-E044-B2E5-AA09D1DE1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62" y="1870075"/>
            <a:ext cx="3200400" cy="33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0C2780-E6B5-F944-9FE9-2E6863B10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28" y="5036351"/>
            <a:ext cx="2997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1150</Words>
  <Application>Microsoft Macintosh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主题​​</vt:lpstr>
      <vt:lpstr>COMP3021</vt:lpstr>
      <vt:lpstr>Overview</vt:lpstr>
      <vt:lpstr>Players</vt:lpstr>
      <vt:lpstr>Players</vt:lpstr>
      <vt:lpstr>Piece of ComputerPlayer</vt:lpstr>
      <vt:lpstr>Strategy</vt:lpstr>
      <vt:lpstr>Behavior</vt:lpstr>
      <vt:lpstr>Action</vt:lpstr>
      <vt:lpstr>Action</vt:lpstr>
      <vt:lpstr>Action</vt:lpstr>
      <vt:lpstr>Critical Region</vt:lpstr>
      <vt:lpstr>Tests &amp; Grading</vt:lpstr>
      <vt:lpstr>Submission</vt:lpstr>
      <vt:lpstr>COMP3021</vt:lpstr>
      <vt:lpstr>Why we need multithreading</vt:lpstr>
      <vt:lpstr>How to implement multithread  (General, NOT limited to GUI)</vt:lpstr>
      <vt:lpstr>1. Creating a regular class that implements Runnable</vt:lpstr>
      <vt:lpstr>2. Anonymous class</vt:lpstr>
      <vt:lpstr>3. Lambda expression</vt:lpstr>
      <vt:lpstr>What we will do in today’s lab</vt:lpstr>
      <vt:lpstr>Tips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COMP3021</dc:title>
  <dc:creator>TIAN Yongqiang</dc:creator>
  <cp:lastModifiedBy>Aaron Zhang</cp:lastModifiedBy>
  <cp:revision>4</cp:revision>
  <dcterms:created xsi:type="dcterms:W3CDTF">2018-11-14T11:53:48Z</dcterms:created>
  <dcterms:modified xsi:type="dcterms:W3CDTF">2020-11-07T13:48:14Z</dcterms:modified>
</cp:coreProperties>
</file>