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73" r:id="rId4"/>
    <p:sldId id="275" r:id="rId5"/>
    <p:sldId id="285" r:id="rId6"/>
    <p:sldId id="277" r:id="rId7"/>
    <p:sldId id="286" r:id="rId8"/>
    <p:sldId id="278" r:id="rId9"/>
    <p:sldId id="279" r:id="rId10"/>
    <p:sldId id="281" r:id="rId11"/>
    <p:sldId id="282" r:id="rId12"/>
    <p:sldId id="28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F45D6-7012-8243-AA4E-18E1D9888505}" v="38" dt="2020-11-17T08:12:1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6296"/>
  </p:normalViewPr>
  <p:slideViewPr>
    <p:cSldViewPr snapToGrid="0" snapToObjects="1">
      <p:cViewPr varScale="1">
        <p:scale>
          <a:sx n="118" d="100"/>
          <a:sy n="118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li" userId="dbea98e05b13f22e" providerId="LiveId" clId="{F5285147-5CB4-D341-B3F8-09E107D1BB85}"/>
    <pc:docChg chg="undo custSel addSld delSld modSld sldOrd">
      <pc:chgData name="Wei Lili" userId="dbea98e05b13f22e" providerId="LiveId" clId="{F5285147-5CB4-D341-B3F8-09E107D1BB85}" dt="2018-11-09T04:26:34.278" v="811" actId="20577"/>
      <pc:docMkLst>
        <pc:docMk/>
      </pc:docMkLst>
      <pc:sldChg chg="modSp">
        <pc:chgData name="Wei Lili" userId="dbea98e05b13f22e" providerId="LiveId" clId="{F5285147-5CB4-D341-B3F8-09E107D1BB85}" dt="2018-11-02T12:09:09.968" v="22" actId="20577"/>
        <pc:sldMkLst>
          <pc:docMk/>
          <pc:sldMk cId="1045975406" sldId="256"/>
        </pc:sldMkLst>
        <pc:spChg chg="mod">
          <ac:chgData name="Wei Lili" userId="dbea98e05b13f22e" providerId="LiveId" clId="{F5285147-5CB4-D341-B3F8-09E107D1BB85}" dt="2018-11-02T12:09:09.968" v="22" actId="20577"/>
          <ac:spMkLst>
            <pc:docMk/>
            <pc:sldMk cId="1045975406" sldId="256"/>
            <ac:spMk id="2" creationId="{AD4845A2-BD95-DC4B-BC2D-1531C265F2AC}"/>
          </ac:spMkLst>
        </pc:spChg>
      </pc:sldChg>
      <pc:sldChg chg="modSp">
        <pc:chgData name="Wei Lili" userId="dbea98e05b13f22e" providerId="LiveId" clId="{F5285147-5CB4-D341-B3F8-09E107D1BB85}" dt="2018-11-02T12:52:19.433" v="71" actId="20577"/>
        <pc:sldMkLst>
          <pc:docMk/>
          <pc:sldMk cId="3117865722" sldId="258"/>
        </pc:sldMkLst>
        <pc:spChg chg="mod">
          <ac:chgData name="Wei Lili" userId="dbea98e05b13f22e" providerId="LiveId" clId="{F5285147-5CB4-D341-B3F8-09E107D1BB85}" dt="2018-11-02T12:52:19.433" v="71" actId="20577"/>
          <ac:spMkLst>
            <pc:docMk/>
            <pc:sldMk cId="3117865722" sldId="258"/>
            <ac:spMk id="3" creationId="{E93171E2-0638-9A41-BC66-3E6DC521FECD}"/>
          </ac:spMkLst>
        </pc:spChg>
      </pc:sldChg>
      <pc:sldChg chg="modSp add del">
        <pc:chgData name="Wei Lili" userId="dbea98e05b13f22e" providerId="LiveId" clId="{F5285147-5CB4-D341-B3F8-09E107D1BB85}" dt="2018-11-09T04:26:34.278" v="811" actId="20577"/>
        <pc:sldMkLst>
          <pc:docMk/>
          <pc:sldMk cId="556854661" sldId="272"/>
        </pc:sldMkLst>
        <pc:spChg chg="mod">
          <ac:chgData name="Wei Lili" userId="dbea98e05b13f22e" providerId="LiveId" clId="{F5285147-5CB4-D341-B3F8-09E107D1BB85}" dt="2018-11-09T04:26:34.278" v="811" actId="20577"/>
          <ac:spMkLst>
            <pc:docMk/>
            <pc:sldMk cId="556854661" sldId="272"/>
            <ac:spMk id="3" creationId="{1410C994-F7BC-CF47-BED0-EE4367F6E4DA}"/>
          </ac:spMkLst>
        </pc:spChg>
      </pc:sldChg>
    </pc:docChg>
  </pc:docChgLst>
  <pc:docChgLst>
    <pc:chgData name="CAO Jialun" userId="0dbef095-0d26-495f-95cf-6a2675c03d58" providerId="ADAL" clId="{4AEF45D6-7012-8243-AA4E-18E1D9888505}"/>
    <pc:docChg chg="undo custSel addSld delSld modSld">
      <pc:chgData name="CAO Jialun" userId="0dbef095-0d26-495f-95cf-6a2675c03d58" providerId="ADAL" clId="{4AEF45D6-7012-8243-AA4E-18E1D9888505}" dt="2020-11-17T08:49:28.548" v="786" actId="20577"/>
      <pc:docMkLst>
        <pc:docMk/>
      </pc:docMkLst>
      <pc:sldChg chg="addSp delSp modSp mod">
        <pc:chgData name="CAO Jialun" userId="0dbef095-0d26-495f-95cf-6a2675c03d58" providerId="ADAL" clId="{4AEF45D6-7012-8243-AA4E-18E1D9888505}" dt="2020-11-17T07:12:13.755" v="345"/>
        <pc:sldMkLst>
          <pc:docMk/>
          <pc:sldMk cId="1045975406" sldId="256"/>
        </pc:sldMkLst>
        <pc:spChg chg="mod">
          <ac:chgData name="CAO Jialun" userId="0dbef095-0d26-495f-95cf-6a2675c03d58" providerId="ADAL" clId="{4AEF45D6-7012-8243-AA4E-18E1D9888505}" dt="2020-11-17T07:00:04.428" v="1" actId="20577"/>
          <ac:spMkLst>
            <pc:docMk/>
            <pc:sldMk cId="1045975406" sldId="256"/>
            <ac:spMk id="2" creationId="{AD4845A2-BD95-DC4B-BC2D-1531C265F2AC}"/>
          </ac:spMkLst>
        </pc:spChg>
        <pc:spChg chg="add del mod">
          <ac:chgData name="CAO Jialun" userId="0dbef095-0d26-495f-95cf-6a2675c03d58" providerId="ADAL" clId="{4AEF45D6-7012-8243-AA4E-18E1D9888505}" dt="2020-11-17T07:11:29.219" v="337"/>
          <ac:spMkLst>
            <pc:docMk/>
            <pc:sldMk cId="1045975406" sldId="256"/>
            <ac:spMk id="3" creationId="{CDC073D4-4507-8947-A25B-CA125F1BE16F}"/>
          </ac:spMkLst>
        </pc:spChg>
        <pc:spChg chg="add mod">
          <ac:chgData name="CAO Jialun" userId="0dbef095-0d26-495f-95cf-6a2675c03d58" providerId="ADAL" clId="{4AEF45D6-7012-8243-AA4E-18E1D9888505}" dt="2020-11-17T07:11:44.269" v="344" actId="1076"/>
          <ac:spMkLst>
            <pc:docMk/>
            <pc:sldMk cId="1045975406" sldId="256"/>
            <ac:spMk id="4" creationId="{1613C775-844F-534A-9846-437B90732A5D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45975406" sldId="256"/>
            <ac:spMk id="5" creationId="{F13FCC5A-3DC8-E644-A3F3-328C599E7A0B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45975406" sldId="256"/>
            <ac:spMk id="6" creationId="{8451BD0D-552A-DF46-9265-084CF59DE965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45975406" sldId="256"/>
            <ac:spMk id="7" creationId="{8FF1218A-141C-EE46-BFE4-81A9F19F1164}"/>
          </ac:spMkLst>
        </pc:spChg>
      </pc:sldChg>
      <pc:sldChg chg="addSp modSp mod">
        <pc:chgData name="CAO Jialun" userId="0dbef095-0d26-495f-95cf-6a2675c03d58" providerId="ADAL" clId="{4AEF45D6-7012-8243-AA4E-18E1D9888505}" dt="2020-11-17T08:49:28.548" v="786" actId="20577"/>
        <pc:sldMkLst>
          <pc:docMk/>
          <pc:sldMk cId="556854661" sldId="272"/>
        </pc:sldMkLst>
        <pc:spChg chg="mod">
          <ac:chgData name="CAO Jialun" userId="0dbef095-0d26-495f-95cf-6a2675c03d58" providerId="ADAL" clId="{4AEF45D6-7012-8243-AA4E-18E1D9888505}" dt="2020-11-17T08:49:28.548" v="786" actId="20577"/>
          <ac:spMkLst>
            <pc:docMk/>
            <pc:sldMk cId="556854661" sldId="272"/>
            <ac:spMk id="3" creationId="{1410C994-F7BC-CF47-BED0-EE4367F6E4DA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556854661" sldId="272"/>
            <ac:spMk id="4" creationId="{F63CF61C-67B2-114F-8250-89D1875FD697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556854661" sldId="272"/>
            <ac:spMk id="5" creationId="{C809C26B-8FD7-CA4B-9646-E2B031374464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556854661" sldId="272"/>
            <ac:spMk id="6" creationId="{C18AA2EE-EA19-5E43-9076-12512FF8F79F}"/>
          </ac:spMkLst>
        </pc:spChg>
      </pc:sldChg>
      <pc:sldChg chg="addSp delSp modSp mod">
        <pc:chgData name="CAO Jialun" userId="0dbef095-0d26-495f-95cf-6a2675c03d58" providerId="ADAL" clId="{4AEF45D6-7012-8243-AA4E-18E1D9888505}" dt="2020-11-17T07:29:35.508" v="474" actId="113"/>
        <pc:sldMkLst>
          <pc:docMk/>
          <pc:sldMk cId="1057658381" sldId="273"/>
        </pc:sldMkLst>
        <pc:spChg chg="mod">
          <ac:chgData name="CAO Jialun" userId="0dbef095-0d26-495f-95cf-6a2675c03d58" providerId="ADAL" clId="{4AEF45D6-7012-8243-AA4E-18E1D9888505}" dt="2020-11-17T07:29:35.508" v="474" actId="113"/>
          <ac:spMkLst>
            <pc:docMk/>
            <pc:sldMk cId="1057658381" sldId="273"/>
            <ac:spMk id="3" creationId="{BA5C20F4-D8EB-0E41-8FFA-4A0771FDDE70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57658381" sldId="273"/>
            <ac:spMk id="6" creationId="{6F7DFF66-9D80-594B-8905-87BA06825053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57658381" sldId="273"/>
            <ac:spMk id="7" creationId="{1B908653-231D-BD4A-B54F-C30D574BE18A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057658381" sldId="273"/>
            <ac:spMk id="8" creationId="{F15236AA-3C11-2248-8762-EDE714A64B87}"/>
          </ac:spMkLst>
        </pc:spChg>
        <pc:picChg chg="del mod">
          <ac:chgData name="CAO Jialun" userId="0dbef095-0d26-495f-95cf-6a2675c03d58" providerId="ADAL" clId="{4AEF45D6-7012-8243-AA4E-18E1D9888505}" dt="2020-11-17T07:20:20.296" v="467" actId="478"/>
          <ac:picMkLst>
            <pc:docMk/>
            <pc:sldMk cId="1057658381" sldId="273"/>
            <ac:picMk id="4" creationId="{9537DEF7-D7AF-904B-AE78-93C3A94D59AE}"/>
          </ac:picMkLst>
        </pc:picChg>
        <pc:picChg chg="del mod">
          <ac:chgData name="CAO Jialun" userId="0dbef095-0d26-495f-95cf-6a2675c03d58" providerId="ADAL" clId="{4AEF45D6-7012-8243-AA4E-18E1D9888505}" dt="2020-11-17T07:20:20.296" v="467" actId="478"/>
          <ac:picMkLst>
            <pc:docMk/>
            <pc:sldMk cId="1057658381" sldId="273"/>
            <ac:picMk id="5" creationId="{E7F20D38-CB03-6C4F-81A2-E76FA28C1214}"/>
          </ac:picMkLst>
        </pc:picChg>
      </pc:sldChg>
      <pc:sldChg chg="addSp delSp modSp mod">
        <pc:chgData name="CAO Jialun" userId="0dbef095-0d26-495f-95cf-6a2675c03d58" providerId="ADAL" clId="{4AEF45D6-7012-8243-AA4E-18E1D9888505}" dt="2020-11-17T07:54:13.541" v="652" actId="113"/>
        <pc:sldMkLst>
          <pc:docMk/>
          <pc:sldMk cId="1977630989" sldId="275"/>
        </pc:sldMkLst>
        <pc:spChg chg="mod">
          <ac:chgData name="CAO Jialun" userId="0dbef095-0d26-495f-95cf-6a2675c03d58" providerId="ADAL" clId="{4AEF45D6-7012-8243-AA4E-18E1D9888505}" dt="2020-11-17T07:54:13.541" v="652" actId="113"/>
          <ac:spMkLst>
            <pc:docMk/>
            <pc:sldMk cId="1977630989" sldId="275"/>
            <ac:spMk id="3" creationId="{5CA22C21-37FE-F54E-AEB3-E9B5A2502839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977630989" sldId="275"/>
            <ac:spMk id="4" creationId="{7A04A778-CB2B-894F-9E32-2D8EB5C88765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977630989" sldId="275"/>
            <ac:spMk id="5" creationId="{901244D0-BAAC-F24E-9EA5-E7E74B849C90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977630989" sldId="275"/>
            <ac:spMk id="6" creationId="{FA6F213E-7C4C-364F-B1F1-6A2083111C44}"/>
          </ac:spMkLst>
        </pc:spChg>
        <pc:spChg chg="add del mod">
          <ac:chgData name="CAO Jialun" userId="0dbef095-0d26-495f-95cf-6a2675c03d58" providerId="ADAL" clId="{4AEF45D6-7012-8243-AA4E-18E1D9888505}" dt="2020-11-17T07:35:13.627" v="576" actId="478"/>
          <ac:spMkLst>
            <pc:docMk/>
            <pc:sldMk cId="1977630989" sldId="275"/>
            <ac:spMk id="11" creationId="{5086E6E5-142C-B14E-AF61-E99FEB5EEDB5}"/>
          </ac:spMkLst>
        </pc:spChg>
        <pc:spChg chg="add del mod">
          <ac:chgData name="CAO Jialun" userId="0dbef095-0d26-495f-95cf-6a2675c03d58" providerId="ADAL" clId="{4AEF45D6-7012-8243-AA4E-18E1D9888505}" dt="2020-11-17T07:35:13.627" v="576" actId="478"/>
          <ac:spMkLst>
            <pc:docMk/>
            <pc:sldMk cId="1977630989" sldId="275"/>
            <ac:spMk id="12" creationId="{2983647E-B852-A342-9497-B36AE49D486D}"/>
          </ac:spMkLst>
        </pc:spChg>
        <pc:spChg chg="add del mod">
          <ac:chgData name="CAO Jialun" userId="0dbef095-0d26-495f-95cf-6a2675c03d58" providerId="ADAL" clId="{4AEF45D6-7012-8243-AA4E-18E1D9888505}" dt="2020-11-17T07:35:16.992" v="578" actId="478"/>
          <ac:spMkLst>
            <pc:docMk/>
            <pc:sldMk cId="1977630989" sldId="275"/>
            <ac:spMk id="13" creationId="{94075698-E418-A044-8A21-E62AFAF82739}"/>
          </ac:spMkLst>
        </pc:spChg>
        <pc:spChg chg="add del mod">
          <ac:chgData name="CAO Jialun" userId="0dbef095-0d26-495f-95cf-6a2675c03d58" providerId="ADAL" clId="{4AEF45D6-7012-8243-AA4E-18E1D9888505}" dt="2020-11-17T07:35:13.627" v="576" actId="478"/>
          <ac:spMkLst>
            <pc:docMk/>
            <pc:sldMk cId="1977630989" sldId="275"/>
            <ac:spMk id="14" creationId="{4C6C65A1-79E4-144E-82A6-58070A8C37D6}"/>
          </ac:spMkLst>
        </pc:spChg>
        <pc:spChg chg="add del mod">
          <ac:chgData name="CAO Jialun" userId="0dbef095-0d26-495f-95cf-6a2675c03d58" providerId="ADAL" clId="{4AEF45D6-7012-8243-AA4E-18E1D9888505}" dt="2020-11-17T07:35:13.627" v="576" actId="478"/>
          <ac:spMkLst>
            <pc:docMk/>
            <pc:sldMk cId="1977630989" sldId="275"/>
            <ac:spMk id="15" creationId="{B8EC6F84-6CC0-5149-984D-A884AE9335EC}"/>
          </ac:spMkLst>
        </pc:spChg>
        <pc:picChg chg="add del mod">
          <ac:chgData name="CAO Jialun" userId="0dbef095-0d26-495f-95cf-6a2675c03d58" providerId="ADAL" clId="{4AEF45D6-7012-8243-AA4E-18E1D9888505}" dt="2020-11-17T07:32:37.375" v="500" actId="478"/>
          <ac:picMkLst>
            <pc:docMk/>
            <pc:sldMk cId="1977630989" sldId="275"/>
            <ac:picMk id="7" creationId="{7F9C4577-FE34-A941-814D-7FD55F560D81}"/>
          </ac:picMkLst>
        </pc:picChg>
        <pc:picChg chg="add del mod">
          <ac:chgData name="CAO Jialun" userId="0dbef095-0d26-495f-95cf-6a2675c03d58" providerId="ADAL" clId="{4AEF45D6-7012-8243-AA4E-18E1D9888505}" dt="2020-11-17T07:35:13.627" v="576" actId="478"/>
          <ac:picMkLst>
            <pc:docMk/>
            <pc:sldMk cId="1977630989" sldId="275"/>
            <ac:picMk id="8" creationId="{AD31A502-CB3B-A04A-AEFA-D4DA56D7B169}"/>
          </ac:picMkLst>
        </pc:picChg>
        <pc:picChg chg="add del mod">
          <ac:chgData name="CAO Jialun" userId="0dbef095-0d26-495f-95cf-6a2675c03d58" providerId="ADAL" clId="{4AEF45D6-7012-8243-AA4E-18E1D9888505}" dt="2020-11-17T07:35:13.627" v="576" actId="478"/>
          <ac:picMkLst>
            <pc:docMk/>
            <pc:sldMk cId="1977630989" sldId="275"/>
            <ac:picMk id="9" creationId="{07A98663-B89C-2344-9364-08F98EA2F4E7}"/>
          </ac:picMkLst>
        </pc:picChg>
        <pc:picChg chg="add del mod">
          <ac:chgData name="CAO Jialun" userId="0dbef095-0d26-495f-95cf-6a2675c03d58" providerId="ADAL" clId="{4AEF45D6-7012-8243-AA4E-18E1D9888505}" dt="2020-11-17T07:35:16.992" v="578" actId="478"/>
          <ac:picMkLst>
            <pc:docMk/>
            <pc:sldMk cId="1977630989" sldId="275"/>
            <ac:picMk id="10" creationId="{DFEB0571-0989-D64D-83D3-8C6A5F38C657}"/>
          </ac:picMkLst>
        </pc:picChg>
        <pc:picChg chg="add del mod">
          <ac:chgData name="CAO Jialun" userId="0dbef095-0d26-495f-95cf-6a2675c03d58" providerId="ADAL" clId="{4AEF45D6-7012-8243-AA4E-18E1D9888505}" dt="2020-11-17T07:46:35.883" v="624" actId="478"/>
          <ac:picMkLst>
            <pc:docMk/>
            <pc:sldMk cId="1977630989" sldId="275"/>
            <ac:picMk id="16" creationId="{96BC1ADA-2F92-2E48-9588-FE28AAFC5676}"/>
          </ac:picMkLst>
        </pc:picChg>
        <pc:picChg chg="add del mod">
          <ac:chgData name="CAO Jialun" userId="0dbef095-0d26-495f-95cf-6a2675c03d58" providerId="ADAL" clId="{4AEF45D6-7012-8243-AA4E-18E1D9888505}" dt="2020-11-17T07:49:01.689" v="627" actId="478"/>
          <ac:picMkLst>
            <pc:docMk/>
            <pc:sldMk cId="1977630989" sldId="275"/>
            <ac:picMk id="17" creationId="{EFCFC0A7-243F-0542-B2A9-E0C329F1FABB}"/>
          </ac:picMkLst>
        </pc:picChg>
        <pc:picChg chg="add del mod">
          <ac:chgData name="CAO Jialun" userId="0dbef095-0d26-495f-95cf-6a2675c03d58" providerId="ADAL" clId="{4AEF45D6-7012-8243-AA4E-18E1D9888505}" dt="2020-11-17T07:49:55.148" v="634" actId="478"/>
          <ac:picMkLst>
            <pc:docMk/>
            <pc:sldMk cId="1977630989" sldId="275"/>
            <ac:picMk id="18" creationId="{33931C31-7D1A-C548-BFA1-594AE1313E3E}"/>
          </ac:picMkLst>
        </pc:picChg>
        <pc:picChg chg="add mod">
          <ac:chgData name="CAO Jialun" userId="0dbef095-0d26-495f-95cf-6a2675c03d58" providerId="ADAL" clId="{4AEF45D6-7012-8243-AA4E-18E1D9888505}" dt="2020-11-17T07:52:01.599" v="645" actId="1076"/>
          <ac:picMkLst>
            <pc:docMk/>
            <pc:sldMk cId="1977630989" sldId="275"/>
            <ac:picMk id="21" creationId="{B8F92312-7FFE-CC49-B22B-A0037CEFA67E}"/>
          </ac:picMkLst>
        </pc:picChg>
        <pc:picChg chg="add del mod">
          <ac:chgData name="CAO Jialun" userId="0dbef095-0d26-495f-95cf-6a2675c03d58" providerId="ADAL" clId="{4AEF45D6-7012-8243-AA4E-18E1D9888505}" dt="2020-11-17T07:53:57.675" v="646" actId="478"/>
          <ac:picMkLst>
            <pc:docMk/>
            <pc:sldMk cId="1977630989" sldId="275"/>
            <ac:picMk id="22" creationId="{6E113F22-9135-ED4E-8EE8-8DA7ACECBBCC}"/>
          </ac:picMkLst>
        </pc:picChg>
        <pc:picChg chg="add mod">
          <ac:chgData name="CAO Jialun" userId="0dbef095-0d26-495f-95cf-6a2675c03d58" providerId="ADAL" clId="{4AEF45D6-7012-8243-AA4E-18E1D9888505}" dt="2020-11-17T07:54:05.886" v="651" actId="1076"/>
          <ac:picMkLst>
            <pc:docMk/>
            <pc:sldMk cId="1977630989" sldId="275"/>
            <ac:picMk id="23" creationId="{6178CB89-C6AD-8248-8483-0F502EEF0E3F}"/>
          </ac:picMkLst>
        </pc:picChg>
        <pc:cxnChg chg="add del">
          <ac:chgData name="CAO Jialun" userId="0dbef095-0d26-495f-95cf-6a2675c03d58" providerId="ADAL" clId="{4AEF45D6-7012-8243-AA4E-18E1D9888505}" dt="2020-11-17T07:50:03.443" v="640" actId="478"/>
          <ac:cxnSpMkLst>
            <pc:docMk/>
            <pc:sldMk cId="1977630989" sldId="275"/>
            <ac:cxnSpMk id="20" creationId="{C79B1FEF-D61F-7741-A17C-8E732F07A48A}"/>
          </ac:cxnSpMkLst>
        </pc:cxnChg>
      </pc:sldChg>
      <pc:sldChg chg="addSp modSp del">
        <pc:chgData name="CAO Jialun" userId="0dbef095-0d26-495f-95cf-6a2675c03d58" providerId="ADAL" clId="{4AEF45D6-7012-8243-AA4E-18E1D9888505}" dt="2020-11-17T07:36:27.844" v="608" actId="2696"/>
        <pc:sldMkLst>
          <pc:docMk/>
          <pc:sldMk cId="3765503733" sldId="276"/>
        </pc:sldMkLst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65503733" sldId="276"/>
            <ac:spMk id="6" creationId="{F167B18C-6E5E-294C-B537-635271EFB644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65503733" sldId="276"/>
            <ac:spMk id="7" creationId="{4271EC03-53B4-B44A-9D82-E4C58EE9377B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65503733" sldId="276"/>
            <ac:spMk id="8" creationId="{5E40E4E4-374F-7045-8BBA-BFF91EFBE5A8}"/>
          </ac:spMkLst>
        </pc:spChg>
      </pc:sldChg>
      <pc:sldChg chg="addSp delSp modSp mod">
        <pc:chgData name="CAO Jialun" userId="0dbef095-0d26-495f-95cf-6a2675c03d58" providerId="ADAL" clId="{4AEF45D6-7012-8243-AA4E-18E1D9888505}" dt="2020-11-17T08:00:47.320" v="676" actId="20577"/>
        <pc:sldMkLst>
          <pc:docMk/>
          <pc:sldMk cId="1837786839" sldId="277"/>
        </pc:sldMkLst>
        <pc:spChg chg="mod">
          <ac:chgData name="CAO Jialun" userId="0dbef095-0d26-495f-95cf-6a2675c03d58" providerId="ADAL" clId="{4AEF45D6-7012-8243-AA4E-18E1D9888505}" dt="2020-11-17T08:00:47.320" v="676" actId="20577"/>
          <ac:spMkLst>
            <pc:docMk/>
            <pc:sldMk cId="1837786839" sldId="277"/>
            <ac:spMk id="2" creationId="{73001594-41A1-6247-AC79-F7F293752014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837786839" sldId="277"/>
            <ac:spMk id="5" creationId="{68B7F118-8FA4-BC41-917A-16E924B3B1EA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837786839" sldId="277"/>
            <ac:spMk id="7" creationId="{7DE39F68-C08F-5C41-BF5A-97A952DAD744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837786839" sldId="277"/>
            <ac:spMk id="8" creationId="{9096C40C-A28D-FC40-94BA-D65D8800CC62}"/>
          </ac:spMkLst>
        </pc:spChg>
        <pc:picChg chg="add del mod">
          <ac:chgData name="CAO Jialun" userId="0dbef095-0d26-495f-95cf-6a2675c03d58" providerId="ADAL" clId="{4AEF45D6-7012-8243-AA4E-18E1D9888505}" dt="2020-11-17T07:59:20.326" v="661" actId="478"/>
          <ac:picMkLst>
            <pc:docMk/>
            <pc:sldMk cId="1837786839" sldId="277"/>
            <ac:picMk id="9" creationId="{6ECDA765-9375-C045-97CE-E8273E0A4F27}"/>
          </ac:picMkLst>
        </pc:picChg>
      </pc:sldChg>
      <pc:sldChg chg="addSp delSp modSp mod">
        <pc:chgData name="CAO Jialun" userId="0dbef095-0d26-495f-95cf-6a2675c03d58" providerId="ADAL" clId="{4AEF45D6-7012-8243-AA4E-18E1D9888505}" dt="2020-11-17T08:12:20.376" v="733" actId="1076"/>
        <pc:sldMkLst>
          <pc:docMk/>
          <pc:sldMk cId="1180883306" sldId="278"/>
        </pc:sldMkLst>
        <pc:spChg chg="mod">
          <ac:chgData name="CAO Jialun" userId="0dbef095-0d26-495f-95cf-6a2675c03d58" providerId="ADAL" clId="{4AEF45D6-7012-8243-AA4E-18E1D9888505}" dt="2020-11-17T08:06:08.514" v="723" actId="20577"/>
          <ac:spMkLst>
            <pc:docMk/>
            <pc:sldMk cId="1180883306" sldId="278"/>
            <ac:spMk id="2" creationId="{B457C092-674F-564C-9AF1-5C1924FC129E}"/>
          </ac:spMkLst>
        </pc:spChg>
        <pc:spChg chg="mod">
          <ac:chgData name="CAO Jialun" userId="0dbef095-0d26-495f-95cf-6a2675c03d58" providerId="ADAL" clId="{4AEF45D6-7012-8243-AA4E-18E1D9888505}" dt="2020-11-17T08:04:16.746" v="721" actId="5793"/>
          <ac:spMkLst>
            <pc:docMk/>
            <pc:sldMk cId="1180883306" sldId="278"/>
            <ac:spMk id="3" creationId="{5E0BE915-C7CD-7841-8C00-249063541EA4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180883306" sldId="278"/>
            <ac:spMk id="5" creationId="{089E6AE1-C53A-6945-B1B5-C103FE3C0C3D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180883306" sldId="278"/>
            <ac:spMk id="6" creationId="{AC321597-102D-2648-80CC-7B78FA8B1A10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1180883306" sldId="278"/>
            <ac:spMk id="7" creationId="{183FB8CF-75FC-8B40-B6E0-3BB2063D2522}"/>
          </ac:spMkLst>
        </pc:spChg>
        <pc:picChg chg="del mod">
          <ac:chgData name="CAO Jialun" userId="0dbef095-0d26-495f-95cf-6a2675c03d58" providerId="ADAL" clId="{4AEF45D6-7012-8243-AA4E-18E1D9888505}" dt="2020-11-17T08:11:58.903" v="724" actId="478"/>
          <ac:picMkLst>
            <pc:docMk/>
            <pc:sldMk cId="1180883306" sldId="278"/>
            <ac:picMk id="4" creationId="{A18329B1-0F06-A948-884C-957BCF033632}"/>
          </ac:picMkLst>
        </pc:picChg>
        <pc:picChg chg="add del mod">
          <ac:chgData name="CAO Jialun" userId="0dbef095-0d26-495f-95cf-6a2675c03d58" providerId="ADAL" clId="{4AEF45D6-7012-8243-AA4E-18E1D9888505}" dt="2020-11-17T08:12:07.478" v="727" actId="478"/>
          <ac:picMkLst>
            <pc:docMk/>
            <pc:sldMk cId="1180883306" sldId="278"/>
            <ac:picMk id="8" creationId="{C9222BEE-8AA3-4D40-880E-F79F3BD50D6E}"/>
          </ac:picMkLst>
        </pc:picChg>
        <pc:picChg chg="add mod">
          <ac:chgData name="CAO Jialun" userId="0dbef095-0d26-495f-95cf-6a2675c03d58" providerId="ADAL" clId="{4AEF45D6-7012-8243-AA4E-18E1D9888505}" dt="2020-11-17T08:12:19.098" v="732" actId="1076"/>
          <ac:picMkLst>
            <pc:docMk/>
            <pc:sldMk cId="1180883306" sldId="278"/>
            <ac:picMk id="9" creationId="{64CA8282-C4B7-DF47-9A31-CBC3A6DFC504}"/>
          </ac:picMkLst>
        </pc:picChg>
        <pc:picChg chg="add mod">
          <ac:chgData name="CAO Jialun" userId="0dbef095-0d26-495f-95cf-6a2675c03d58" providerId="ADAL" clId="{4AEF45D6-7012-8243-AA4E-18E1D9888505}" dt="2020-11-17T08:12:20.376" v="733" actId="1076"/>
          <ac:picMkLst>
            <pc:docMk/>
            <pc:sldMk cId="1180883306" sldId="278"/>
            <ac:picMk id="10" creationId="{6A706A73-1A06-B048-B122-3FFA5BBD7B9A}"/>
          </ac:picMkLst>
        </pc:picChg>
      </pc:sldChg>
      <pc:sldChg chg="addSp modSp mod">
        <pc:chgData name="CAO Jialun" userId="0dbef095-0d26-495f-95cf-6a2675c03d58" providerId="ADAL" clId="{4AEF45D6-7012-8243-AA4E-18E1D9888505}" dt="2020-11-17T08:21:26.434" v="735" actId="1076"/>
        <pc:sldMkLst>
          <pc:docMk/>
          <pc:sldMk cId="2406871548" sldId="279"/>
        </pc:sldMkLst>
        <pc:spChg chg="mod">
          <ac:chgData name="CAO Jialun" userId="0dbef095-0d26-495f-95cf-6a2675c03d58" providerId="ADAL" clId="{4AEF45D6-7012-8243-AA4E-18E1D9888505}" dt="2020-11-17T08:12:38.851" v="734" actId="113"/>
          <ac:spMkLst>
            <pc:docMk/>
            <pc:sldMk cId="2406871548" sldId="279"/>
            <ac:spMk id="3" creationId="{383DCE4C-F535-C643-94DB-DA371A33D680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2406871548" sldId="279"/>
            <ac:spMk id="5" creationId="{0A0E8FD8-EFBD-714C-8935-4156D46B4D57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2406871548" sldId="279"/>
            <ac:spMk id="6" creationId="{91172F59-2F31-F74A-B23A-D59873AA96A1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2406871548" sldId="279"/>
            <ac:spMk id="7" creationId="{8434FD43-BF7F-0847-83CB-05A2F21D94E5}"/>
          </ac:spMkLst>
        </pc:spChg>
        <pc:picChg chg="mod">
          <ac:chgData name="CAO Jialun" userId="0dbef095-0d26-495f-95cf-6a2675c03d58" providerId="ADAL" clId="{4AEF45D6-7012-8243-AA4E-18E1D9888505}" dt="2020-11-17T08:21:26.434" v="735" actId="1076"/>
          <ac:picMkLst>
            <pc:docMk/>
            <pc:sldMk cId="2406871548" sldId="279"/>
            <ac:picMk id="4" creationId="{7463D08C-9142-984A-839B-94E336530C2E}"/>
          </ac:picMkLst>
        </pc:picChg>
      </pc:sldChg>
      <pc:sldChg chg="addSp modSp mod">
        <pc:chgData name="CAO Jialun" userId="0dbef095-0d26-495f-95cf-6a2675c03d58" providerId="ADAL" clId="{4AEF45D6-7012-8243-AA4E-18E1D9888505}" dt="2020-11-17T08:28:54.278" v="741" actId="1036"/>
        <pc:sldMkLst>
          <pc:docMk/>
          <pc:sldMk cId="3044067345" sldId="281"/>
        </pc:sldMkLst>
        <pc:spChg chg="mod">
          <ac:chgData name="CAO Jialun" userId="0dbef095-0d26-495f-95cf-6a2675c03d58" providerId="ADAL" clId="{4AEF45D6-7012-8243-AA4E-18E1D9888505}" dt="2020-11-17T08:28:48.368" v="740" actId="207"/>
          <ac:spMkLst>
            <pc:docMk/>
            <pc:sldMk cId="3044067345" sldId="281"/>
            <ac:spMk id="3" creationId="{E424D68F-11B6-FB43-BA0A-87ABBE42F1C6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044067345" sldId="281"/>
            <ac:spMk id="6" creationId="{52BF5F27-76F8-5943-B6D8-FFA629C3D82C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044067345" sldId="281"/>
            <ac:spMk id="7" creationId="{B9E503C0-6DE5-BB4B-84B8-E0FE2B786C1A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044067345" sldId="281"/>
            <ac:spMk id="8" creationId="{01CFB921-C043-404B-8F76-61142BEEDFA3}"/>
          </ac:spMkLst>
        </pc:spChg>
        <pc:picChg chg="mod">
          <ac:chgData name="CAO Jialun" userId="0dbef095-0d26-495f-95cf-6a2675c03d58" providerId="ADAL" clId="{4AEF45D6-7012-8243-AA4E-18E1D9888505}" dt="2020-11-17T08:28:54.278" v="741" actId="1036"/>
          <ac:picMkLst>
            <pc:docMk/>
            <pc:sldMk cId="3044067345" sldId="281"/>
            <ac:picMk id="4" creationId="{967579D0-6BB8-ED4E-9C3F-9CBE7BE91040}"/>
          </ac:picMkLst>
        </pc:picChg>
      </pc:sldChg>
      <pc:sldChg chg="addSp modSp mod">
        <pc:chgData name="CAO Jialun" userId="0dbef095-0d26-495f-95cf-6a2675c03d58" providerId="ADAL" clId="{4AEF45D6-7012-8243-AA4E-18E1D9888505}" dt="2020-11-17T08:30:23.633" v="761" actId="20577"/>
        <pc:sldMkLst>
          <pc:docMk/>
          <pc:sldMk cId="3368452662" sldId="282"/>
        </pc:sldMkLst>
        <pc:spChg chg="mod">
          <ac:chgData name="CAO Jialun" userId="0dbef095-0d26-495f-95cf-6a2675c03d58" providerId="ADAL" clId="{4AEF45D6-7012-8243-AA4E-18E1D9888505}" dt="2020-11-17T08:30:23.633" v="761" actId="20577"/>
          <ac:spMkLst>
            <pc:docMk/>
            <pc:sldMk cId="3368452662" sldId="282"/>
            <ac:spMk id="3" creationId="{7FED334C-CCCF-F94F-ADEB-89E2A5450F07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368452662" sldId="282"/>
            <ac:spMk id="4" creationId="{008B3E25-315C-6147-AD94-9F834557F587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368452662" sldId="282"/>
            <ac:spMk id="5" creationId="{45E1B103-E7C9-F845-8854-D28F16E61BBA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368452662" sldId="282"/>
            <ac:spMk id="6" creationId="{634D1D2B-63D8-764C-9C57-5879EE6745C0}"/>
          </ac:spMkLst>
        </pc:spChg>
      </pc:sldChg>
      <pc:sldChg chg="addSp modSp">
        <pc:chgData name="CAO Jialun" userId="0dbef095-0d26-495f-95cf-6a2675c03d58" providerId="ADAL" clId="{4AEF45D6-7012-8243-AA4E-18E1D9888505}" dt="2020-11-17T07:12:13.755" v="345"/>
        <pc:sldMkLst>
          <pc:docMk/>
          <pc:sldMk cId="4026958707" sldId="283"/>
        </pc:sldMkLst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4026958707" sldId="283"/>
            <ac:spMk id="5" creationId="{6FC38183-0197-3C43-B5B4-69EB00A38B06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4026958707" sldId="283"/>
            <ac:spMk id="6" creationId="{DBE251A1-8BAE-6F49-B8F6-43C937F02BC5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4026958707" sldId="283"/>
            <ac:spMk id="7" creationId="{F966213E-5C3F-4E42-B6DB-9247F8729691}"/>
          </ac:spMkLst>
        </pc:spChg>
      </pc:sldChg>
      <pc:sldChg chg="addSp delSp modSp new mod">
        <pc:chgData name="CAO Jialun" userId="0dbef095-0d26-495f-95cf-6a2675c03d58" providerId="ADAL" clId="{4AEF45D6-7012-8243-AA4E-18E1D9888505}" dt="2020-11-17T07:12:13.755" v="345"/>
        <pc:sldMkLst>
          <pc:docMk/>
          <pc:sldMk cId="3733223295" sldId="284"/>
        </pc:sldMkLst>
        <pc:spChg chg="mod">
          <ac:chgData name="CAO Jialun" userId="0dbef095-0d26-495f-95cf-6a2675c03d58" providerId="ADAL" clId="{4AEF45D6-7012-8243-AA4E-18E1D9888505}" dt="2020-11-17T07:00:22.785" v="57" actId="20577"/>
          <ac:spMkLst>
            <pc:docMk/>
            <pc:sldMk cId="3733223295" sldId="284"/>
            <ac:spMk id="2" creationId="{18FC17F6-CCA6-D845-95E8-7DBD6A426751}"/>
          </ac:spMkLst>
        </pc:spChg>
        <pc:spChg chg="mod">
          <ac:chgData name="CAO Jialun" userId="0dbef095-0d26-495f-95cf-6a2675c03d58" providerId="ADAL" clId="{4AEF45D6-7012-8243-AA4E-18E1D9888505}" dt="2020-11-17T07:09:36.544" v="334" actId="20577"/>
          <ac:spMkLst>
            <pc:docMk/>
            <pc:sldMk cId="3733223295" sldId="284"/>
            <ac:spMk id="3" creationId="{5BF32D70-725E-D044-8898-1D96D8E9A107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33223295" sldId="284"/>
            <ac:spMk id="7" creationId="{54DC7F2A-CEFF-6146-B5D2-B45A57A7C891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33223295" sldId="284"/>
            <ac:spMk id="8" creationId="{9432486C-6B1F-5244-919D-0A08AA131EA8}"/>
          </ac:spMkLst>
        </pc:spChg>
        <pc:spChg chg="add mod">
          <ac:chgData name="CAO Jialun" userId="0dbef095-0d26-495f-95cf-6a2675c03d58" providerId="ADAL" clId="{4AEF45D6-7012-8243-AA4E-18E1D9888505}" dt="2020-11-17T07:12:13.755" v="345"/>
          <ac:spMkLst>
            <pc:docMk/>
            <pc:sldMk cId="3733223295" sldId="284"/>
            <ac:spMk id="9" creationId="{0E5FBB9C-A385-7C4A-8ECD-E877846709D0}"/>
          </ac:spMkLst>
        </pc:spChg>
        <pc:picChg chg="add del mod modCrop">
          <ac:chgData name="CAO Jialun" userId="0dbef095-0d26-495f-95cf-6a2675c03d58" providerId="ADAL" clId="{4AEF45D6-7012-8243-AA4E-18E1D9888505}" dt="2020-11-17T07:09:28.509" v="328" actId="478"/>
          <ac:picMkLst>
            <pc:docMk/>
            <pc:sldMk cId="3733223295" sldId="284"/>
            <ac:picMk id="4" creationId="{719935D3-701D-B44B-B23D-1C9D3A850C21}"/>
          </ac:picMkLst>
        </pc:picChg>
        <pc:picChg chg="add del mod modCrop">
          <ac:chgData name="CAO Jialun" userId="0dbef095-0d26-495f-95cf-6a2675c03d58" providerId="ADAL" clId="{4AEF45D6-7012-8243-AA4E-18E1D9888505}" dt="2020-11-17T07:09:28.509" v="328" actId="478"/>
          <ac:picMkLst>
            <pc:docMk/>
            <pc:sldMk cId="3733223295" sldId="284"/>
            <ac:picMk id="5" creationId="{5F2F9C48-C3BC-D641-ABD3-5BB3FBA375C9}"/>
          </ac:picMkLst>
        </pc:picChg>
        <pc:picChg chg="add del mod modCrop">
          <ac:chgData name="CAO Jialun" userId="0dbef095-0d26-495f-95cf-6a2675c03d58" providerId="ADAL" clId="{4AEF45D6-7012-8243-AA4E-18E1D9888505}" dt="2020-11-17T07:09:28.509" v="328" actId="478"/>
          <ac:picMkLst>
            <pc:docMk/>
            <pc:sldMk cId="3733223295" sldId="284"/>
            <ac:picMk id="6" creationId="{85322AE0-EAC0-1440-BC04-4D24DC43785D}"/>
          </ac:picMkLst>
        </pc:picChg>
      </pc:sldChg>
      <pc:sldChg chg="addSp delSp modSp add mod">
        <pc:chgData name="CAO Jialun" userId="0dbef095-0d26-495f-95cf-6a2675c03d58" providerId="ADAL" clId="{4AEF45D6-7012-8243-AA4E-18E1D9888505}" dt="2020-11-17T07:46:14.082" v="621" actId="1076"/>
        <pc:sldMkLst>
          <pc:docMk/>
          <pc:sldMk cId="3726336975" sldId="285"/>
        </pc:sldMkLst>
        <pc:spChg chg="mod">
          <ac:chgData name="CAO Jialun" userId="0dbef095-0d26-495f-95cf-6a2675c03d58" providerId="ADAL" clId="{4AEF45D6-7012-8243-AA4E-18E1D9888505}" dt="2020-11-17T07:35:23.050" v="581" actId="20577"/>
          <ac:spMkLst>
            <pc:docMk/>
            <pc:sldMk cId="3726336975" sldId="285"/>
            <ac:spMk id="3" creationId="{5CA22C21-37FE-F54E-AEB3-E9B5A2502839}"/>
          </ac:spMkLst>
        </pc:spChg>
        <pc:spChg chg="mod">
          <ac:chgData name="CAO Jialun" userId="0dbef095-0d26-495f-95cf-6a2675c03d58" providerId="ADAL" clId="{4AEF45D6-7012-8243-AA4E-18E1D9888505}" dt="2020-11-17T07:46:14.082" v="621" actId="1076"/>
          <ac:spMkLst>
            <pc:docMk/>
            <pc:sldMk cId="3726336975" sldId="285"/>
            <ac:spMk id="11" creationId="{5086E6E5-142C-B14E-AF61-E99FEB5EEDB5}"/>
          </ac:spMkLst>
        </pc:spChg>
        <pc:spChg chg="mod">
          <ac:chgData name="CAO Jialun" userId="0dbef095-0d26-495f-95cf-6a2675c03d58" providerId="ADAL" clId="{4AEF45D6-7012-8243-AA4E-18E1D9888505}" dt="2020-11-17T07:46:00.343" v="619" actId="1076"/>
          <ac:spMkLst>
            <pc:docMk/>
            <pc:sldMk cId="3726336975" sldId="285"/>
            <ac:spMk id="12" creationId="{2983647E-B852-A342-9497-B36AE49D486D}"/>
          </ac:spMkLst>
        </pc:spChg>
        <pc:spChg chg="mod">
          <ac:chgData name="CAO Jialun" userId="0dbef095-0d26-495f-95cf-6a2675c03d58" providerId="ADAL" clId="{4AEF45D6-7012-8243-AA4E-18E1D9888505}" dt="2020-11-17T07:46:00.343" v="619" actId="1076"/>
          <ac:spMkLst>
            <pc:docMk/>
            <pc:sldMk cId="3726336975" sldId="285"/>
            <ac:spMk id="13" creationId="{94075698-E418-A044-8A21-E62AFAF82739}"/>
          </ac:spMkLst>
        </pc:spChg>
        <pc:spChg chg="mod">
          <ac:chgData name="CAO Jialun" userId="0dbef095-0d26-495f-95cf-6a2675c03d58" providerId="ADAL" clId="{4AEF45D6-7012-8243-AA4E-18E1D9888505}" dt="2020-11-17T07:35:47.385" v="590" actId="1076"/>
          <ac:spMkLst>
            <pc:docMk/>
            <pc:sldMk cId="3726336975" sldId="285"/>
            <ac:spMk id="14" creationId="{4C6C65A1-79E4-144E-82A6-58070A8C37D6}"/>
          </ac:spMkLst>
        </pc:spChg>
        <pc:spChg chg="mod">
          <ac:chgData name="CAO Jialun" userId="0dbef095-0d26-495f-95cf-6a2675c03d58" providerId="ADAL" clId="{4AEF45D6-7012-8243-AA4E-18E1D9888505}" dt="2020-11-17T07:46:00.343" v="619" actId="1076"/>
          <ac:spMkLst>
            <pc:docMk/>
            <pc:sldMk cId="3726336975" sldId="285"/>
            <ac:spMk id="15" creationId="{B8EC6F84-6CC0-5149-984D-A884AE9335EC}"/>
          </ac:spMkLst>
        </pc:spChg>
        <pc:picChg chg="add mod modCrop">
          <ac:chgData name="CAO Jialun" userId="0dbef095-0d26-495f-95cf-6a2675c03d58" providerId="ADAL" clId="{4AEF45D6-7012-8243-AA4E-18E1D9888505}" dt="2020-11-17T07:46:07.884" v="620" actId="732"/>
          <ac:picMkLst>
            <pc:docMk/>
            <pc:sldMk cId="3726336975" sldId="285"/>
            <ac:picMk id="7" creationId="{A59F9842-9B84-5644-A7FF-776CDAFBB302}"/>
          </ac:picMkLst>
        </pc:picChg>
        <pc:picChg chg="del mod">
          <ac:chgData name="CAO Jialun" userId="0dbef095-0d26-495f-95cf-6a2675c03d58" providerId="ADAL" clId="{4AEF45D6-7012-8243-AA4E-18E1D9888505}" dt="2020-11-17T07:45:50.877" v="614" actId="478"/>
          <ac:picMkLst>
            <pc:docMk/>
            <pc:sldMk cId="3726336975" sldId="285"/>
            <ac:picMk id="8" creationId="{AD31A502-CB3B-A04A-AEFA-D4DA56D7B169}"/>
          </ac:picMkLst>
        </pc:picChg>
        <pc:picChg chg="mod">
          <ac:chgData name="CAO Jialun" userId="0dbef095-0d26-495f-95cf-6a2675c03d58" providerId="ADAL" clId="{4AEF45D6-7012-8243-AA4E-18E1D9888505}" dt="2020-11-17T07:46:00.343" v="619" actId="1076"/>
          <ac:picMkLst>
            <pc:docMk/>
            <pc:sldMk cId="3726336975" sldId="285"/>
            <ac:picMk id="9" creationId="{07A98663-B89C-2344-9364-08F98EA2F4E7}"/>
          </ac:picMkLst>
        </pc:picChg>
        <pc:picChg chg="mod">
          <ac:chgData name="CAO Jialun" userId="0dbef095-0d26-495f-95cf-6a2675c03d58" providerId="ADAL" clId="{4AEF45D6-7012-8243-AA4E-18E1D9888505}" dt="2020-11-17T07:46:00.343" v="619" actId="1076"/>
          <ac:picMkLst>
            <pc:docMk/>
            <pc:sldMk cId="3726336975" sldId="285"/>
            <ac:picMk id="10" creationId="{DFEB0571-0989-D64D-83D3-8C6A5F38C657}"/>
          </ac:picMkLst>
        </pc:picChg>
      </pc:sldChg>
      <pc:sldChg chg="addSp modSp new mod">
        <pc:chgData name="CAO Jialun" userId="0dbef095-0d26-495f-95cf-6a2675c03d58" providerId="ADAL" clId="{4AEF45D6-7012-8243-AA4E-18E1D9888505}" dt="2020-11-17T08:01:47.064" v="717" actId="1076"/>
        <pc:sldMkLst>
          <pc:docMk/>
          <pc:sldMk cId="1319852866" sldId="286"/>
        </pc:sldMkLst>
        <pc:spChg chg="mod">
          <ac:chgData name="CAO Jialun" userId="0dbef095-0d26-495f-95cf-6a2675c03d58" providerId="ADAL" clId="{4AEF45D6-7012-8243-AA4E-18E1D9888505}" dt="2020-11-17T08:00:58.543" v="688" actId="20577"/>
          <ac:spMkLst>
            <pc:docMk/>
            <pc:sldMk cId="1319852866" sldId="286"/>
            <ac:spMk id="2" creationId="{30F1513A-4B6B-3947-9B1F-58EBCBEB8A87}"/>
          </ac:spMkLst>
        </pc:spChg>
        <pc:spChg chg="mod">
          <ac:chgData name="CAO Jialun" userId="0dbef095-0d26-495f-95cf-6a2675c03d58" providerId="ADAL" clId="{4AEF45D6-7012-8243-AA4E-18E1D9888505}" dt="2020-11-17T08:01:45.492" v="716" actId="20577"/>
          <ac:spMkLst>
            <pc:docMk/>
            <pc:sldMk cId="1319852866" sldId="286"/>
            <ac:spMk id="3" creationId="{737FF00F-3078-7A43-BAE3-A8D196373C5C}"/>
          </ac:spMkLst>
        </pc:spChg>
        <pc:picChg chg="add mod">
          <ac:chgData name="CAO Jialun" userId="0dbef095-0d26-495f-95cf-6a2675c03d58" providerId="ADAL" clId="{4AEF45D6-7012-8243-AA4E-18E1D9888505}" dt="2020-11-17T08:01:47.064" v="717" actId="1076"/>
          <ac:picMkLst>
            <pc:docMk/>
            <pc:sldMk cId="1319852866" sldId="286"/>
            <ac:picMk id="7" creationId="{3995D999-741D-8F4E-B0AE-5B2C6EB12F7F}"/>
          </ac:picMkLst>
        </pc:picChg>
      </pc:sldChg>
      <pc:sldChg chg="new del">
        <pc:chgData name="CAO Jialun" userId="0dbef095-0d26-495f-95cf-6a2675c03d58" providerId="ADAL" clId="{4AEF45D6-7012-8243-AA4E-18E1D9888505}" dt="2020-11-17T08:00:48.541" v="677" actId="680"/>
        <pc:sldMkLst>
          <pc:docMk/>
          <pc:sldMk cId="2009907636" sldId="286"/>
        </pc:sldMkLst>
      </pc:sldChg>
    </pc:docChg>
  </pc:docChgLst>
  <pc:docChgLst>
    <pc:chgData name="CAO Jialun" userId="0dbef095-0d26-495f-95cf-6a2675c03d58" providerId="ADAL" clId="{65686F4E-AF40-6A48-927B-10A10D8445E2}"/>
    <pc:docChg chg="custSel modSld">
      <pc:chgData name="CAO Jialun" userId="0dbef095-0d26-495f-95cf-6a2675c03d58" providerId="ADAL" clId="{65686F4E-AF40-6A48-927B-10A10D8445E2}" dt="2020-11-17T06:30:24.239" v="4" actId="20577"/>
      <pc:docMkLst>
        <pc:docMk/>
      </pc:docMkLst>
      <pc:sldChg chg="modSp mod">
        <pc:chgData name="CAO Jialun" userId="0dbef095-0d26-495f-95cf-6a2675c03d58" providerId="ADAL" clId="{65686F4E-AF40-6A48-927B-10A10D8445E2}" dt="2020-11-17T06:30:24.239" v="4" actId="20577"/>
        <pc:sldMkLst>
          <pc:docMk/>
          <pc:sldMk cId="556854661" sldId="272"/>
        </pc:sldMkLst>
        <pc:spChg chg="mod">
          <ac:chgData name="CAO Jialun" userId="0dbef095-0d26-495f-95cf-6a2675c03d58" providerId="ADAL" clId="{65686F4E-AF40-6A48-927B-10A10D8445E2}" dt="2020-11-17T06:30:24.239" v="4" actId="20577"/>
          <ac:spMkLst>
            <pc:docMk/>
            <pc:sldMk cId="556854661" sldId="272"/>
            <ac:spMk id="3" creationId="{1410C994-F7BC-CF47-BED0-EE4367F6E4DA}"/>
          </ac:spMkLst>
        </pc:spChg>
      </pc:sldChg>
      <pc:sldChg chg="modSp mod">
        <pc:chgData name="CAO Jialun" userId="0dbef095-0d26-495f-95cf-6a2675c03d58" providerId="ADAL" clId="{65686F4E-AF40-6A48-927B-10A10D8445E2}" dt="2020-11-17T06:26:54.450" v="2" actId="113"/>
        <pc:sldMkLst>
          <pc:docMk/>
          <pc:sldMk cId="1180883306" sldId="278"/>
        </pc:sldMkLst>
        <pc:spChg chg="mod">
          <ac:chgData name="CAO Jialun" userId="0dbef095-0d26-495f-95cf-6a2675c03d58" providerId="ADAL" clId="{65686F4E-AF40-6A48-927B-10A10D8445E2}" dt="2020-11-17T06:26:54.450" v="2" actId="113"/>
          <ac:spMkLst>
            <pc:docMk/>
            <pc:sldMk cId="1180883306" sldId="278"/>
            <ac:spMk id="3" creationId="{5E0BE915-C7CD-7841-8C00-249063541EA4}"/>
          </ac:spMkLst>
        </pc:spChg>
      </pc:sldChg>
      <pc:sldChg chg="modSp mod">
        <pc:chgData name="CAO Jialun" userId="0dbef095-0d26-495f-95cf-6a2675c03d58" providerId="ADAL" clId="{65686F4E-AF40-6A48-927B-10A10D8445E2}" dt="2020-11-17T06:23:34.612" v="0" actId="113"/>
        <pc:sldMkLst>
          <pc:docMk/>
          <pc:sldMk cId="2406871548" sldId="279"/>
        </pc:sldMkLst>
        <pc:spChg chg="mod">
          <ac:chgData name="CAO Jialun" userId="0dbef095-0d26-495f-95cf-6a2675c03d58" providerId="ADAL" clId="{65686F4E-AF40-6A48-927B-10A10D8445E2}" dt="2020-11-17T06:23:34.612" v="0" actId="113"/>
          <ac:spMkLst>
            <pc:docMk/>
            <pc:sldMk cId="2406871548" sldId="279"/>
            <ac:spMk id="3" creationId="{383DCE4C-F535-C643-94DB-DA371A33D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86BB9-20C0-E046-9207-3FC72BA21C0F}" type="datetimeFigureOut">
              <a:rPr lang="en-CN" smtClean="0"/>
              <a:t>2020/11/17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D175-4F8A-9842-938B-9C0C7D439FF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39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48B1-2D43-AC4B-8B38-E20B3478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3B83-4E05-9143-9A13-31678C18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BE48-C03F-544B-A1DC-8237DC2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44FB-EB3D-7645-9446-17CD048ECEE4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BF8-E410-CF4D-BBD4-8838816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B6E-2DEF-D142-A009-0270724B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8121-DCE0-A040-A72D-943BBAF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220D-FE31-1246-A17D-7D277B42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0119-9D54-F54B-89A6-F3FB89A1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B67-3BB2-674B-B5E7-5FC19A22E816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2E22-BDCE-1A4F-860D-9A120BF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7C1D-6FB0-894D-938C-D00C5CA4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F181-D873-1E49-B5AE-C3552710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49D4-87A1-1243-B3A8-CBAC788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A10F-7654-B642-8DC2-3D06CB3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392C-EC1E-DA45-88DE-606F382C9F8A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CF6F-13F7-7041-996C-38DA2FE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961E-E045-FB4F-B121-F9E351F8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115-73C6-874B-87AF-98DD85C1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2A1-DFF9-6344-926D-3295A1B4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A99F-6708-C845-A00E-DE2D1A5A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EC7C-0027-1145-95D1-ACF2AD8B54DB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8332-C19A-5247-8ECF-0CDBA48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7FE-C1F3-F34A-B524-FCB238D3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722-9DBD-C547-B1AE-A6651551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05E0-BD17-7140-8AC6-D898A267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60F6-018C-8D40-B7CB-50267E3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C73-B4B7-6345-B968-6DD1CD103077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554A-AFDB-5D4C-938F-9D28036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8B0C-2328-0E4A-A498-D7814C2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3DC7-809F-BC41-AE5D-099738F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DC-3924-FB41-919D-B5F87EAB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472F-916A-3149-A1C9-25C4C486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7C8F-2590-2D4D-B375-E929587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2905-C083-2F41-A900-097F2F1C5485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AA8-5C0B-3D42-B234-B0CADE5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F3B9-6DD1-F64E-932D-51099FA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3E7-4517-EE41-B0BA-5BA60EB0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FC64-6970-9F44-8844-ED1BE0F9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48DB-B332-344C-BA71-1491DC9B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FB55-B59D-4A49-8F30-07CEB1A4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CB456-764C-1741-805D-AED3F542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3C8C-5BF5-B846-91F0-80A06071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C83E-DA8A-A541-BF9F-B32C2FCA5943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5476-140A-0040-AFEF-DF8A2B56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F3C9D-A584-744D-B7A0-4733C45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87D-6DA9-6841-A26B-CABE4766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D2346-D603-B34C-842B-88A43CA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E266-F410-CE4A-BFBC-D659316DA477}" type="datetime1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F54B-B04B-434E-9E23-2483D40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BE8A-7007-0A4F-A802-F2586D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FF41-4843-BB45-8441-01D8D4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C061-ED72-CD4F-93A1-453346304AF7}" type="datetime1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FD953-17BC-AE46-8C60-F2302BFA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1685-F160-1347-9BF8-9C593A0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E46-A204-DF44-9CC5-07C3EEF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1C7-1E2A-A343-82A6-F7C309D8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6E5D-4F20-8641-B661-8681269A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858C-CDEE-C849-B6E1-2931922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14BB-3E8B-9440-9C5E-A3172F9EFE91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D85C-1103-CB4A-9745-40390771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E049-1E08-574F-A60B-B3B91B3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6DA-FF1E-9C4E-8304-75923285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B03C-840A-2B4E-BE88-6B4198A9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E8D39-0916-864E-B2B9-07B6A0CA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C9D9-89D5-D145-A644-50D19E2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D59B-6D2D-7E41-8636-772862F612EC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1059-7016-9E43-988B-20DB2A38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36A3-69B8-DF4B-8675-AD2838B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B206-F2F0-3043-8366-ECA85086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8D87-386E-6F42-BB5A-79234C52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90FB-7B25-C24E-91AC-88488F76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DA30-B01B-644C-80AE-64400EC50A8B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712-8467-C540-B721-9BFAE876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6D95-710D-9C44-BA43-CC9E25BEB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5A2-BD95-DC4B-BC2D-1531C265F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COMP3021</a:t>
            </a:r>
            <a:r>
              <a:rPr lang="zh-CN" altLang="en-US" dirty="0"/>
              <a:t> </a:t>
            </a:r>
            <a:r>
              <a:rPr lang="en-US" altLang="zh-CN" dirty="0"/>
              <a:t>Lab11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3C775-844F-534A-9846-437B90732A5D}"/>
              </a:ext>
            </a:extLst>
          </p:cNvPr>
          <p:cNvSpPr txBox="1"/>
          <p:nvPr/>
        </p:nvSpPr>
        <p:spPr>
          <a:xfrm>
            <a:off x="3853719" y="3598334"/>
            <a:ext cx="4484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Generics &amp; bounded generic types</a:t>
            </a:r>
            <a:endParaRPr lang="en-C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CC5A-3DC8-E644-A3F3-328C599E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8672-EBDC-1E42-BB47-05713775570E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BD0D-552A-DF46-9265-084CF59D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1218A-141C-EE46-BFE4-81A9F19F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455-217F-CF4D-944C-1F46E62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and Generic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D68F-11B6-FB43-BA0A-87ABBE42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type inheritance</a:t>
            </a:r>
          </a:p>
          <a:p>
            <a:pPr lvl="1"/>
            <a:r>
              <a:rPr lang="en-HK" dirty="0"/>
              <a:t>Suppose </a:t>
            </a:r>
            <a:r>
              <a:rPr lang="en-HK" dirty="0">
                <a:solidFill>
                  <a:schemeClr val="accent1"/>
                </a:solidFill>
              </a:rPr>
              <a:t>Building</a:t>
            </a:r>
            <a:r>
              <a:rPr lang="en-HK" dirty="0"/>
              <a:t> is the parent of </a:t>
            </a:r>
            <a:r>
              <a:rPr lang="en-HK" dirty="0">
                <a:solidFill>
                  <a:schemeClr val="accent6"/>
                </a:solidFill>
              </a:rPr>
              <a:t>House</a:t>
            </a:r>
          </a:p>
          <a:p>
            <a:pPr lvl="1"/>
            <a:r>
              <a:rPr lang="en-HK" dirty="0">
                <a:solidFill>
                  <a:schemeClr val="accent1"/>
                </a:solidFill>
              </a:rPr>
              <a:t>List&lt;Building&gt;</a:t>
            </a:r>
            <a:r>
              <a:rPr lang="en-HK" dirty="0"/>
              <a:t> is </a:t>
            </a:r>
            <a:r>
              <a:rPr lang="en-HK" dirty="0">
                <a:solidFill>
                  <a:srgbClr val="C00000"/>
                </a:solidFill>
              </a:rPr>
              <a:t>NOT</a:t>
            </a:r>
            <a:r>
              <a:rPr lang="en-HK" dirty="0"/>
              <a:t> the parent of </a:t>
            </a:r>
            <a:r>
              <a:rPr lang="en-HK" dirty="0">
                <a:solidFill>
                  <a:schemeClr val="accent6"/>
                </a:solidFill>
              </a:rPr>
              <a:t>List&lt;House&gt;</a:t>
            </a:r>
            <a:r>
              <a:rPr lang="en-HK" dirty="0"/>
              <a:t>!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We can use wildcards to solve this problem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79D0-6BB8-ED4E-9C3F-9CBE7BE9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4188"/>
            <a:ext cx="69977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945C-304F-364E-AF49-D4BC5803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8419"/>
            <a:ext cx="8077200" cy="9525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BF5F27-76F8-5943-B6D8-FFA629C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D94-C0EA-8E48-ABAF-CF6C0BE74A75}" type="datetime1">
              <a:rPr lang="en-US" smtClean="0"/>
              <a:t>11/17/20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503C0-6DE5-BB4B-84B8-E0FE2B7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CFB921-C043-404B-8F76-61142BEE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4ED7-C3E2-884E-8B18-B5B506DA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and Generic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334C-CCCF-F94F-ADEB-89E2A545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allow us to use generic types as polymorphic types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HK" dirty="0" err="1"/>
              <a:t>ArrayList</a:t>
            </a:r>
            <a:r>
              <a:rPr lang="en-HK" dirty="0"/>
              <a:t>&lt;Object&gt; </a:t>
            </a:r>
            <a:r>
              <a:rPr lang="en-US" altLang="zh-CN" dirty="0"/>
              <a:t>is</a:t>
            </a:r>
            <a:r>
              <a:rPr lang="en-HK" dirty="0"/>
              <a:t> a subclass of </a:t>
            </a:r>
            <a:r>
              <a:rPr lang="en-HK" dirty="0" err="1"/>
              <a:t>ArrayList</a:t>
            </a:r>
            <a:r>
              <a:rPr lang="en-HK" dirty="0"/>
              <a:t>&lt;?&gt;</a:t>
            </a:r>
          </a:p>
          <a:p>
            <a:pPr lvl="1"/>
            <a:r>
              <a:rPr lang="en-HK" dirty="0" err="1"/>
              <a:t>ArrayList</a:t>
            </a:r>
            <a:r>
              <a:rPr lang="en-HK" dirty="0"/>
              <a:t>&lt;Integer&gt; </a:t>
            </a:r>
            <a:r>
              <a:rPr lang="en-US" altLang="zh-CN" dirty="0"/>
              <a:t>is</a:t>
            </a:r>
            <a:r>
              <a:rPr lang="en-HK" dirty="0"/>
              <a:t> a subclass of </a:t>
            </a:r>
            <a:r>
              <a:rPr lang="en-HK" dirty="0" err="1"/>
              <a:t>ArrayList</a:t>
            </a:r>
            <a:r>
              <a:rPr lang="en-HK" dirty="0"/>
              <a:t>&lt;? extends Number&gt;</a:t>
            </a:r>
          </a:p>
          <a:p>
            <a:pPr lvl="1"/>
            <a:r>
              <a:rPr lang="en-HK" dirty="0" err="1"/>
              <a:t>ArrayList</a:t>
            </a:r>
            <a:r>
              <a:rPr lang="en-HK" dirty="0"/>
              <a:t>&lt;Number&gt; </a:t>
            </a:r>
            <a:r>
              <a:rPr lang="en-US" altLang="zh-CN" dirty="0"/>
              <a:t>is</a:t>
            </a:r>
            <a:r>
              <a:rPr lang="en-HK" dirty="0"/>
              <a:t> a subclass of </a:t>
            </a:r>
            <a:r>
              <a:rPr lang="en-HK" dirty="0" err="1"/>
              <a:t>ArrayList</a:t>
            </a:r>
            <a:r>
              <a:rPr lang="en-HK" dirty="0"/>
              <a:t>&lt;? extends Number&gt;</a:t>
            </a:r>
          </a:p>
          <a:p>
            <a:pPr lvl="1"/>
            <a:r>
              <a:rPr lang="en-HK" dirty="0" err="1"/>
              <a:t>ArrayList</a:t>
            </a:r>
            <a:r>
              <a:rPr lang="en-HK" dirty="0"/>
              <a:t>&lt;?&gt; </a:t>
            </a:r>
            <a:r>
              <a:rPr lang="en-US" altLang="zh-CN" dirty="0"/>
              <a:t>is</a:t>
            </a:r>
            <a:r>
              <a:rPr lang="en-HK" dirty="0"/>
              <a:t> a subclass of </a:t>
            </a:r>
            <a:r>
              <a:rPr lang="en-HK" dirty="0" err="1"/>
              <a:t>ArrayList</a:t>
            </a:r>
            <a:r>
              <a:rPr lang="en-HK" dirty="0"/>
              <a:t>&lt;? extends Object&gt;</a:t>
            </a:r>
          </a:p>
          <a:p>
            <a:pPr lvl="1"/>
            <a:r>
              <a:rPr lang="en-HK" dirty="0"/>
              <a:t>List&lt;? extends Integer&gt; </a:t>
            </a:r>
            <a:r>
              <a:rPr lang="en-US" altLang="zh-CN" dirty="0"/>
              <a:t>is</a:t>
            </a:r>
            <a:r>
              <a:rPr lang="en-HK" dirty="0"/>
              <a:t> a subtype of List&lt;? extends Number&gt;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3E25-315C-6147-AD94-9F834557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2E8C-6321-894D-BEDB-014D04C7851F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B103-E7C9-F845-8854-D28F16E6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1D2B-63D8-764C-9C57-5879EE67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5468-1422-0A4D-9941-DAB4593B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21A1-7E2A-A04B-AE10-45550A1E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Cannot instantiate a generic type (e.g. new E()), since we don't know how much memory to allocate</a:t>
            </a:r>
          </a:p>
          <a:p>
            <a:r>
              <a:rPr lang="en-HK" dirty="0"/>
              <a:t>Cannot create array of generic type (e.g. new E[100]) for the same reason</a:t>
            </a:r>
          </a:p>
          <a:p>
            <a:r>
              <a:rPr lang="en-HK" dirty="0"/>
              <a:t>Exception classes cannot be generic</a:t>
            </a:r>
          </a:p>
          <a:p>
            <a:r>
              <a:rPr lang="en-HK" dirty="0"/>
              <a:t>Generic type parameter of a class is not allowed in static context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B11B-04B4-374B-97F4-D9E5D30B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4694237"/>
            <a:ext cx="4864100" cy="9271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8183-0197-3C43-B5B4-69EB00A3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3D02-6EE9-FA4D-8DA3-6B1810D4E98B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251A1-8BAE-6F49-B8F6-43C937F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213E-5C3F-4E42-B6DB-9247F872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C9C-2254-5347-986B-A0DB4607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Outcome &amp;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C994-F7BC-CF47-BED0-EE4367F6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the Lab 11 project to IntelliJ</a:t>
            </a:r>
          </a:p>
          <a:p>
            <a:r>
              <a:rPr lang="en-US" dirty="0"/>
              <a:t>Finish the TODOs</a:t>
            </a:r>
          </a:p>
          <a:p>
            <a:r>
              <a:rPr lang="en-US" dirty="0"/>
              <a:t>Make sure your implementation can pass the provided test cases</a:t>
            </a:r>
          </a:p>
          <a:p>
            <a:r>
              <a:rPr lang="en-US" dirty="0"/>
              <a:t>Zip and submit </a:t>
            </a:r>
            <a:r>
              <a:rPr lang="en-US" altLang="zh-CN" dirty="0"/>
              <a:t>`</a:t>
            </a:r>
            <a:r>
              <a:rPr lang="en-US" altLang="zh-CN" dirty="0" err="1"/>
              <a:t>src</a:t>
            </a:r>
            <a:r>
              <a:rPr lang="en-US" altLang="zh-CN" dirty="0"/>
              <a:t>`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r>
              <a:rPr lang="zh-CN" altLang="en-US" dirty="0"/>
              <a:t> </a:t>
            </a:r>
            <a:r>
              <a:rPr lang="en-US" dirty="0"/>
              <a:t>to CASS (deadline: 23:55 Nov 2</a:t>
            </a:r>
            <a:r>
              <a:rPr lang="en-US" altLang="zh-CN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F61C-67B2-114F-8250-89D1875F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A080-5E98-7242-B381-28DA735629EB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C26B-8FD7-CA4B-9646-E2B03137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A2EE-EA19-5E43-9076-12512FF8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17F6-CCA6-D845-95E8-7DBD6A4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slot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PA2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2D70-725E-D044-8898-1D96D8E9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PA2 GUI demo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Nov 21 - 22 (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dirty="0"/>
              <a:t>weekend). </a:t>
            </a:r>
          </a:p>
          <a:p>
            <a:r>
              <a:rPr lang="en-US" dirty="0"/>
              <a:t>Please fill in the timeslot in the online table below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dirty="0"/>
              <a:t>Nov 20</a:t>
            </a:r>
            <a:endParaRPr lang="en-C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C7F2A-CEFF-6146-B5D2-B45A57A7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8B3-FA42-0F4A-8938-8C02EE4CA1E7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2486C-6B1F-5244-919D-0A08AA13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FBB9C-A385-7C4A-8ECD-E8778467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15"/>
            <a:ext cx="10515600" cy="4351338"/>
          </a:xfrm>
        </p:spPr>
        <p:txBody>
          <a:bodyPr/>
          <a:lstStyle/>
          <a:p>
            <a:r>
              <a:rPr lang="en-US" altLang="zh-CN" dirty="0"/>
              <a:t>G</a:t>
            </a:r>
            <a:r>
              <a:rPr lang="en-US" dirty="0"/>
              <a:t>enerics enable </a:t>
            </a:r>
            <a:r>
              <a:rPr lang="en-US" b="1" i="1" dirty="0"/>
              <a:t>types</a:t>
            </a:r>
            <a:r>
              <a:rPr lang="en-US" dirty="0"/>
              <a:t> (classes and interfaces) to be parameters when defining </a:t>
            </a:r>
            <a:r>
              <a:rPr lang="en-US" i="1" dirty="0">
                <a:solidFill>
                  <a:schemeClr val="accent1"/>
                </a:solidFill>
              </a:rPr>
              <a:t>classes, interfaces </a:t>
            </a:r>
            <a:r>
              <a:rPr lang="en-US" dirty="0"/>
              <a:t>and</a:t>
            </a:r>
            <a:r>
              <a:rPr lang="en-US" i="1" dirty="0">
                <a:solidFill>
                  <a:schemeClr val="accent1"/>
                </a:solidFill>
              </a:rPr>
              <a:t> methods</a:t>
            </a:r>
            <a:r>
              <a:rPr lang="en-US" dirty="0"/>
              <a:t>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re-use the same code with different inputs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The difference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formal parameters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Formal</a:t>
            </a:r>
            <a:r>
              <a:rPr lang="zh-CN" altLang="en-US" dirty="0"/>
              <a:t> </a:t>
            </a:r>
            <a:r>
              <a:rPr lang="en-US" altLang="zh-CN" dirty="0"/>
              <a:t>parameters:</a:t>
            </a:r>
            <a:r>
              <a:rPr lang="zh-CN" altLang="en-US" dirty="0"/>
              <a:t> </a:t>
            </a:r>
            <a:r>
              <a:rPr lang="en-US" dirty="0"/>
              <a:t>inputs are values</a:t>
            </a:r>
            <a:r>
              <a:rPr lang="en-US" altLang="zh-CN" dirty="0"/>
              <a:t>.</a:t>
            </a:r>
            <a:endParaRPr lang="en-US" dirty="0"/>
          </a:p>
          <a:p>
            <a:pPr lvl="1"/>
            <a:r>
              <a:rPr lang="en-US" altLang="zh-CN" dirty="0"/>
              <a:t>T</a:t>
            </a:r>
            <a:r>
              <a:rPr lang="en-US" dirty="0"/>
              <a:t>ype parameters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types.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7DFF66-9D80-594B-8905-87BA0682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5196-3F0C-7C48-92E3-E10B19E857B3}" type="datetime1">
              <a:rPr lang="en-US" smtClean="0"/>
              <a:t>11/17/20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908653-231D-BD4A-B54F-C30D574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5236AA-3C11-2248-8762-EDE714A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983-A6F6-4E45-B1A0-0FAA9EE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2C21-37FE-F54E-AEB3-E9B5A250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18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s</a:t>
            </a:r>
            <a:r>
              <a:rPr lang="en-US" b="1" dirty="0"/>
              <a:t>tronger</a:t>
            </a:r>
            <a:r>
              <a:rPr lang="en-US" dirty="0"/>
              <a:t> type checks at </a:t>
            </a:r>
            <a:r>
              <a:rPr lang="en-US" b="1" dirty="0"/>
              <a:t>compile</a:t>
            </a:r>
            <a:r>
              <a:rPr lang="en-US" dirty="0"/>
              <a:t> time.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Java compiler applies </a:t>
            </a:r>
            <a:r>
              <a:rPr lang="en-US" b="1" dirty="0"/>
              <a:t>strong type checking to generic code </a:t>
            </a:r>
            <a:r>
              <a:rPr lang="en-US" dirty="0"/>
              <a:t>and issues errors if the code violates type safety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A778-CB2B-894F-9E32-2D8EB5C8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D09-0FDA-0E4B-A6DB-2C7F8A1B7D25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44D0-BAAC-F24E-9EA5-E7E74B8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213E-7C4C-364F-B1F1-6A208311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F92312-7FFE-CC49-B22B-A0037CEF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92" y="2956838"/>
            <a:ext cx="4762500" cy="3196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8CB89-C6AD-8248-8483-0F502EEF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6838"/>
            <a:ext cx="5672113" cy="24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983-A6F6-4E45-B1A0-0FAA9EE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2C21-37FE-F54E-AEB3-E9B5A250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type casting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A778-CB2B-894F-9E32-2D8EB5C8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7D09-0FDA-0E4B-A6DB-2C7F8A1B7D25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44D0-BAAC-F24E-9EA5-E7E74B8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213E-7C4C-364F-B1F1-6A208311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98663-B89C-2344-9364-08F98EA2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38" y="681037"/>
            <a:ext cx="5346700" cy="187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B0571-0989-D64D-83D3-8C6A5F38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38" y="3225058"/>
            <a:ext cx="5346700" cy="2086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86E6E5-142C-B14E-AF61-E99FEB5EEDB5}"/>
              </a:ext>
            </a:extLst>
          </p:cNvPr>
          <p:cNvSpPr txBox="1"/>
          <p:nvPr/>
        </p:nvSpPr>
        <p:spPr>
          <a:xfrm>
            <a:off x="2284859" y="459780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CN" dirty="0"/>
              <a:t>ithout Generics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647E-B852-A342-9497-B36AE49D486D}"/>
              </a:ext>
            </a:extLst>
          </p:cNvPr>
          <p:cNvSpPr txBox="1"/>
          <p:nvPr/>
        </p:nvSpPr>
        <p:spPr>
          <a:xfrm>
            <a:off x="8317510" y="263872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CN" dirty="0"/>
              <a:t>ith Generics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75698-E418-A044-8A21-E62AFAF82739}"/>
              </a:ext>
            </a:extLst>
          </p:cNvPr>
          <p:cNvSpPr txBox="1"/>
          <p:nvPr/>
        </p:nvSpPr>
        <p:spPr>
          <a:xfrm>
            <a:off x="7676373" y="5409013"/>
            <a:ext cx="27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CN" dirty="0"/>
              <a:t>ith Generics (After Java 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C65A1-79E4-144E-82A6-58070A8C37D6}"/>
              </a:ext>
            </a:extLst>
          </p:cNvPr>
          <p:cNvSpPr/>
          <p:nvPr/>
        </p:nvSpPr>
        <p:spPr>
          <a:xfrm>
            <a:off x="1900109" y="3646599"/>
            <a:ext cx="914400" cy="36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C6F84-6CC0-5149-984D-A884AE9335EC}"/>
              </a:ext>
            </a:extLst>
          </p:cNvPr>
          <p:cNvSpPr/>
          <p:nvPr/>
        </p:nvSpPr>
        <p:spPr>
          <a:xfrm>
            <a:off x="10460480" y="1089844"/>
            <a:ext cx="651934" cy="291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F9842-9B84-5644-A7FF-776CDAFB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42"/>
          <a:stretch/>
        </p:blipFill>
        <p:spPr>
          <a:xfrm>
            <a:off x="396773" y="2410064"/>
            <a:ext cx="5610328" cy="20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1594-41A1-6247-AC79-F7F2937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830A-03E3-AE49-B9BB-A69B027F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generic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HK" dirty="0"/>
              <a:t>A generic class is shared by all its instances regardless of its actual type.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99570-2E04-5F4C-8F02-8EC4C3BF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7" y="4348162"/>
            <a:ext cx="363220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F1691A-A7BC-5F4D-81B4-69DA170D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37" y="2466975"/>
            <a:ext cx="4051300" cy="812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F118-8FA4-BC41-917A-16E924B3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2311-1680-5E4E-A582-304D7EE3E802}" type="datetime1">
              <a:rPr lang="en-US" smtClean="0"/>
              <a:t>11/17/20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E39F68-C08F-5C41-BF5A-97A952D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6C40C-A28D-FC40-94BA-D65D880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513A-4B6B-3947-9B1F-58EBCBEB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00F-3078-7A43-BAE3-A8D19637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Define a generic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6012-A4CE-C642-8F15-B9483D81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EC7C-0027-1145-95D1-ACF2AD8B54DB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D448-8892-F94C-9F65-02A474B7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5478-8582-1247-B072-5F0A930A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5D999-741D-8F4E-B0AE-5B2C6EB1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6" y="2561303"/>
            <a:ext cx="3365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C092-674F-564C-9AF1-5C1924FC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E915-C7CD-7841-8C00-24906354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8"/>
            <a:ext cx="10515600" cy="4351338"/>
          </a:xfrm>
        </p:spPr>
        <p:txBody>
          <a:bodyPr/>
          <a:lstStyle/>
          <a:p>
            <a:r>
              <a:rPr lang="en-HK" dirty="0"/>
              <a:t>Generic methods are written with a single method declaration but can be called with arguments of different types.</a:t>
            </a:r>
          </a:p>
          <a:p>
            <a:pPr lvl="1"/>
            <a:r>
              <a:rPr lang="en-HK" dirty="0"/>
              <a:t>The type parameter should be placed </a:t>
            </a:r>
            <a:r>
              <a:rPr lang="en-HK" b="1" dirty="0"/>
              <a:t>before</a:t>
            </a:r>
            <a:r>
              <a:rPr lang="en-HK" dirty="0"/>
              <a:t> the return type</a:t>
            </a:r>
          </a:p>
          <a:p>
            <a:pPr lvl="1"/>
            <a:r>
              <a:rPr lang="en-HK" dirty="0"/>
              <a:t>Generic methods can have more than 1 type parameter, separated by commas in method signature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E6AE1-C53A-6945-B1B5-C103FE3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482A-0E41-394B-8754-7B33A141D0B0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1597-102D-2648-80CC-7B78FA8B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FB8CF-75FC-8B40-B6E0-3BB2063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A8282-C4B7-DF47-9A31-CBC3A6DF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3" y="3578507"/>
            <a:ext cx="4991100" cy="176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06A73-1A06-B048-B122-3FFA5BBD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24" y="3578507"/>
            <a:ext cx="6184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A515-E3D4-7641-AC76-1F25B20D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CE4C-F535-C643-94DB-DA371A33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We can </a:t>
            </a:r>
            <a:r>
              <a:rPr lang="en-HK" b="1" dirty="0"/>
              <a:t>restrict</a:t>
            </a:r>
            <a:r>
              <a:rPr lang="en-HK" dirty="0"/>
              <a:t> the types that can be accepted by a method.</a:t>
            </a:r>
            <a:endParaRPr lang="en-US" dirty="0"/>
          </a:p>
          <a:p>
            <a:pPr lvl="1"/>
            <a:r>
              <a:rPr lang="en-HK" dirty="0"/>
              <a:t>For example, we can specify that we </a:t>
            </a:r>
            <a:r>
              <a:rPr lang="en-HK" b="1" dirty="0"/>
              <a:t>accept</a:t>
            </a:r>
            <a:r>
              <a:rPr lang="en-HK" dirty="0"/>
              <a:t> the type and all its subclasses (using the extends keyword).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D08C-9142-984A-839B-94E33653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367548"/>
            <a:ext cx="6985000" cy="469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8FD8-EFBD-714C-8935-4156D46B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78-9895-1541-8E8F-AD7B769F748C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2F59-2F31-F74A-B23A-D59873AA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Jialun, Bella, TSO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FD43-BF7F-0847-83CB-05A2F21D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558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COMP3021 Lab11</vt:lpstr>
      <vt:lpstr>Fill in the time slot for PA2 GUI demo</vt:lpstr>
      <vt:lpstr>Generics</vt:lpstr>
      <vt:lpstr>Benefits</vt:lpstr>
      <vt:lpstr>Benefits</vt:lpstr>
      <vt:lpstr>Generic Class</vt:lpstr>
      <vt:lpstr>Generic Interface</vt:lpstr>
      <vt:lpstr>Generics Method</vt:lpstr>
      <vt:lpstr>Bounded Generics</vt:lpstr>
      <vt:lpstr>Wildcards and Generic Inheritance</vt:lpstr>
      <vt:lpstr>Wildcards and Generic Inheritance</vt:lpstr>
      <vt:lpstr>Restrictions on Generic Types</vt:lpstr>
      <vt:lpstr>Lab Outcome &amp;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WEI</dc:creator>
  <cp:lastModifiedBy>CAO Jialun</cp:lastModifiedBy>
  <cp:revision>12</cp:revision>
  <dcterms:created xsi:type="dcterms:W3CDTF">2018-10-11T07:29:25Z</dcterms:created>
  <dcterms:modified xsi:type="dcterms:W3CDTF">2020-11-17T08:49:29Z</dcterms:modified>
</cp:coreProperties>
</file>