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7" r:id="rId5"/>
    <p:sldId id="279" r:id="rId6"/>
    <p:sldId id="280" r:id="rId7"/>
    <p:sldId id="275" r:id="rId8"/>
    <p:sldId id="281" r:id="rId9"/>
    <p:sldId id="282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Zhang" userId="634e7a42d2e3dd1a" providerId="LiveId" clId="{42543AF7-E90A-F64A-8F18-CAA48B0C2D14}"/>
    <pc:docChg chg="modSld">
      <pc:chgData name="Aaron Zhang" userId="634e7a42d2e3dd1a" providerId="LiveId" clId="{42543AF7-E90A-F64A-8F18-CAA48B0C2D14}" dt="2020-11-22T11:53:04.841" v="62" actId="113"/>
      <pc:docMkLst>
        <pc:docMk/>
      </pc:docMkLst>
      <pc:sldChg chg="modSp mod">
        <pc:chgData name="Aaron Zhang" userId="634e7a42d2e3dd1a" providerId="LiveId" clId="{42543AF7-E90A-F64A-8F18-CAA48B0C2D14}" dt="2020-11-22T11:47:40.634" v="1" actId="20577"/>
        <pc:sldMkLst>
          <pc:docMk/>
          <pc:sldMk cId="1045975406" sldId="256"/>
        </pc:sldMkLst>
        <pc:spChg chg="mod">
          <ac:chgData name="Aaron Zhang" userId="634e7a42d2e3dd1a" providerId="LiveId" clId="{42543AF7-E90A-F64A-8F18-CAA48B0C2D14}" dt="2020-11-22T11:47:40.634" v="1" actId="20577"/>
          <ac:spMkLst>
            <pc:docMk/>
            <pc:sldMk cId="1045975406" sldId="256"/>
            <ac:spMk id="2" creationId="{AD4845A2-BD95-DC4B-BC2D-1531C265F2AC}"/>
          </ac:spMkLst>
        </pc:spChg>
      </pc:sldChg>
      <pc:sldChg chg="modSp mod">
        <pc:chgData name="Aaron Zhang" userId="634e7a42d2e3dd1a" providerId="LiveId" clId="{42543AF7-E90A-F64A-8F18-CAA48B0C2D14}" dt="2020-11-22T11:53:04.841" v="62" actId="113"/>
        <pc:sldMkLst>
          <pc:docMk/>
          <pc:sldMk cId="1406907030" sldId="276"/>
        </pc:sldMkLst>
        <pc:spChg chg="mod">
          <ac:chgData name="Aaron Zhang" userId="634e7a42d2e3dd1a" providerId="LiveId" clId="{42543AF7-E90A-F64A-8F18-CAA48B0C2D14}" dt="2020-11-22T11:53:04.841" v="62" actId="113"/>
          <ac:spMkLst>
            <pc:docMk/>
            <pc:sldMk cId="1406907030" sldId="276"/>
            <ac:spMk id="3" creationId="{BA5C20F4-D8EB-0E41-8FFA-4A0771FDDE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48B1-2D43-AC4B-8B38-E20B3478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13B83-4E05-9143-9A13-31678C18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BE48-C03F-544B-A1DC-8237DC22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4BF8-E410-CF4D-BBD4-8838816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B6E-2DEF-D142-A009-0270724B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8121-DCE0-A040-A72D-943BBAFA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220D-FE31-1246-A17D-7D277B42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0119-9D54-F54B-89A6-F3FB89A1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2E22-BDCE-1A4F-860D-9A120BF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7C1D-6FB0-894D-938C-D00C5CA4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4F181-D873-1E49-B5AE-C35527100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949D4-87A1-1243-B3A8-CBAC7883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A10F-7654-B642-8DC2-3D06CB3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CF6F-13F7-7041-996C-38DA2FE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961E-E045-FB4F-B121-F9E351F8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115-73C6-874B-87AF-98DD85C1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72A1-DFF9-6344-926D-3295A1B4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A99F-6708-C845-A00E-DE2D1A5A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8332-C19A-5247-8ECF-0CDBA48B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7FE-C1F3-F34A-B524-FCB238D3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722-9DBD-C547-B1AE-A6651551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05E0-BD17-7140-8AC6-D898A267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60F6-018C-8D40-B7CB-50267E3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554A-AFDB-5D4C-938F-9D28036B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8B0C-2328-0E4A-A498-D7814C25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3DC7-809F-BC41-AE5D-099738FC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3BDC-3924-FB41-919D-B5F87EABD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472F-916A-3149-A1C9-25C4C486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7C8F-2590-2D4D-B375-E9295879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AA8-5C0B-3D42-B234-B0CADE57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F3B9-6DD1-F64E-932D-51099FA7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3E7-4517-EE41-B0BA-5BA60EB0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FC64-6970-9F44-8844-ED1BE0F9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48DB-B332-344C-BA71-1491DC9BF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1FB55-B59D-4A49-8F30-07CEB1A4E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CB456-764C-1741-805D-AED3F542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E3C8C-5BF5-B846-91F0-80A06071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5476-140A-0040-AFEF-DF8A2B56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F3C9D-A584-744D-B7A0-4733C45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287D-6DA9-6841-A26B-CABE4766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D2346-D603-B34C-842B-88A43CA7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F54B-B04B-434E-9E23-2483D40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DBE8A-7007-0A4F-A802-F2586D8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5FF41-4843-BB45-8441-01D8D4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FD953-17BC-AE46-8C60-F2302BFA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1685-F160-1347-9BF8-9C593A0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E46-A204-DF44-9CC5-07C3EEF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31C7-1E2A-A343-82A6-F7C309D8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6E5D-4F20-8641-B661-8681269A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858C-CDEE-C849-B6E1-2931922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D85C-1103-CB4A-9745-40390771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2E049-1E08-574F-A60B-B3B91B3E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6DA-FF1E-9C4E-8304-75923285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2B03C-840A-2B4E-BE88-6B4198A9A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E8D39-0916-864E-B2B9-07B6A0CA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C9D9-89D5-D145-A644-50D19E23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F1059-7016-9E43-988B-20DB2A38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36A3-69B8-DF4B-8675-AD2838B4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B206-F2F0-3043-8366-ECA85086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8D87-386E-6F42-BB5A-79234C52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90FB-7B25-C24E-91AC-88488F76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7944-6B72-9144-AFC3-8EF375864FDE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6712-8467-C540-B721-9BFAE876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6D95-710D-9C44-BA43-CC9E25BEB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06A6-2FA6-2046-BBF6-B7EC52F7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45A2-BD95-DC4B-BC2D-1531C265F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COMP3021</a:t>
            </a:r>
            <a:r>
              <a:rPr lang="zh-CN" altLang="en-US" dirty="0"/>
              <a:t> </a:t>
            </a:r>
            <a:r>
              <a:rPr lang="en-US" altLang="zh-CN" dirty="0"/>
              <a:t>Lab12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93A02-72FB-F845-B71C-9E22D5B69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104597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streams a pipeline of information on which we want to perform some operations. We may want to filter them, apply a function to them, count, see if any match a condition, etc.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784DB-22AC-9347-B2A1-0E79C299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3721100"/>
            <a:ext cx="7454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TODOs with </a:t>
            </a:r>
            <a:r>
              <a:rPr lang="en-US" b="1" dirty="0"/>
              <a:t>Streams API </a:t>
            </a:r>
            <a:r>
              <a:rPr lang="en-US" dirty="0"/>
              <a:t>(e.g., filter, map)</a:t>
            </a:r>
          </a:p>
          <a:p>
            <a:endParaRPr lang="en-US" dirty="0"/>
          </a:p>
          <a:p>
            <a:r>
              <a:rPr lang="en-US" dirty="0"/>
              <a:t>Pass the provided tests</a:t>
            </a:r>
          </a:p>
          <a:p>
            <a:endParaRPr lang="en-US" dirty="0"/>
          </a:p>
          <a:p>
            <a:r>
              <a:rPr lang="en-US" dirty="0"/>
              <a:t>Zip your IntelliJ project and submit the zip file to CASS Lab12</a:t>
            </a:r>
          </a:p>
          <a:p>
            <a:endParaRPr lang="en-US" dirty="0"/>
          </a:p>
          <a:p>
            <a:r>
              <a:rPr lang="en-US" dirty="0"/>
              <a:t>Deadline: </a:t>
            </a:r>
            <a:r>
              <a:rPr lang="en-US" b="1" dirty="0"/>
              <a:t>23:55 Dec. 1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0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Java 8, we can program Java in functional style.</a:t>
            </a:r>
          </a:p>
          <a:p>
            <a:endParaRPr lang="en-US" dirty="0"/>
          </a:p>
          <a:p>
            <a:r>
              <a:rPr lang="en-US" dirty="0"/>
              <a:t>This lab introduces:</a:t>
            </a:r>
          </a:p>
          <a:p>
            <a:pPr lvl="1"/>
            <a:r>
              <a:rPr lang="en-US" dirty="0"/>
              <a:t>Lambda expression</a:t>
            </a:r>
          </a:p>
          <a:p>
            <a:pPr lvl="1"/>
            <a:r>
              <a:rPr lang="en-US" dirty="0"/>
              <a:t>Function object</a:t>
            </a:r>
          </a:p>
          <a:p>
            <a:pPr lvl="1"/>
            <a:r>
              <a:rPr lang="en-US" dirty="0"/>
              <a:t>Higher-order function</a:t>
            </a:r>
          </a:p>
          <a:p>
            <a:pPr lvl="1"/>
            <a:r>
              <a:rPr lang="en-US" dirty="0"/>
              <a:t>Streams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lambda expression is a function which can be created without belonging to any class. It can be passed around as if it were an object and executed on demand. 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7185-E6B1-0D4F-B9B0-54BD048A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4" y="4359275"/>
            <a:ext cx="10153426" cy="3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Lambdas can be used where any variable or parameter expects a function object (i.e. an object implementing a functional interface). A functional interface is an interface with only one abstract method.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createStringBinding</a:t>
            </a:r>
            <a:r>
              <a:rPr lang="en-US" dirty="0"/>
              <a:t> expects a </a:t>
            </a:r>
            <a:r>
              <a:rPr lang="en-US" i="1" dirty="0"/>
              <a:t>Callable&lt;String&gt; </a:t>
            </a:r>
            <a:r>
              <a:rPr lang="en-US" dirty="0"/>
              <a:t>object. </a:t>
            </a:r>
            <a:r>
              <a:rPr lang="en-US" i="1" dirty="0"/>
              <a:t>Callable&lt;T&gt;</a:t>
            </a:r>
            <a:r>
              <a:rPr lang="en-US" dirty="0"/>
              <a:t> has only one method </a:t>
            </a:r>
            <a:r>
              <a:rPr lang="en-US" i="1" dirty="0"/>
              <a:t>T Callable::call(), </a:t>
            </a:r>
            <a:r>
              <a:rPr lang="en-US" dirty="0"/>
              <a:t>so it is a functional interface</a:t>
            </a:r>
            <a:r>
              <a:rPr lang="en-US" i="1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7185-E6B1-0D4F-B9B0-54BD048A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74" y="4359275"/>
            <a:ext cx="10153426" cy="3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previous example, if a method requires a functional interface, you can pass a lambda expression instead. If what you need is just a function, not a decently defined interface, you can use the built-in interfaces instead.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32B90-4E24-2947-A0BD-3AFE3C43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663950"/>
            <a:ext cx="10020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:: operator to get a function object from an existing method.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316F-AD8E-9D44-8C82-3072749F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2" y="2800350"/>
            <a:ext cx="9931400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288F7-008C-294D-B113-C59682E3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2" y="5106987"/>
            <a:ext cx="3898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order functions are functions that accept other functions as arguments, or return functions as a result. We have used functions as parameters in the previous example. Now let’s see how to return function as a result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3166F-4815-3B4E-A968-42AE8599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505994"/>
            <a:ext cx="92583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2B3EB-B979-EF48-8C07-B42F02541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746228"/>
            <a:ext cx="4038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streams a pipeline of information on which we want to perform some operations. We may want to filter them, apply a function to them, count, see if any match a condition, etc.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52CC1B-2A12-9048-8197-2F25029F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2" y="3471069"/>
            <a:ext cx="7188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BC8-9AAD-3145-9618-74262F08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0F4-D8EB-0E41-8FFA-4A0771FD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streams a pipeline of information on which we want to perform some operations. We may want to filter them, apply a function to them, count, see if any match a condition,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886E3-97FB-1C4F-AE2F-52EF0E52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03587"/>
            <a:ext cx="8039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7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401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COMP3021 Lab12</vt:lpstr>
      <vt:lpstr>Functional Programming</vt:lpstr>
      <vt:lpstr>Lambda Expression</vt:lpstr>
      <vt:lpstr>Function Object</vt:lpstr>
      <vt:lpstr>Lambda Usage</vt:lpstr>
      <vt:lpstr>Lambda Usage</vt:lpstr>
      <vt:lpstr>Higher-Order Function</vt:lpstr>
      <vt:lpstr>Streams</vt:lpstr>
      <vt:lpstr>Streams</vt:lpstr>
      <vt:lpstr>Streams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WEI</dc:creator>
  <cp:lastModifiedBy>Aaron Zhang</cp:lastModifiedBy>
  <cp:revision>19</cp:revision>
  <dcterms:created xsi:type="dcterms:W3CDTF">2018-10-11T07:29:25Z</dcterms:created>
  <dcterms:modified xsi:type="dcterms:W3CDTF">2020-11-22T11:53:10Z</dcterms:modified>
</cp:coreProperties>
</file>