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48B70-4CBC-8940-B18D-4EFB53A70AC5}" v="53" dt="2020-09-13T08:26:52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928"/>
  </p:normalViewPr>
  <p:slideViewPr>
    <p:cSldViewPr snapToGrid="0" snapToObjects="1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Zhang" userId="634e7a42d2e3dd1a" providerId="LiveId" clId="{F6148B70-4CBC-8940-B18D-4EFB53A70AC5}"/>
    <pc:docChg chg="undo redo custSel mod addSld modSld sldOrd">
      <pc:chgData name="Aaron Zhang" userId="634e7a42d2e3dd1a" providerId="LiveId" clId="{F6148B70-4CBC-8940-B18D-4EFB53A70AC5}" dt="2020-09-13T08:34:51.237" v="3369" actId="20577"/>
      <pc:docMkLst>
        <pc:docMk/>
      </pc:docMkLst>
      <pc:sldChg chg="modSp mod">
        <pc:chgData name="Aaron Zhang" userId="634e7a42d2e3dd1a" providerId="LiveId" clId="{F6148B70-4CBC-8940-B18D-4EFB53A70AC5}" dt="2020-09-13T05:51:08" v="79" actId="20577"/>
        <pc:sldMkLst>
          <pc:docMk/>
          <pc:sldMk cId="1707659400" sldId="256"/>
        </pc:sldMkLst>
        <pc:spChg chg="mod">
          <ac:chgData name="Aaron Zhang" userId="634e7a42d2e3dd1a" providerId="LiveId" clId="{F6148B70-4CBC-8940-B18D-4EFB53A70AC5}" dt="2020-09-13T05:48:12.278" v="14" actId="20577"/>
          <ac:spMkLst>
            <pc:docMk/>
            <pc:sldMk cId="1707659400" sldId="256"/>
            <ac:spMk id="2" creationId="{B2A6D233-B90E-E94F-BA77-7C12B3E65A74}"/>
          </ac:spMkLst>
        </pc:spChg>
        <pc:spChg chg="mod">
          <ac:chgData name="Aaron Zhang" userId="634e7a42d2e3dd1a" providerId="LiveId" clId="{F6148B70-4CBC-8940-B18D-4EFB53A70AC5}" dt="2020-09-13T05:51:08" v="79" actId="20577"/>
          <ac:spMkLst>
            <pc:docMk/>
            <pc:sldMk cId="1707659400" sldId="256"/>
            <ac:spMk id="3" creationId="{D2694CD0-4C6C-2D4A-AE4C-1263D5B41222}"/>
          </ac:spMkLst>
        </pc:spChg>
      </pc:sldChg>
      <pc:sldChg chg="addSp delSp modSp add mod">
        <pc:chgData name="Aaron Zhang" userId="634e7a42d2e3dd1a" providerId="LiveId" clId="{F6148B70-4CBC-8940-B18D-4EFB53A70AC5}" dt="2020-09-13T07:16:13.977" v="633"/>
        <pc:sldMkLst>
          <pc:docMk/>
          <pc:sldMk cId="2758288112" sldId="257"/>
        </pc:sldMkLst>
        <pc:spChg chg="mod">
          <ac:chgData name="Aaron Zhang" userId="634e7a42d2e3dd1a" providerId="LiveId" clId="{F6148B70-4CBC-8940-B18D-4EFB53A70AC5}" dt="2020-09-13T05:52:17.196" v="114" actId="20577"/>
          <ac:spMkLst>
            <pc:docMk/>
            <pc:sldMk cId="2758288112" sldId="257"/>
            <ac:spMk id="2" creationId="{91F3B1FC-7423-0743-9959-B7CDE8FE8E77}"/>
          </ac:spMkLst>
        </pc:spChg>
        <pc:spChg chg="mod">
          <ac:chgData name="Aaron Zhang" userId="634e7a42d2e3dd1a" providerId="LiveId" clId="{F6148B70-4CBC-8940-B18D-4EFB53A70AC5}" dt="2020-09-13T06:59:50.414" v="194" actId="20577"/>
          <ac:spMkLst>
            <pc:docMk/>
            <pc:sldMk cId="2758288112" sldId="257"/>
            <ac:spMk id="3" creationId="{CFC0D78E-99E5-FB4E-BF47-5E2B13FF8ED8}"/>
          </ac:spMkLst>
        </pc:spChg>
        <pc:spChg chg="add mod">
          <ac:chgData name="Aaron Zhang" userId="634e7a42d2e3dd1a" providerId="LiveId" clId="{F6148B70-4CBC-8940-B18D-4EFB53A70AC5}" dt="2020-09-13T07:06:52.366" v="247" actId="404"/>
          <ac:spMkLst>
            <pc:docMk/>
            <pc:sldMk cId="2758288112" sldId="257"/>
            <ac:spMk id="8" creationId="{B8D625C5-2F18-2F4F-B442-1B6BDB390CC4}"/>
          </ac:spMkLst>
        </pc:spChg>
        <pc:spChg chg="add mod">
          <ac:chgData name="Aaron Zhang" userId="634e7a42d2e3dd1a" providerId="LiveId" clId="{F6148B70-4CBC-8940-B18D-4EFB53A70AC5}" dt="2020-09-13T07:16:13.977" v="633"/>
          <ac:spMkLst>
            <pc:docMk/>
            <pc:sldMk cId="2758288112" sldId="257"/>
            <ac:spMk id="11" creationId="{8516DD49-5B48-5B41-AF84-9454A461195A}"/>
          </ac:spMkLst>
        </pc:spChg>
        <pc:spChg chg="add mod">
          <ac:chgData name="Aaron Zhang" userId="634e7a42d2e3dd1a" providerId="LiveId" clId="{F6148B70-4CBC-8940-B18D-4EFB53A70AC5}" dt="2020-09-13T07:16:13.977" v="633"/>
          <ac:spMkLst>
            <pc:docMk/>
            <pc:sldMk cId="2758288112" sldId="257"/>
            <ac:spMk id="12" creationId="{A044B11D-32A1-E84F-9291-8EE1B8F48263}"/>
          </ac:spMkLst>
        </pc:spChg>
        <pc:spChg chg="add mod">
          <ac:chgData name="Aaron Zhang" userId="634e7a42d2e3dd1a" providerId="LiveId" clId="{F6148B70-4CBC-8940-B18D-4EFB53A70AC5}" dt="2020-09-13T07:16:13.977" v="633"/>
          <ac:spMkLst>
            <pc:docMk/>
            <pc:sldMk cId="2758288112" sldId="257"/>
            <ac:spMk id="13" creationId="{233B0394-548E-C741-9CB4-669A38509DC7}"/>
          </ac:spMkLst>
        </pc:spChg>
        <pc:picChg chg="add del mod">
          <ac:chgData name="Aaron Zhang" userId="634e7a42d2e3dd1a" providerId="LiveId" clId="{F6148B70-4CBC-8940-B18D-4EFB53A70AC5}" dt="2020-09-13T07:05:03.158" v="203" actId="478"/>
          <ac:picMkLst>
            <pc:docMk/>
            <pc:sldMk cId="2758288112" sldId="257"/>
            <ac:picMk id="5" creationId="{F561CA1D-C639-884B-9CF7-39FFAF44D522}"/>
          </ac:picMkLst>
        </pc:picChg>
        <pc:picChg chg="add mod">
          <ac:chgData name="Aaron Zhang" userId="634e7a42d2e3dd1a" providerId="LiveId" clId="{F6148B70-4CBC-8940-B18D-4EFB53A70AC5}" dt="2020-09-13T07:05:23.803" v="213" actId="1076"/>
          <ac:picMkLst>
            <pc:docMk/>
            <pc:sldMk cId="2758288112" sldId="257"/>
            <ac:picMk id="7" creationId="{EC2FE0EE-8E98-1647-B930-97DFA22FC2AD}"/>
          </ac:picMkLst>
        </pc:picChg>
        <pc:picChg chg="add mod">
          <ac:chgData name="Aaron Zhang" userId="634e7a42d2e3dd1a" providerId="LiveId" clId="{F6148B70-4CBC-8940-B18D-4EFB53A70AC5}" dt="2020-09-13T07:14:30.981" v="608" actId="1076"/>
          <ac:picMkLst>
            <pc:docMk/>
            <pc:sldMk cId="2758288112" sldId="257"/>
            <ac:picMk id="10" creationId="{DA4A93FC-9B2B-A948-A139-879658FE34AE}"/>
          </ac:picMkLst>
        </pc:picChg>
        <pc:picChg chg="add del mod">
          <ac:chgData name="Aaron Zhang" userId="634e7a42d2e3dd1a" providerId="LiveId" clId="{F6148B70-4CBC-8940-B18D-4EFB53A70AC5}" dt="2020-09-13T07:14:08.756" v="601" actId="478"/>
          <ac:picMkLst>
            <pc:docMk/>
            <pc:sldMk cId="2758288112" sldId="257"/>
            <ac:picMk id="1026" creationId="{50391C63-E35F-5D4D-BDC5-813289B6DE71}"/>
          </ac:picMkLst>
        </pc:picChg>
      </pc:sldChg>
      <pc:sldChg chg="addSp modSp add mod ord setBg">
        <pc:chgData name="Aaron Zhang" userId="634e7a42d2e3dd1a" providerId="LiveId" clId="{F6148B70-4CBC-8940-B18D-4EFB53A70AC5}" dt="2020-09-13T07:38:11.554" v="1122" actId="20578"/>
        <pc:sldMkLst>
          <pc:docMk/>
          <pc:sldMk cId="2582129528" sldId="258"/>
        </pc:sldMkLst>
        <pc:spChg chg="mod">
          <ac:chgData name="Aaron Zhang" userId="634e7a42d2e3dd1a" providerId="LiveId" clId="{F6148B70-4CBC-8940-B18D-4EFB53A70AC5}" dt="2020-09-13T07:10:08.236" v="341" actId="14100"/>
          <ac:spMkLst>
            <pc:docMk/>
            <pc:sldMk cId="2582129528" sldId="258"/>
            <ac:spMk id="2" creationId="{34BA436C-D3D8-7648-832A-5E9FA45B7B06}"/>
          </ac:spMkLst>
        </pc:spChg>
        <pc:spChg chg="mod">
          <ac:chgData name="Aaron Zhang" userId="634e7a42d2e3dd1a" providerId="LiveId" clId="{F6148B70-4CBC-8940-B18D-4EFB53A70AC5}" dt="2020-09-13T07:13:46.815" v="598" actId="20577"/>
          <ac:spMkLst>
            <pc:docMk/>
            <pc:sldMk cId="2582129528" sldId="258"/>
            <ac:spMk id="3" creationId="{C61A46E7-2872-1D4A-AC65-A376741FA724}"/>
          </ac:spMkLst>
        </pc:spChg>
        <pc:spChg chg="add mod">
          <ac:chgData name="Aaron Zhang" userId="634e7a42d2e3dd1a" providerId="LiveId" clId="{F6148B70-4CBC-8940-B18D-4EFB53A70AC5}" dt="2020-09-13T07:16:13.977" v="633"/>
          <ac:spMkLst>
            <pc:docMk/>
            <pc:sldMk cId="2582129528" sldId="258"/>
            <ac:spMk id="6" creationId="{EFE2AB68-F20A-A34B-B920-8725162E05D1}"/>
          </ac:spMkLst>
        </pc:spChg>
        <pc:spChg chg="add mod">
          <ac:chgData name="Aaron Zhang" userId="634e7a42d2e3dd1a" providerId="LiveId" clId="{F6148B70-4CBC-8940-B18D-4EFB53A70AC5}" dt="2020-09-13T07:16:13.977" v="633"/>
          <ac:spMkLst>
            <pc:docMk/>
            <pc:sldMk cId="2582129528" sldId="258"/>
            <ac:spMk id="7" creationId="{CC948A92-DA47-2D4E-B477-F3B04455F43A}"/>
          </ac:spMkLst>
        </pc:spChg>
        <pc:spChg chg="add mod">
          <ac:chgData name="Aaron Zhang" userId="634e7a42d2e3dd1a" providerId="LiveId" clId="{F6148B70-4CBC-8940-B18D-4EFB53A70AC5}" dt="2020-09-13T07:16:13.977" v="633"/>
          <ac:spMkLst>
            <pc:docMk/>
            <pc:sldMk cId="2582129528" sldId="258"/>
            <ac:spMk id="8" creationId="{757860D5-9663-D641-9812-13DBBD259DB5}"/>
          </ac:spMkLst>
        </pc:spChg>
        <pc:spChg chg="add">
          <ac:chgData name="Aaron Zhang" userId="634e7a42d2e3dd1a" providerId="LiveId" clId="{F6148B70-4CBC-8940-B18D-4EFB53A70AC5}" dt="2020-09-13T07:09:56.808" v="339" actId="26606"/>
          <ac:spMkLst>
            <pc:docMk/>
            <pc:sldMk cId="2582129528" sldId="258"/>
            <ac:spMk id="10" creationId="{60E9A6ED-B880-44EA-8D60-C9D3C82CCBD2}"/>
          </ac:spMkLst>
        </pc:spChg>
        <pc:picChg chg="add mod">
          <ac:chgData name="Aaron Zhang" userId="634e7a42d2e3dd1a" providerId="LiveId" clId="{F6148B70-4CBC-8940-B18D-4EFB53A70AC5}" dt="2020-09-13T07:09:56.808" v="339" actId="26606"/>
          <ac:picMkLst>
            <pc:docMk/>
            <pc:sldMk cId="2582129528" sldId="258"/>
            <ac:picMk id="5" creationId="{48D0BFBA-EEDA-DC48-B217-3D0CB9E93D3E}"/>
          </ac:picMkLst>
        </pc:picChg>
      </pc:sldChg>
      <pc:sldChg chg="addSp delSp modSp add mod">
        <pc:chgData name="Aaron Zhang" userId="634e7a42d2e3dd1a" providerId="LiveId" clId="{F6148B70-4CBC-8940-B18D-4EFB53A70AC5}" dt="2020-09-13T07:38:31.463" v="1140" actId="20577"/>
        <pc:sldMkLst>
          <pc:docMk/>
          <pc:sldMk cId="993411994" sldId="259"/>
        </pc:sldMkLst>
        <pc:spChg chg="mod">
          <ac:chgData name="Aaron Zhang" userId="634e7a42d2e3dd1a" providerId="LiveId" clId="{F6148B70-4CBC-8940-B18D-4EFB53A70AC5}" dt="2020-09-13T07:38:31.463" v="1140" actId="20577"/>
          <ac:spMkLst>
            <pc:docMk/>
            <pc:sldMk cId="993411994" sldId="259"/>
            <ac:spMk id="2" creationId="{4B3E3033-2976-B942-8240-0E941768EA5B}"/>
          </ac:spMkLst>
        </pc:spChg>
        <pc:spChg chg="del">
          <ac:chgData name="Aaron Zhang" userId="634e7a42d2e3dd1a" providerId="LiveId" clId="{F6148B70-4CBC-8940-B18D-4EFB53A70AC5}" dt="2020-09-13T07:15:17.847" v="628"/>
          <ac:spMkLst>
            <pc:docMk/>
            <pc:sldMk cId="993411994" sldId="259"/>
            <ac:spMk id="3" creationId="{1B127A75-DC1B-4940-971E-DD0E64AF0BF5}"/>
          </ac:spMkLst>
        </pc:spChg>
        <pc:spChg chg="add mod">
          <ac:chgData name="Aaron Zhang" userId="634e7a42d2e3dd1a" providerId="LiveId" clId="{F6148B70-4CBC-8940-B18D-4EFB53A70AC5}" dt="2020-09-13T07:16:13.977" v="633"/>
          <ac:spMkLst>
            <pc:docMk/>
            <pc:sldMk cId="993411994" sldId="259"/>
            <ac:spMk id="6" creationId="{19F2FFE1-188A-0F4A-9DE0-EB2446190860}"/>
          </ac:spMkLst>
        </pc:spChg>
        <pc:spChg chg="add mod">
          <ac:chgData name="Aaron Zhang" userId="634e7a42d2e3dd1a" providerId="LiveId" clId="{F6148B70-4CBC-8940-B18D-4EFB53A70AC5}" dt="2020-09-13T07:16:13.977" v="633"/>
          <ac:spMkLst>
            <pc:docMk/>
            <pc:sldMk cId="993411994" sldId="259"/>
            <ac:spMk id="7" creationId="{C3E84B78-1216-4047-857A-A7C66A85303C}"/>
          </ac:spMkLst>
        </pc:spChg>
        <pc:spChg chg="add mod">
          <ac:chgData name="Aaron Zhang" userId="634e7a42d2e3dd1a" providerId="LiveId" clId="{F6148B70-4CBC-8940-B18D-4EFB53A70AC5}" dt="2020-09-13T07:16:13.977" v="633"/>
          <ac:spMkLst>
            <pc:docMk/>
            <pc:sldMk cId="993411994" sldId="259"/>
            <ac:spMk id="8" creationId="{58146764-B4B5-9B44-A7D7-AEA7AD56E88B}"/>
          </ac:spMkLst>
        </pc:spChg>
        <pc:spChg chg="add mod">
          <ac:chgData name="Aaron Zhang" userId="634e7a42d2e3dd1a" providerId="LiveId" clId="{F6148B70-4CBC-8940-B18D-4EFB53A70AC5}" dt="2020-09-13T07:20:21.662" v="886" actId="20577"/>
          <ac:spMkLst>
            <pc:docMk/>
            <pc:sldMk cId="993411994" sldId="259"/>
            <ac:spMk id="9" creationId="{B90FD5F3-0E30-A745-B7DC-3B03E41972A0}"/>
          </ac:spMkLst>
        </pc:spChg>
        <pc:picChg chg="add mod">
          <ac:chgData name="Aaron Zhang" userId="634e7a42d2e3dd1a" providerId="LiveId" clId="{F6148B70-4CBC-8940-B18D-4EFB53A70AC5}" dt="2020-09-13T07:15:32.190" v="632" actId="1076"/>
          <ac:picMkLst>
            <pc:docMk/>
            <pc:sldMk cId="993411994" sldId="259"/>
            <ac:picMk id="5" creationId="{AC13146D-F09B-924C-AF9D-8C042CD090EC}"/>
          </ac:picMkLst>
        </pc:picChg>
      </pc:sldChg>
      <pc:sldChg chg="addSp delSp modSp add mod">
        <pc:chgData name="Aaron Zhang" userId="634e7a42d2e3dd1a" providerId="LiveId" clId="{F6148B70-4CBC-8940-B18D-4EFB53A70AC5}" dt="2020-09-13T07:38:35.318" v="1145" actId="20577"/>
        <pc:sldMkLst>
          <pc:docMk/>
          <pc:sldMk cId="2385130561" sldId="260"/>
        </pc:sldMkLst>
        <pc:spChg chg="mod">
          <ac:chgData name="Aaron Zhang" userId="634e7a42d2e3dd1a" providerId="LiveId" clId="{F6148B70-4CBC-8940-B18D-4EFB53A70AC5}" dt="2020-09-13T07:38:35.318" v="1145" actId="20577"/>
          <ac:spMkLst>
            <pc:docMk/>
            <pc:sldMk cId="2385130561" sldId="260"/>
            <ac:spMk id="2" creationId="{819046D0-8192-E347-BABA-4D92D4AAE9D2}"/>
          </ac:spMkLst>
        </pc:spChg>
        <pc:spChg chg="mod">
          <ac:chgData name="Aaron Zhang" userId="634e7a42d2e3dd1a" providerId="LiveId" clId="{F6148B70-4CBC-8940-B18D-4EFB53A70AC5}" dt="2020-09-13T07:37:32.747" v="1120" actId="20577"/>
          <ac:spMkLst>
            <pc:docMk/>
            <pc:sldMk cId="2385130561" sldId="260"/>
            <ac:spMk id="3" creationId="{514B14E0-AE19-E34F-9B93-522AF54E7A90}"/>
          </ac:spMkLst>
        </pc:spChg>
        <pc:picChg chg="add del mod">
          <ac:chgData name="Aaron Zhang" userId="634e7a42d2e3dd1a" providerId="LiveId" clId="{F6148B70-4CBC-8940-B18D-4EFB53A70AC5}" dt="2020-09-13T07:22:14.821" v="1005" actId="478"/>
          <ac:picMkLst>
            <pc:docMk/>
            <pc:sldMk cId="2385130561" sldId="260"/>
            <ac:picMk id="8" creationId="{1D5ACF52-BCFB-F042-8848-880559B4438B}"/>
          </ac:picMkLst>
        </pc:picChg>
        <pc:picChg chg="add del mod">
          <ac:chgData name="Aaron Zhang" userId="634e7a42d2e3dd1a" providerId="LiveId" clId="{F6148B70-4CBC-8940-B18D-4EFB53A70AC5}" dt="2020-09-13T07:37:08.064" v="1062" actId="478"/>
          <ac:picMkLst>
            <pc:docMk/>
            <pc:sldMk cId="2385130561" sldId="260"/>
            <ac:picMk id="10" creationId="{96C04B9F-F3C8-CB4E-815E-AC2DC7FF1361}"/>
          </ac:picMkLst>
        </pc:picChg>
      </pc:sldChg>
      <pc:sldChg chg="addSp delSp modSp add mod">
        <pc:chgData name="Aaron Zhang" userId="634e7a42d2e3dd1a" providerId="LiveId" clId="{F6148B70-4CBC-8940-B18D-4EFB53A70AC5}" dt="2020-09-13T08:26:39.712" v="3269" actId="21"/>
        <pc:sldMkLst>
          <pc:docMk/>
          <pc:sldMk cId="3403272708" sldId="261"/>
        </pc:sldMkLst>
        <pc:spChg chg="mod">
          <ac:chgData name="Aaron Zhang" userId="634e7a42d2e3dd1a" providerId="LiveId" clId="{F6148B70-4CBC-8940-B18D-4EFB53A70AC5}" dt="2020-09-13T07:38:40.659" v="1156" actId="20577"/>
          <ac:spMkLst>
            <pc:docMk/>
            <pc:sldMk cId="3403272708" sldId="261"/>
            <ac:spMk id="2" creationId="{32D5C386-B936-154C-AAFB-930FEBDFCD14}"/>
          </ac:spMkLst>
        </pc:spChg>
        <pc:spChg chg="mod">
          <ac:chgData name="Aaron Zhang" userId="634e7a42d2e3dd1a" providerId="LiveId" clId="{F6148B70-4CBC-8940-B18D-4EFB53A70AC5}" dt="2020-09-13T07:48:04.818" v="1662" actId="20577"/>
          <ac:spMkLst>
            <pc:docMk/>
            <pc:sldMk cId="3403272708" sldId="261"/>
            <ac:spMk id="3" creationId="{9E6C82B4-3906-FE40-9DBD-AE8C847C7451}"/>
          </ac:spMkLst>
        </pc:spChg>
        <pc:picChg chg="add del mod">
          <ac:chgData name="Aaron Zhang" userId="634e7a42d2e3dd1a" providerId="LiveId" clId="{F6148B70-4CBC-8940-B18D-4EFB53A70AC5}" dt="2020-09-13T08:26:39.712" v="3269" actId="21"/>
          <ac:picMkLst>
            <pc:docMk/>
            <pc:sldMk cId="3403272708" sldId="261"/>
            <ac:picMk id="8" creationId="{A766FEB1-2072-A847-943F-27BAF4ED3BB6}"/>
          </ac:picMkLst>
        </pc:picChg>
      </pc:sldChg>
      <pc:sldChg chg="addSp delSp modSp add mod">
        <pc:chgData name="Aaron Zhang" userId="634e7a42d2e3dd1a" providerId="LiveId" clId="{F6148B70-4CBC-8940-B18D-4EFB53A70AC5}" dt="2020-09-13T07:53:05.031" v="1775" actId="20577"/>
        <pc:sldMkLst>
          <pc:docMk/>
          <pc:sldMk cId="4246965059" sldId="262"/>
        </pc:sldMkLst>
        <pc:spChg chg="mod">
          <ac:chgData name="Aaron Zhang" userId="634e7a42d2e3dd1a" providerId="LiveId" clId="{F6148B70-4CBC-8940-B18D-4EFB53A70AC5}" dt="2020-09-13T07:53:05.031" v="1775" actId="20577"/>
          <ac:spMkLst>
            <pc:docMk/>
            <pc:sldMk cId="4246965059" sldId="262"/>
            <ac:spMk id="2" creationId="{300EA8C3-A977-DF4B-9B9E-F235FAC1399A}"/>
          </ac:spMkLst>
        </pc:spChg>
        <pc:spChg chg="add del mod">
          <ac:chgData name="Aaron Zhang" userId="634e7a42d2e3dd1a" providerId="LiveId" clId="{F6148B70-4CBC-8940-B18D-4EFB53A70AC5}" dt="2020-09-13T07:52:48.731" v="1759" actId="20577"/>
          <ac:spMkLst>
            <pc:docMk/>
            <pc:sldMk cId="4246965059" sldId="262"/>
            <ac:spMk id="3" creationId="{666B011E-31A2-6A42-B5C3-6757BCA8FB1E}"/>
          </ac:spMkLst>
        </pc:spChg>
        <pc:picChg chg="add del mod">
          <ac:chgData name="Aaron Zhang" userId="634e7a42d2e3dd1a" providerId="LiveId" clId="{F6148B70-4CBC-8940-B18D-4EFB53A70AC5}" dt="2020-09-13T07:50:06.018" v="1685"/>
          <ac:picMkLst>
            <pc:docMk/>
            <pc:sldMk cId="4246965059" sldId="262"/>
            <ac:picMk id="8" creationId="{F90ABE2B-C388-984C-A8BF-548878F03B58}"/>
          </ac:picMkLst>
        </pc:picChg>
        <pc:picChg chg="add mod">
          <ac:chgData name="Aaron Zhang" userId="634e7a42d2e3dd1a" providerId="LiveId" clId="{F6148B70-4CBC-8940-B18D-4EFB53A70AC5}" dt="2020-09-13T07:52:45.940" v="1756" actId="1076"/>
          <ac:picMkLst>
            <pc:docMk/>
            <pc:sldMk cId="4246965059" sldId="262"/>
            <ac:picMk id="10" creationId="{27827904-4DF1-3E4A-85EA-DE726A23EEB9}"/>
          </ac:picMkLst>
        </pc:picChg>
      </pc:sldChg>
      <pc:sldChg chg="addSp modSp add mod">
        <pc:chgData name="Aaron Zhang" userId="634e7a42d2e3dd1a" providerId="LiveId" clId="{F6148B70-4CBC-8940-B18D-4EFB53A70AC5}" dt="2020-09-13T07:57:41.709" v="2014" actId="1076"/>
        <pc:sldMkLst>
          <pc:docMk/>
          <pc:sldMk cId="112989826" sldId="263"/>
        </pc:sldMkLst>
        <pc:spChg chg="mod">
          <ac:chgData name="Aaron Zhang" userId="634e7a42d2e3dd1a" providerId="LiveId" clId="{F6148B70-4CBC-8940-B18D-4EFB53A70AC5}" dt="2020-09-13T07:54:18.122" v="1790" actId="20577"/>
          <ac:spMkLst>
            <pc:docMk/>
            <pc:sldMk cId="112989826" sldId="263"/>
            <ac:spMk id="2" creationId="{8EFFF6E3-A415-DB49-A6FB-8D360782D4F0}"/>
          </ac:spMkLst>
        </pc:spChg>
        <pc:spChg chg="mod">
          <ac:chgData name="Aaron Zhang" userId="634e7a42d2e3dd1a" providerId="LiveId" clId="{F6148B70-4CBC-8940-B18D-4EFB53A70AC5}" dt="2020-09-13T07:57:19.292" v="2009" actId="14100"/>
          <ac:spMkLst>
            <pc:docMk/>
            <pc:sldMk cId="112989826" sldId="263"/>
            <ac:spMk id="3" creationId="{B5D1590B-F11E-0E43-8298-46F987A49EC0}"/>
          </ac:spMkLst>
        </pc:spChg>
        <pc:picChg chg="add mod">
          <ac:chgData name="Aaron Zhang" userId="634e7a42d2e3dd1a" providerId="LiveId" clId="{F6148B70-4CBC-8940-B18D-4EFB53A70AC5}" dt="2020-09-13T07:57:41.709" v="2014" actId="1076"/>
          <ac:picMkLst>
            <pc:docMk/>
            <pc:sldMk cId="112989826" sldId="263"/>
            <ac:picMk id="8" creationId="{F811ED59-0791-9B44-8745-ED44A124AF50}"/>
          </ac:picMkLst>
        </pc:picChg>
      </pc:sldChg>
      <pc:sldChg chg="modSp add mod">
        <pc:chgData name="Aaron Zhang" userId="634e7a42d2e3dd1a" providerId="LiveId" clId="{F6148B70-4CBC-8940-B18D-4EFB53A70AC5}" dt="2020-09-13T08:34:51.237" v="3369" actId="20577"/>
        <pc:sldMkLst>
          <pc:docMk/>
          <pc:sldMk cId="1731591498" sldId="264"/>
        </pc:sldMkLst>
        <pc:spChg chg="mod">
          <ac:chgData name="Aaron Zhang" userId="634e7a42d2e3dd1a" providerId="LiveId" clId="{F6148B70-4CBC-8940-B18D-4EFB53A70AC5}" dt="2020-09-13T08:01:37.767" v="2158" actId="20577"/>
          <ac:spMkLst>
            <pc:docMk/>
            <pc:sldMk cId="1731591498" sldId="264"/>
            <ac:spMk id="2" creationId="{989A4262-416A-5C42-B348-2FEB8483F099}"/>
          </ac:spMkLst>
        </pc:spChg>
        <pc:spChg chg="mod">
          <ac:chgData name="Aaron Zhang" userId="634e7a42d2e3dd1a" providerId="LiveId" clId="{F6148B70-4CBC-8940-B18D-4EFB53A70AC5}" dt="2020-09-13T08:34:51.237" v="3369" actId="20577"/>
          <ac:spMkLst>
            <pc:docMk/>
            <pc:sldMk cId="1731591498" sldId="264"/>
            <ac:spMk id="3" creationId="{32005542-FC28-B047-BB69-CEC964CCFC60}"/>
          </ac:spMkLst>
        </pc:spChg>
      </pc:sldChg>
      <pc:sldChg chg="addSp delSp modSp add mod">
        <pc:chgData name="Aaron Zhang" userId="634e7a42d2e3dd1a" providerId="LiveId" clId="{F6148B70-4CBC-8940-B18D-4EFB53A70AC5}" dt="2020-09-13T08:26:58.090" v="3280" actId="1035"/>
        <pc:sldMkLst>
          <pc:docMk/>
          <pc:sldMk cId="983928769" sldId="265"/>
        </pc:sldMkLst>
        <pc:spChg chg="mod">
          <ac:chgData name="Aaron Zhang" userId="634e7a42d2e3dd1a" providerId="LiveId" clId="{F6148B70-4CBC-8940-B18D-4EFB53A70AC5}" dt="2020-09-13T08:05:03.160" v="2463" actId="20577"/>
          <ac:spMkLst>
            <pc:docMk/>
            <pc:sldMk cId="983928769" sldId="265"/>
            <ac:spMk id="2" creationId="{2B4ED869-072F-A242-A6B7-2A78E3E571C4}"/>
          </ac:spMkLst>
        </pc:spChg>
        <pc:spChg chg="mod">
          <ac:chgData name="Aaron Zhang" userId="634e7a42d2e3dd1a" providerId="LiveId" clId="{F6148B70-4CBC-8940-B18D-4EFB53A70AC5}" dt="2020-09-13T08:07:07.930" v="2683" actId="20577"/>
          <ac:spMkLst>
            <pc:docMk/>
            <pc:sldMk cId="983928769" sldId="265"/>
            <ac:spMk id="3" creationId="{2293500E-5AC2-184D-9EAB-F7546FC7F470}"/>
          </ac:spMkLst>
        </pc:spChg>
        <pc:spChg chg="add mod">
          <ac:chgData name="Aaron Zhang" userId="634e7a42d2e3dd1a" providerId="LiveId" clId="{F6148B70-4CBC-8940-B18D-4EFB53A70AC5}" dt="2020-09-13T08:10:45.506" v="2699" actId="1037"/>
          <ac:spMkLst>
            <pc:docMk/>
            <pc:sldMk cId="983928769" sldId="265"/>
            <ac:spMk id="11" creationId="{5AC527B2-8E92-D04C-BF76-83BDE8B796D8}"/>
          </ac:spMkLst>
        </pc:spChg>
        <pc:spChg chg="add mod">
          <ac:chgData name="Aaron Zhang" userId="634e7a42d2e3dd1a" providerId="LiveId" clId="{F6148B70-4CBC-8940-B18D-4EFB53A70AC5}" dt="2020-09-13T08:10:56.550" v="2777" actId="1035"/>
          <ac:spMkLst>
            <pc:docMk/>
            <pc:sldMk cId="983928769" sldId="265"/>
            <ac:spMk id="12" creationId="{61FD6D78-C837-0448-AFE6-D83C32B573AA}"/>
          </ac:spMkLst>
        </pc:spChg>
        <pc:picChg chg="add mod">
          <ac:chgData name="Aaron Zhang" userId="634e7a42d2e3dd1a" providerId="LiveId" clId="{F6148B70-4CBC-8940-B18D-4EFB53A70AC5}" dt="2020-09-13T08:10:40.317" v="2692" actId="1076"/>
          <ac:picMkLst>
            <pc:docMk/>
            <pc:sldMk cId="983928769" sldId="265"/>
            <ac:picMk id="8" creationId="{D5B8771C-977F-4B42-A417-67B737D3911D}"/>
          </ac:picMkLst>
        </pc:picChg>
        <pc:picChg chg="add del mod">
          <ac:chgData name="Aaron Zhang" userId="634e7a42d2e3dd1a" providerId="LiveId" clId="{F6148B70-4CBC-8940-B18D-4EFB53A70AC5}" dt="2020-09-13T08:26:43.867" v="3270" actId="478"/>
          <ac:picMkLst>
            <pc:docMk/>
            <pc:sldMk cId="983928769" sldId="265"/>
            <ac:picMk id="10" creationId="{D1B16FBA-2156-5E4E-9D61-D70029E99C8C}"/>
          </ac:picMkLst>
        </pc:picChg>
        <pc:picChg chg="add mod">
          <ac:chgData name="Aaron Zhang" userId="634e7a42d2e3dd1a" providerId="LiveId" clId="{F6148B70-4CBC-8940-B18D-4EFB53A70AC5}" dt="2020-09-13T08:26:58.090" v="3280" actId="1035"/>
          <ac:picMkLst>
            <pc:docMk/>
            <pc:sldMk cId="983928769" sldId="265"/>
            <ac:picMk id="13" creationId="{18064C72-0010-BE4A-BFD1-4CA40C1D00EF}"/>
          </ac:picMkLst>
        </pc:picChg>
      </pc:sldChg>
      <pc:sldChg chg="modSp add mod">
        <pc:chgData name="Aaron Zhang" userId="634e7a42d2e3dd1a" providerId="LiveId" clId="{F6148B70-4CBC-8940-B18D-4EFB53A70AC5}" dt="2020-09-13T08:21:23.980" v="3267" actId="20577"/>
        <pc:sldMkLst>
          <pc:docMk/>
          <pc:sldMk cId="1815805401" sldId="266"/>
        </pc:sldMkLst>
        <pc:spChg chg="mod">
          <ac:chgData name="Aaron Zhang" userId="634e7a42d2e3dd1a" providerId="LiveId" clId="{F6148B70-4CBC-8940-B18D-4EFB53A70AC5}" dt="2020-09-13T08:12:39.120" v="2965" actId="20577"/>
          <ac:spMkLst>
            <pc:docMk/>
            <pc:sldMk cId="1815805401" sldId="266"/>
            <ac:spMk id="2" creationId="{4D4F3DC6-0455-8B4A-A72B-E49FFC63FAD9}"/>
          </ac:spMkLst>
        </pc:spChg>
        <pc:spChg chg="mod">
          <ac:chgData name="Aaron Zhang" userId="634e7a42d2e3dd1a" providerId="LiveId" clId="{F6148B70-4CBC-8940-B18D-4EFB53A70AC5}" dt="2020-09-13T08:21:23.980" v="3267" actId="20577"/>
          <ac:spMkLst>
            <pc:docMk/>
            <pc:sldMk cId="1815805401" sldId="266"/>
            <ac:spMk id="3" creationId="{999B6BB5-1ECA-AE42-8D66-5E662F6A36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40416-CA24-A744-8457-648054AB8D44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AD1D9-EB91-7342-AF39-F047DACED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3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3C2D-8F72-6942-AADC-7470A285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5237B-B282-8848-92A0-BBD43DDD0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A7D87-43BB-3244-B90C-0E5E3ADB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042D0-BDC7-BB43-AD39-61C9401F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EF9C-E811-6D49-AB9D-1A89829C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067-6706-D644-AFA1-A05D04D6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22476-8D52-1842-B9D1-996833822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28E7-2F45-1543-963B-CC6EC30C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3C22-97D1-8B44-9E9E-DD6FBF2D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C8795-C98D-A941-8BDA-9970509A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55FCC-3556-F54E-8B86-A16A3321E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7EB5A-6311-FD49-9A7D-A14361C1D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DDBA-004F-954B-8DF3-FC92DDB9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A0CD-24DA-A147-B40F-A95847B6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8CF58-E87D-E848-8E1C-D04393DC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CB78-2725-8348-9106-225D4E83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1B3E-76D9-F24F-A8DE-45A78B44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DB72-FD80-454B-98C6-A46634C4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5BBD-F89D-9E41-A019-B7C634F4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A099-C0BA-514F-829B-CADF15B5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8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527B-BFBF-F444-A2C6-CBD5026B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C3FC-880A-3F48-A6B5-C44B4198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EE02-133F-244F-AB4F-EA17DE96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F8AFC-55AF-224A-858C-94234540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90A4C-A2FB-004B-B244-5A5F8800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6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5726-E1F9-7942-B6CB-D975308E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0105-742F-AE48-88F9-0A5370F1F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FFB73-20C2-2145-B923-07025933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50AB-3B57-E94B-A899-39B1A617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EED0E-333E-ED46-9279-C096A0FA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992F7-A603-974B-8F54-820F3E20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6F0B-1D4B-B946-BD9A-69AEEFB4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6B6A4-7AA7-C74B-8ED3-B8ABA5D6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91BD6-A73F-C843-86A9-022685289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5305C-7265-6F4C-9938-1B81B0AD4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29220-43B1-BA4F-8CF5-57F17F95B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2B56F-1260-6349-BE9F-58158B99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4474F-C8DF-2347-B618-5A9520E8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5C8AB-592C-F845-A2BF-960F5A77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A440-B646-6D4A-A28C-C9198F2C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371F9-8576-2F40-BCF2-64F33B8A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19276-0C40-1E44-AA92-8DA9A480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B3559-79E8-F747-99BD-8FCC9877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7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EDED7-9CB5-864E-8884-BABF5F5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A8D0A-7A9E-7E48-8B03-A33B1FAD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E9120-B40C-5944-9131-8CE7BE9D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8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D9D7-B1D4-9141-8CC4-85757BB4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1312-410B-B842-8C40-8977E34F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2699C-053D-0641-A88C-8517EEB1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A41C4-FEB1-6442-AC7D-C664C96B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49672-8C7E-6A43-BED8-F4C2879D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F46CD-8141-924E-A4C6-71ADD76B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561A-E162-A840-8A90-14ED6D36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91296-20BF-8546-96F6-5208925D5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7FF00-D5BA-6E42-BAD4-36E253538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5FF48-7771-9E41-8EF0-3537EE01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4C5C-007A-3D4E-BDA0-B2A4C46D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28E1-A03D-8C42-949D-7F9E84A9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4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B14F4-FE91-BB42-B738-04807DAE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718B-62B0-A44D-A1E0-A92CD951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4C06-93CD-104D-8017-F0CD30225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3FC9-FC20-374B-9418-B1C722438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BD349-2BEE-D046-9B18-8BA395DAF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5799-1D72-FF49-82BF-62F963931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uqi.zhang@connect.ust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Jeson_M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CastleLab/COMP3021-2020Fall-PA1-Student-Vers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stleLab/COMP3021-2020Fall-PA1-Student-Version/blob/master/FAQ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ssystem.cse.ust.hk/UGuides/cas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urse.cse.ust.hk/comp3021/#lab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Quicksor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D233-B90E-E94F-BA77-7C12B3E65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COMP3021 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94CD0-4C6C-2D4A-AE4C-1263D5B41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Wuqi Aaron ZHANG</a:t>
            </a:r>
          </a:p>
          <a:p>
            <a:r>
              <a:rPr lang="en-US" dirty="0">
                <a:hlinkClick r:id="rId2"/>
              </a:rPr>
              <a:t>wuqi.zhang@connect.ust.hk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5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8064C72-0010-BE4A-BFD1-4CA40C1D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51" y="5197922"/>
            <a:ext cx="54229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4ED869-072F-A242-A6B7-2A78E3E5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Lab2: Run &amp;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500E-5AC2-184D-9EAB-F7546FC7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the Java main method, click the green icon in the left of main method.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run the tests, click the green icon in the left of the “</a:t>
            </a:r>
            <a:r>
              <a:rPr lang="en-US" dirty="0" err="1"/>
              <a:t>QuickSortTests</a:t>
            </a:r>
            <a:r>
              <a:rPr lang="en-US" dirty="0"/>
              <a:t>” class.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9793-2DD1-0C40-A2D4-D574A197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FD72-E4A3-5D4F-AB00-63D4641E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D85-AD3B-8B42-8545-5AB2D60A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B8771C-977F-4B42-A417-67B737D3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500" y="2327904"/>
            <a:ext cx="5969000" cy="1676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AC527B2-8E92-D04C-BF76-83BDE8B796D8}"/>
              </a:ext>
            </a:extLst>
          </p:cNvPr>
          <p:cNvSpPr/>
          <p:nvPr/>
        </p:nvSpPr>
        <p:spPr>
          <a:xfrm>
            <a:off x="3075988" y="2298260"/>
            <a:ext cx="327377" cy="33602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FD6D78-C837-0448-AFE6-D83C32B573AA}"/>
              </a:ext>
            </a:extLst>
          </p:cNvPr>
          <p:cNvSpPr/>
          <p:nvPr/>
        </p:nvSpPr>
        <p:spPr>
          <a:xfrm>
            <a:off x="3068584" y="5220500"/>
            <a:ext cx="327377" cy="33602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3DC6-0455-8B4A-A72B-E49FFC63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Lab2: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6BB5-1ECA-AE42-8D66-5E662F6A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your “</a:t>
            </a:r>
            <a:r>
              <a:rPr lang="en-US" dirty="0" err="1"/>
              <a:t>Main.java</a:t>
            </a:r>
            <a:r>
              <a:rPr lang="en-US" dirty="0"/>
              <a:t>” to CASS by </a:t>
            </a:r>
            <a:r>
              <a:rPr lang="en-US" b="1" dirty="0"/>
              <a:t>22 Sep. 2020, 23:55. </a:t>
            </a:r>
          </a:p>
          <a:p>
            <a:endParaRPr lang="en-US" b="1" dirty="0"/>
          </a:p>
          <a:p>
            <a:r>
              <a:rPr lang="en-US" dirty="0"/>
              <a:t>You will get 1 mark if you attend the lab for at least 15 minutes.</a:t>
            </a:r>
          </a:p>
          <a:p>
            <a:r>
              <a:rPr lang="en-US" dirty="0"/>
              <a:t>You will get 1 mark if your code pass the provided tests. </a:t>
            </a:r>
            <a:br>
              <a:rPr lang="en-US" dirty="0"/>
            </a:br>
            <a:r>
              <a:rPr lang="en-US" dirty="0"/>
              <a:t>(no other tests anymore)</a:t>
            </a:r>
          </a:p>
          <a:p>
            <a:endParaRPr lang="en-US" b="1" dirty="0"/>
          </a:p>
          <a:p>
            <a:r>
              <a:rPr lang="en-US" dirty="0"/>
              <a:t>NOTE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When submitting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CASS,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Lab2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1 (PA1)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BBCD-B032-1241-9E5A-DFB9AAD5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D48E-C5E6-FA43-BAA1-5B76C82E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999CE-8DAB-AF4E-BE5E-20D6A0FC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0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B1FC-7423-0743-9959-B7CDE8FE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1 (PA1)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D78E-99E5-FB4E-BF47-5E2B13FF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Adapted, text version of </a:t>
            </a:r>
            <a:r>
              <a:rPr lang="en-US" dirty="0">
                <a:hlinkClick r:id="rId2"/>
              </a:rPr>
              <a:t>Jeson Mor</a:t>
            </a:r>
            <a:r>
              <a:rPr lang="en-US" dirty="0"/>
              <a:t>, with additional rules. 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2FE0EE-8E98-1647-B930-97DFA22F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4" y="2590481"/>
            <a:ext cx="11575652" cy="1677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625C5-2F18-2F4F-B442-1B6BDB390CC4}"/>
              </a:ext>
            </a:extLst>
          </p:cNvPr>
          <p:cNvSpPr txBox="1"/>
          <p:nvPr/>
        </p:nvSpPr>
        <p:spPr>
          <a:xfrm>
            <a:off x="838200" y="4690258"/>
            <a:ext cx="10915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Released at GitHub:</a:t>
            </a:r>
          </a:p>
          <a:p>
            <a:r>
              <a:rPr lang="en-HK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https://github.com/CastleLab/COMP3021-2020Fall-PA1-Student-Version</a:t>
            </a:r>
            <a:endParaRPr lang="en-US" sz="240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A4A93FC-9B2B-A948-A139-879658FE3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3603" y="197820"/>
            <a:ext cx="2090432" cy="227785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516DD49-5B48-5B41-AF84-9454A461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044B11D-32A1-E84F-9291-8EE1B8F4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33B0394-548E-C741-9CB4-669A3850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8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A436C-D3D8-7648-832A-5E9FA45B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023035"/>
          </a:xfrm>
        </p:spPr>
        <p:txBody>
          <a:bodyPr>
            <a:normAutofit/>
          </a:bodyPr>
          <a:lstStyle/>
          <a:p>
            <a:r>
              <a:rPr lang="en-US" sz="4000" dirty="0"/>
              <a:t>PA1: Obfuscated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46E7-2872-1D4A-AC65-A376741F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846555"/>
            <a:ext cx="5180245" cy="4282533"/>
          </a:xfrm>
        </p:spPr>
        <p:txBody>
          <a:bodyPr>
            <a:normAutofit/>
          </a:bodyPr>
          <a:lstStyle/>
          <a:p>
            <a:r>
              <a:rPr lang="en-US" sz="2400" dirty="0"/>
              <a:t>We provide an obfuscated version of PA1 for your reference.</a:t>
            </a:r>
          </a:p>
          <a:p>
            <a:r>
              <a:rPr lang="en-US" sz="2400" dirty="0"/>
              <a:t>You can</a:t>
            </a:r>
          </a:p>
          <a:p>
            <a:pPr lvl="1"/>
            <a:r>
              <a:rPr lang="en-US" sz="2000" dirty="0"/>
              <a:t>Understand the functionality</a:t>
            </a:r>
          </a:p>
          <a:p>
            <a:pPr lvl="1"/>
            <a:r>
              <a:rPr lang="en-US" sz="2000" dirty="0"/>
              <a:t>Get familiar with the rules of pieces</a:t>
            </a:r>
          </a:p>
          <a:p>
            <a:pPr lvl="1"/>
            <a:r>
              <a:rPr lang="en-US" sz="2000" dirty="0"/>
              <a:t>…</a:t>
            </a:r>
          </a:p>
          <a:p>
            <a:pPr lvl="1"/>
            <a:endParaRPr lang="en-US" sz="2000" dirty="0"/>
          </a:p>
          <a:p>
            <a:r>
              <a:rPr lang="en-US" sz="2400" dirty="0"/>
              <a:t>Requirements for printing/text-display</a:t>
            </a:r>
          </a:p>
          <a:p>
            <a:pPr lvl="1"/>
            <a:r>
              <a:rPr lang="en-US" sz="2000" dirty="0"/>
              <a:t>No requirements</a:t>
            </a:r>
          </a:p>
          <a:p>
            <a:pPr lvl="1"/>
            <a:r>
              <a:rPr lang="en-US" sz="2000" dirty="0"/>
              <a:t>We will not test your print in the console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D0BFBA-EEDA-DC48-B217-3D0CB9E93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16" b="2"/>
          <a:stretch/>
        </p:blipFill>
        <p:spPr>
          <a:xfrm>
            <a:off x="6182944" y="557189"/>
            <a:ext cx="5170852" cy="5571898"/>
          </a:xfrm>
          <a:prstGeom prst="rect">
            <a:avLst/>
          </a:prstGeom>
          <a:effectLst/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E2AB68-F20A-A34B-B920-8725162E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948A92-DA47-2D4E-B477-F3B04455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7860D5-9663-D641-9812-13DBBD25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2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3033-2976-B942-8240-0E941768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PA1: Grading Scheme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13146D-F09B-924C-AF9D-8C042CD09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543" y="1422400"/>
            <a:ext cx="7557190" cy="482820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F2FFE1-188A-0F4A-9DE0-EB244619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E84B78-1216-4047-857A-A7C66A8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146764-B4B5-9B44-A7D7-AEA7AD5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FD5F3-0E30-A745-B7DC-3B03E41972A0}"/>
              </a:ext>
            </a:extLst>
          </p:cNvPr>
          <p:cNvSpPr txBox="1"/>
          <p:nvPr/>
        </p:nvSpPr>
        <p:spPr>
          <a:xfrm>
            <a:off x="838200" y="1690687"/>
            <a:ext cx="32721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GitHub (10%)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Tests (80%)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Sample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 unit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TA integrated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Code Style (10%)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Bonus 1 (up to 10%)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Bonus 2 (up to 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Maximum 100%</a:t>
            </a:r>
          </a:p>
        </p:txBody>
      </p:sp>
    </p:spTree>
    <p:extLst>
      <p:ext uri="{BB962C8B-B14F-4D97-AF65-F5344CB8AC3E}">
        <p14:creationId xmlns:p14="http://schemas.microsoft.com/office/powerpoint/2010/main" val="99341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46D0-8192-E347-BABA-4D92D4AA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PA1: Have 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14E0-AE19-E34F-9B93-522AF54E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Frequently Asked Questions Section: </a:t>
            </a:r>
          </a:p>
          <a:p>
            <a:pPr lvl="1"/>
            <a:r>
              <a:rPr lang="en-HK" dirty="0">
                <a:hlinkClick r:id="rId2"/>
              </a:rPr>
              <a:t>https://github.com/CastleLab/COMP3021-2020Fall-PA1-Student-Version/blob/master/FAQ.md</a:t>
            </a:r>
            <a:endParaRPr lang="en-HK" dirty="0"/>
          </a:p>
          <a:p>
            <a:r>
              <a:rPr lang="en-HK" dirty="0"/>
              <a:t>Email to TAs</a:t>
            </a:r>
          </a:p>
          <a:p>
            <a:r>
              <a:rPr lang="en-HK" dirty="0"/>
              <a:t> Make an appointment of zoom meeting with TA through email.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28D50-0316-6240-9CB3-818BFA1E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5C70-366E-684B-B8C4-CBE1909A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739AE-C27E-DE4D-8736-4B7419FD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C386-B936-154C-AAFB-930FEBDF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PA1: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2B4-3906-FE40-9DBD-AE8C847C7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on </a:t>
            </a:r>
            <a:r>
              <a:rPr lang="en-US" dirty="0">
                <a:hlinkClick r:id="rId2"/>
              </a:rPr>
              <a:t>CASS</a:t>
            </a:r>
            <a:r>
              <a:rPr lang="en-US" dirty="0"/>
              <a:t> (not Canvas)</a:t>
            </a:r>
          </a:p>
          <a:p>
            <a:r>
              <a:rPr lang="en-US" dirty="0"/>
              <a:t>Your submission should be a zip file, including</a:t>
            </a:r>
          </a:p>
          <a:p>
            <a:pPr lvl="1"/>
            <a:r>
              <a:rPr lang="en-US" dirty="0"/>
              <a:t>Your Java project. (please maintain the initial project structure)</a:t>
            </a:r>
          </a:p>
          <a:p>
            <a:pPr lvl="1"/>
            <a:r>
              <a:rPr lang="en-US" dirty="0"/>
              <a:t>An </a:t>
            </a:r>
            <a:r>
              <a:rPr lang="en-US" dirty="0" err="1">
                <a:highlight>
                  <a:srgbClr val="C0C0C0"/>
                </a:highlight>
              </a:rPr>
              <a:t>github_url.txt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which contains the URL of your private GitHub repository. </a:t>
            </a:r>
            <a:br>
              <a:rPr lang="en-US" dirty="0"/>
            </a:br>
            <a:r>
              <a:rPr lang="en-US" dirty="0"/>
              <a:t>(later you will be asked to add TAs’ accounts as collaborators)</a:t>
            </a:r>
          </a:p>
          <a:p>
            <a:r>
              <a:rPr lang="en-US" dirty="0"/>
              <a:t>Deadline: </a:t>
            </a:r>
          </a:p>
          <a:p>
            <a:pPr lvl="1"/>
            <a:r>
              <a:rPr lang="en-US" dirty="0"/>
              <a:t>5 Oct. 2020, 23:55. </a:t>
            </a:r>
          </a:p>
          <a:p>
            <a:pPr lvl="1"/>
            <a:r>
              <a:rPr lang="en-US" dirty="0"/>
              <a:t>No late submission is accepted.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D50E-A30F-9542-82FC-7E3F9C3D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F2B7-49CB-2F4D-A600-FFB3BCF2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CB97-D856-6046-8AF1-8EB40816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A8C3-A977-DF4B-9B9E-F235FAC1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Lab2: From C++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B011E-31A2-6A42-B5C3-6757BCA8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can be downloaded at </a:t>
            </a:r>
            <a:r>
              <a:rPr lang="en-US" dirty="0">
                <a:hlinkClick r:id="rId2"/>
              </a:rPr>
              <a:t>course website</a:t>
            </a:r>
            <a:r>
              <a:rPr lang="en-US" dirty="0"/>
              <a:t>.</a:t>
            </a:r>
            <a:br>
              <a:rPr lang="en-US" dirty="0"/>
            </a:br>
            <a:r>
              <a:rPr lang="en-HK" dirty="0">
                <a:hlinkClick r:id="rId2"/>
              </a:rPr>
              <a:t>https://course.cse.ust.hk/comp3021/#labs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F458-A240-084B-AC60-BE91648B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6B835-2A89-3548-9264-6E62D746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20D0-C57A-954A-ADB3-D43ABDFF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827904-4DF1-3E4A-85EA-DE726A23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7790"/>
            <a:ext cx="10515600" cy="142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F6E3-A415-DB49-A6FB-8D360782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Lab2: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590B-F11E-0E43-8298-46F987A4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0771" cy="4351338"/>
          </a:xfrm>
        </p:spPr>
        <p:txBody>
          <a:bodyPr/>
          <a:lstStyle/>
          <a:p>
            <a:r>
              <a:rPr lang="en-US" dirty="0"/>
              <a:t>Convert C++ program to Java program</a:t>
            </a:r>
          </a:p>
          <a:p>
            <a:r>
              <a:rPr lang="en-US" dirty="0"/>
              <a:t>You are provided a C++ program doing </a:t>
            </a:r>
            <a:r>
              <a:rPr lang="en-US" dirty="0">
                <a:hlinkClick r:id="rId2"/>
              </a:rPr>
              <a:t>Quick Sort</a:t>
            </a:r>
            <a:r>
              <a:rPr lang="en-US" dirty="0"/>
              <a:t>. </a:t>
            </a:r>
          </a:p>
          <a:p>
            <a:r>
              <a:rPr lang="en-US" dirty="0"/>
              <a:t>Your task is to </a:t>
            </a:r>
          </a:p>
          <a:p>
            <a:pPr lvl="1"/>
            <a:r>
              <a:rPr lang="en-US" dirty="0"/>
              <a:t>Implement the Java version of Quick Sort </a:t>
            </a:r>
          </a:p>
          <a:p>
            <a:pPr lvl="1"/>
            <a:r>
              <a:rPr lang="en-US" dirty="0"/>
              <a:t>Pass the provided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DCFD-C125-4F49-878B-535D5D38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E549-0DC9-E540-AA65-36688D13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866EE-0B04-0649-BE13-97956483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11ED59-0791-9B44-8745-ED44A124A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877" y="487363"/>
            <a:ext cx="3225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4262-416A-5C42-B348-2FEB8483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Lab2: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5542-FC28-B047-BB69-CEC964CC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Decompress the downloaded </a:t>
            </a:r>
            <a:r>
              <a:rPr lang="en-US" dirty="0"/>
              <a:t>“lab2.zip” and import the project in IntelliJ IDEA.</a:t>
            </a:r>
          </a:p>
          <a:p>
            <a:r>
              <a:rPr lang="en-US" dirty="0"/>
              <a:t>“</a:t>
            </a:r>
            <a:r>
              <a:rPr lang="en-US" dirty="0" err="1"/>
              <a:t>main.cpp</a:t>
            </a:r>
            <a:r>
              <a:rPr lang="en-US" dirty="0"/>
              <a:t>” contains the C++ implementation of Quick Sort </a:t>
            </a:r>
          </a:p>
          <a:p>
            <a:r>
              <a:rPr lang="en-US" dirty="0"/>
              <a:t>“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Main.java</a:t>
            </a:r>
            <a:r>
              <a:rPr lang="en-US" dirty="0"/>
              <a:t>” is where you should write Java code to implement Quick Sort.</a:t>
            </a:r>
          </a:p>
          <a:p>
            <a:pPr lvl="1"/>
            <a:r>
              <a:rPr lang="en-US" dirty="0"/>
              <a:t>We have prepared code skeleton for you, you only need to implement “</a:t>
            </a:r>
            <a:r>
              <a:rPr lang="en-US" dirty="0" err="1"/>
              <a:t>quickSort</a:t>
            </a:r>
            <a:r>
              <a:rPr lang="en-US" dirty="0"/>
              <a:t>” method. </a:t>
            </a:r>
          </a:p>
          <a:p>
            <a:pPr lvl="1"/>
            <a:r>
              <a:rPr lang="en-US" dirty="0"/>
              <a:t>You can declare other methods of classes as you wish.</a:t>
            </a:r>
          </a:p>
          <a:p>
            <a:r>
              <a:rPr lang="en-US" dirty="0"/>
              <a:t>“test/</a:t>
            </a:r>
            <a:r>
              <a:rPr lang="en-US" dirty="0" err="1"/>
              <a:t>QuickSortTests.java</a:t>
            </a:r>
            <a:r>
              <a:rPr lang="en-US" dirty="0"/>
              <a:t>” is tests for quick sort which your implementation should pass.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504D-F5E3-854E-865B-46FE3DF6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16 Sep. 2020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876C6-5A70-0F41-877A-FE52D864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Wuqi Aaron ZHANG | @Troublor | www.troublor.xyz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55A8-2775-8048-8444-46D0856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5799-1D72-FF49-82BF-62F963931B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702</Words>
  <Application>Microsoft Macintosh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COMP3021 Lab 2</vt:lpstr>
      <vt:lpstr>Programming Assignment 1 (PA1)</vt:lpstr>
      <vt:lpstr>PA1: Obfuscated Version</vt:lpstr>
      <vt:lpstr>PA1: Grading Scheme</vt:lpstr>
      <vt:lpstr>PA1: Have Questions? </vt:lpstr>
      <vt:lpstr>PA1: Submission</vt:lpstr>
      <vt:lpstr>Lab2: From C++ to Java</vt:lpstr>
      <vt:lpstr>Lab2: Task</vt:lpstr>
      <vt:lpstr>Lab2: Project Structure</vt:lpstr>
      <vt:lpstr>Lab2: Run &amp; Test</vt:lpstr>
      <vt:lpstr>Lab2: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COMP3021 Lab 2</dc:title>
  <dc:creator>Aaron Zhang</dc:creator>
  <cp:lastModifiedBy>Aaron Zhang</cp:lastModifiedBy>
  <cp:revision>1</cp:revision>
  <dcterms:created xsi:type="dcterms:W3CDTF">2020-09-13T07:09:56Z</dcterms:created>
  <dcterms:modified xsi:type="dcterms:W3CDTF">2020-09-13T08:35:01Z</dcterms:modified>
</cp:coreProperties>
</file>