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4" r:id="rId4"/>
    <p:sldId id="263" r:id="rId5"/>
    <p:sldId id="274" r:id="rId6"/>
    <p:sldId id="265" r:id="rId7"/>
    <p:sldId id="266" r:id="rId8"/>
    <p:sldId id="267" r:id="rId9"/>
    <p:sldId id="268" r:id="rId10"/>
    <p:sldId id="275" r:id="rId11"/>
    <p:sldId id="276" r:id="rId12"/>
    <p:sldId id="262" r:id="rId13"/>
    <p:sldId id="269" r:id="rId14"/>
    <p:sldId id="270" r:id="rId15"/>
    <p:sldId id="271" r:id="rId16"/>
    <p:sldId id="259" r:id="rId17"/>
    <p:sldId id="272" r:id="rId18"/>
    <p:sldId id="261" r:id="rId19"/>
    <p:sldId id="25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982A8-C284-DD4D-90BE-C8473F7403F8}" v="195" dt="2020-09-20T07:07:5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Jialun" userId="0dbef095-0d26-495f-95cf-6a2675c03d58" providerId="ADAL" clId="{DA2778B1-619A-5E43-920F-1A3C678C4611}"/>
    <pc:docChg chg="modSld">
      <pc:chgData name="CAO Jialun" userId="0dbef095-0d26-495f-95cf-6a2675c03d58" providerId="ADAL" clId="{DA2778B1-619A-5E43-920F-1A3C678C4611}" dt="2020-09-17T06:05:36.270" v="5" actId="20577"/>
      <pc:docMkLst>
        <pc:docMk/>
      </pc:docMkLst>
      <pc:sldChg chg="modSp mod">
        <pc:chgData name="CAO Jialun" userId="0dbef095-0d26-495f-95cf-6a2675c03d58" providerId="ADAL" clId="{DA2778B1-619A-5E43-920F-1A3C678C4611}" dt="2020-09-17T06:05:36.270" v="5" actId="20577"/>
        <pc:sldMkLst>
          <pc:docMk/>
          <pc:sldMk cId="3174029365" sldId="257"/>
        </pc:sldMkLst>
        <pc:spChg chg="mod">
          <ac:chgData name="CAO Jialun" userId="0dbef095-0d26-495f-95cf-6a2675c03d58" providerId="ADAL" clId="{DA2778B1-619A-5E43-920F-1A3C678C4611}" dt="2020-09-17T06:05:36.270" v="5" actId="20577"/>
          <ac:spMkLst>
            <pc:docMk/>
            <pc:sldMk cId="3174029365" sldId="257"/>
            <ac:spMk id="3" creationId="{A8E5B3B6-71DD-2D4A-B458-77D38D615506}"/>
          </ac:spMkLst>
        </pc:spChg>
      </pc:sldChg>
      <pc:sldChg chg="modSp mod">
        <pc:chgData name="CAO Jialun" userId="0dbef095-0d26-495f-95cf-6a2675c03d58" providerId="ADAL" clId="{DA2778B1-619A-5E43-920F-1A3C678C4611}" dt="2020-09-17T06:04:56.373" v="0" actId="1076"/>
        <pc:sldMkLst>
          <pc:docMk/>
          <pc:sldMk cId="3188326742" sldId="259"/>
        </pc:sldMkLst>
        <pc:picChg chg="mod">
          <ac:chgData name="CAO Jialun" userId="0dbef095-0d26-495f-95cf-6a2675c03d58" providerId="ADAL" clId="{DA2778B1-619A-5E43-920F-1A3C678C4611}" dt="2020-09-17T06:04:56.373" v="0" actId="1076"/>
          <ac:picMkLst>
            <pc:docMk/>
            <pc:sldMk cId="3188326742" sldId="259"/>
            <ac:picMk id="4" creationId="{D0F17BBC-AD7E-EB44-904C-E219CD2439A7}"/>
          </ac:picMkLst>
        </pc:picChg>
      </pc:sldChg>
    </pc:docChg>
  </pc:docChgLst>
  <pc:docChgLst>
    <pc:chgData name="CAO Jialun" userId="0dbef095-0d26-495f-95cf-6a2675c03d58" providerId="ADAL" clId="{B50982A8-C284-DD4D-90BE-C8473F7403F8}"/>
    <pc:docChg chg="undo redo custSel addSld delSld modSld sldOrd">
      <pc:chgData name="CAO Jialun" userId="0dbef095-0d26-495f-95cf-6a2675c03d58" providerId="ADAL" clId="{B50982A8-C284-DD4D-90BE-C8473F7403F8}" dt="2020-09-20T07:07:59.940" v="1583"/>
      <pc:docMkLst>
        <pc:docMk/>
      </pc:docMkLst>
      <pc:sldChg chg="modSp mod">
        <pc:chgData name="CAO Jialun" userId="0dbef095-0d26-495f-95cf-6a2675c03d58" providerId="ADAL" clId="{B50982A8-C284-DD4D-90BE-C8473F7403F8}" dt="2020-09-20T06:34:30.687" v="1111" actId="20577"/>
        <pc:sldMkLst>
          <pc:docMk/>
          <pc:sldMk cId="1587065793" sldId="256"/>
        </pc:sldMkLst>
        <pc:spChg chg="mod">
          <ac:chgData name="CAO Jialun" userId="0dbef095-0d26-495f-95cf-6a2675c03d58" providerId="ADAL" clId="{B50982A8-C284-DD4D-90BE-C8473F7403F8}" dt="2020-09-20T06:34:30.687" v="1111" actId="20577"/>
          <ac:spMkLst>
            <pc:docMk/>
            <pc:sldMk cId="1587065793" sldId="256"/>
            <ac:spMk id="3" creationId="{1EBFF794-8A02-C74B-855D-31796F2C7C12}"/>
          </ac:spMkLst>
        </pc:spChg>
      </pc:sldChg>
      <pc:sldChg chg="modSp mod">
        <pc:chgData name="CAO Jialun" userId="0dbef095-0d26-495f-95cf-6a2675c03d58" providerId="ADAL" clId="{B50982A8-C284-DD4D-90BE-C8473F7403F8}" dt="2020-09-20T07:07:59.940" v="1583"/>
        <pc:sldMkLst>
          <pc:docMk/>
          <pc:sldMk cId="3174029365" sldId="257"/>
        </pc:sldMkLst>
        <pc:spChg chg="mod">
          <ac:chgData name="CAO Jialun" userId="0dbef095-0d26-495f-95cf-6a2675c03d58" providerId="ADAL" clId="{B50982A8-C284-DD4D-90BE-C8473F7403F8}" dt="2020-09-20T07:07:59.940" v="1583"/>
          <ac:spMkLst>
            <pc:docMk/>
            <pc:sldMk cId="3174029365" sldId="257"/>
            <ac:spMk id="3" creationId="{A8E5B3B6-71DD-2D4A-B458-77D38D615506}"/>
          </ac:spMkLst>
        </pc:spChg>
      </pc:sldChg>
      <pc:sldChg chg="del">
        <pc:chgData name="CAO Jialun" userId="0dbef095-0d26-495f-95cf-6a2675c03d58" providerId="ADAL" clId="{B50982A8-C284-DD4D-90BE-C8473F7403F8}" dt="2020-09-17T06:11:22.317" v="0" actId="2696"/>
        <pc:sldMkLst>
          <pc:docMk/>
          <pc:sldMk cId="1633195816" sldId="258"/>
        </pc:sldMkLst>
      </pc:sldChg>
      <pc:sldChg chg="addSp modSp mod ord">
        <pc:chgData name="CAO Jialun" userId="0dbef095-0d26-495f-95cf-6a2675c03d58" providerId="ADAL" clId="{B50982A8-C284-DD4D-90BE-C8473F7403F8}" dt="2020-09-20T07:05:13.425" v="1536" actId="20577"/>
        <pc:sldMkLst>
          <pc:docMk/>
          <pc:sldMk cId="3188326742" sldId="259"/>
        </pc:sldMkLst>
        <pc:spChg chg="mod">
          <ac:chgData name="CAO Jialun" userId="0dbef095-0d26-495f-95cf-6a2675c03d58" providerId="ADAL" clId="{B50982A8-C284-DD4D-90BE-C8473F7403F8}" dt="2020-09-20T07:05:13.425" v="1536" actId="20577"/>
          <ac:spMkLst>
            <pc:docMk/>
            <pc:sldMk cId="3188326742" sldId="259"/>
            <ac:spMk id="3" creationId="{AEDB6E19-7FA1-7B4B-A193-0620F3EB2672}"/>
          </ac:spMkLst>
        </pc:spChg>
        <pc:spChg chg="add mod">
          <ac:chgData name="CAO Jialun" userId="0dbef095-0d26-495f-95cf-6a2675c03d58" providerId="ADAL" clId="{B50982A8-C284-DD4D-90BE-C8473F7403F8}" dt="2020-09-20T07:05:03.336" v="1534" actId="20577"/>
          <ac:spMkLst>
            <pc:docMk/>
            <pc:sldMk cId="3188326742" sldId="259"/>
            <ac:spMk id="5" creationId="{63C7B5C1-DBA9-BD4E-AF15-3BB93A28666D}"/>
          </ac:spMkLst>
        </pc:spChg>
        <pc:picChg chg="mod">
          <ac:chgData name="CAO Jialun" userId="0dbef095-0d26-495f-95cf-6a2675c03d58" providerId="ADAL" clId="{B50982A8-C284-DD4D-90BE-C8473F7403F8}" dt="2020-09-17T09:24:16.414" v="789" actId="1076"/>
          <ac:picMkLst>
            <pc:docMk/>
            <pc:sldMk cId="3188326742" sldId="259"/>
            <ac:picMk id="4" creationId="{D0F17BBC-AD7E-EB44-904C-E219CD2439A7}"/>
          </ac:picMkLst>
        </pc:picChg>
      </pc:sldChg>
      <pc:sldChg chg="addSp delSp modSp mod">
        <pc:chgData name="CAO Jialun" userId="0dbef095-0d26-495f-95cf-6a2675c03d58" providerId="ADAL" clId="{B50982A8-C284-DD4D-90BE-C8473F7403F8}" dt="2020-09-20T06:34:26.260" v="1110" actId="1076"/>
        <pc:sldMkLst>
          <pc:docMk/>
          <pc:sldMk cId="4161588668" sldId="260"/>
        </pc:sldMkLst>
        <pc:spChg chg="mod">
          <ac:chgData name="CAO Jialun" userId="0dbef095-0d26-495f-95cf-6a2675c03d58" providerId="ADAL" clId="{B50982A8-C284-DD4D-90BE-C8473F7403F8}" dt="2020-09-17T06:13:17.524" v="3" actId="20577"/>
          <ac:spMkLst>
            <pc:docMk/>
            <pc:sldMk cId="4161588668" sldId="260"/>
            <ac:spMk id="3" creationId="{9D65B20A-C68D-3F4D-B7AE-6C6FCA3AC51D}"/>
          </ac:spMkLst>
        </pc:spChg>
        <pc:spChg chg="mod">
          <ac:chgData name="CAO Jialun" userId="0dbef095-0d26-495f-95cf-6a2675c03d58" providerId="ADAL" clId="{B50982A8-C284-DD4D-90BE-C8473F7403F8}" dt="2020-09-20T06:34:26.260" v="1110" actId="1076"/>
          <ac:spMkLst>
            <pc:docMk/>
            <pc:sldMk cId="4161588668" sldId="260"/>
            <ac:spMk id="9" creationId="{A133A95F-88B7-EA41-A6FE-A8F52400ECC4}"/>
          </ac:spMkLst>
        </pc:spChg>
        <pc:picChg chg="add mod">
          <ac:chgData name="CAO Jialun" userId="0dbef095-0d26-495f-95cf-6a2675c03d58" providerId="ADAL" clId="{B50982A8-C284-DD4D-90BE-C8473F7403F8}" dt="2020-09-20T06:34:23.394" v="1109" actId="1076"/>
          <ac:picMkLst>
            <pc:docMk/>
            <pc:sldMk cId="4161588668" sldId="260"/>
            <ac:picMk id="4" creationId="{6148D6A2-7389-6644-8BA7-494FBC271904}"/>
          </ac:picMkLst>
        </pc:picChg>
        <pc:picChg chg="del">
          <ac:chgData name="CAO Jialun" userId="0dbef095-0d26-495f-95cf-6a2675c03d58" providerId="ADAL" clId="{B50982A8-C284-DD4D-90BE-C8473F7403F8}" dt="2020-09-20T06:34:09.090" v="1101" actId="478"/>
          <ac:picMkLst>
            <pc:docMk/>
            <pc:sldMk cId="4161588668" sldId="260"/>
            <ac:picMk id="6" creationId="{16340D3F-7A22-484F-A6A9-58989B0F1972}"/>
          </ac:picMkLst>
        </pc:picChg>
      </pc:sldChg>
      <pc:sldChg chg="addSp delSp modSp mod">
        <pc:chgData name="CAO Jialun" userId="0dbef095-0d26-495f-95cf-6a2675c03d58" providerId="ADAL" clId="{B50982A8-C284-DD4D-90BE-C8473F7403F8}" dt="2020-09-17T08:16:43.872" v="202" actId="478"/>
        <pc:sldMkLst>
          <pc:docMk/>
          <pc:sldMk cId="2446697750" sldId="261"/>
        </pc:sldMkLst>
        <pc:spChg chg="mod">
          <ac:chgData name="CAO Jialun" userId="0dbef095-0d26-495f-95cf-6a2675c03d58" providerId="ADAL" clId="{B50982A8-C284-DD4D-90BE-C8473F7403F8}" dt="2020-09-17T08:09:18.259" v="183" actId="20577"/>
          <ac:spMkLst>
            <pc:docMk/>
            <pc:sldMk cId="2446697750" sldId="261"/>
            <ac:spMk id="3" creationId="{A529563A-C22A-5743-97E8-2A90E8802B8C}"/>
          </ac:spMkLst>
        </pc:spChg>
        <pc:spChg chg="del mod">
          <ac:chgData name="CAO Jialun" userId="0dbef095-0d26-495f-95cf-6a2675c03d58" providerId="ADAL" clId="{B50982A8-C284-DD4D-90BE-C8473F7403F8}" dt="2020-09-17T08:16:43.872" v="202" actId="478"/>
          <ac:spMkLst>
            <pc:docMk/>
            <pc:sldMk cId="2446697750" sldId="261"/>
            <ac:spMk id="4" creationId="{DB5DEAB1-71E2-3542-9ACC-FE2033113FD1}"/>
          </ac:spMkLst>
        </pc:spChg>
        <pc:picChg chg="add del mod">
          <ac:chgData name="CAO Jialun" userId="0dbef095-0d26-495f-95cf-6a2675c03d58" providerId="ADAL" clId="{B50982A8-C284-DD4D-90BE-C8473F7403F8}" dt="2020-09-17T08:13:34.112" v="187" actId="478"/>
          <ac:picMkLst>
            <pc:docMk/>
            <pc:sldMk cId="2446697750" sldId="261"/>
            <ac:picMk id="5" creationId="{356A2ADD-406F-E641-8BAA-21384CEBDDB7}"/>
          </ac:picMkLst>
        </pc:picChg>
        <pc:picChg chg="add mod">
          <ac:chgData name="CAO Jialun" userId="0dbef095-0d26-495f-95cf-6a2675c03d58" providerId="ADAL" clId="{B50982A8-C284-DD4D-90BE-C8473F7403F8}" dt="2020-09-17T08:16:02.087" v="199" actId="1076"/>
          <ac:picMkLst>
            <pc:docMk/>
            <pc:sldMk cId="2446697750" sldId="261"/>
            <ac:picMk id="6" creationId="{9431543C-93EC-E540-81B2-A90DB868D2D8}"/>
          </ac:picMkLst>
        </pc:picChg>
        <pc:picChg chg="add mod">
          <ac:chgData name="CAO Jialun" userId="0dbef095-0d26-495f-95cf-6a2675c03d58" providerId="ADAL" clId="{B50982A8-C284-DD4D-90BE-C8473F7403F8}" dt="2020-09-17T08:16:03.227" v="200" actId="1076"/>
          <ac:picMkLst>
            <pc:docMk/>
            <pc:sldMk cId="2446697750" sldId="261"/>
            <ac:picMk id="7" creationId="{C9FC9C74-A29B-3349-B52C-5F28C0118D41}"/>
          </ac:picMkLst>
        </pc:picChg>
      </pc:sldChg>
      <pc:sldChg chg="addSp modSp mod">
        <pc:chgData name="CAO Jialun" userId="0dbef095-0d26-495f-95cf-6a2675c03d58" providerId="ADAL" clId="{B50982A8-C284-DD4D-90BE-C8473F7403F8}" dt="2020-09-20T07:02:53.356" v="1532" actId="113"/>
        <pc:sldMkLst>
          <pc:docMk/>
          <pc:sldMk cId="825694390" sldId="262"/>
        </pc:sldMkLst>
        <pc:spChg chg="mod">
          <ac:chgData name="CAO Jialun" userId="0dbef095-0d26-495f-95cf-6a2675c03d58" providerId="ADAL" clId="{B50982A8-C284-DD4D-90BE-C8473F7403F8}" dt="2020-09-20T07:02:53.356" v="1532" actId="113"/>
          <ac:spMkLst>
            <pc:docMk/>
            <pc:sldMk cId="825694390" sldId="262"/>
            <ac:spMk id="3" creationId="{3C7B594A-7340-9243-B709-441EDE5A16D0}"/>
          </ac:spMkLst>
        </pc:spChg>
        <pc:spChg chg="add mod">
          <ac:chgData name="CAO Jialun" userId="0dbef095-0d26-495f-95cf-6a2675c03d58" providerId="ADAL" clId="{B50982A8-C284-DD4D-90BE-C8473F7403F8}" dt="2020-09-20T07:00:18.589" v="1512" actId="1076"/>
          <ac:spMkLst>
            <pc:docMk/>
            <pc:sldMk cId="825694390" sldId="262"/>
            <ac:spMk id="4" creationId="{E509B043-60CE-934E-8FA4-637FF5C4B620}"/>
          </ac:spMkLst>
        </pc:spChg>
        <pc:picChg chg="add mod">
          <ac:chgData name="CAO Jialun" userId="0dbef095-0d26-495f-95cf-6a2675c03d58" providerId="ADAL" clId="{B50982A8-C284-DD4D-90BE-C8473F7403F8}" dt="2020-09-20T07:00:14.169" v="1511" actId="1076"/>
          <ac:picMkLst>
            <pc:docMk/>
            <pc:sldMk cId="825694390" sldId="262"/>
            <ac:picMk id="5" creationId="{FEC8FDA0-7D1D-1942-9CDF-40280B7231F5}"/>
          </ac:picMkLst>
        </pc:picChg>
        <pc:picChg chg="mod">
          <ac:chgData name="CAO Jialun" userId="0dbef095-0d26-495f-95cf-6a2675c03d58" providerId="ADAL" clId="{B50982A8-C284-DD4D-90BE-C8473F7403F8}" dt="2020-09-20T07:00:33.985" v="1528" actId="1076"/>
          <ac:picMkLst>
            <pc:docMk/>
            <pc:sldMk cId="825694390" sldId="262"/>
            <ac:picMk id="6" creationId="{EB784093-D992-8044-B3F2-FF824C11F5A6}"/>
          </ac:picMkLst>
        </pc:picChg>
      </pc:sldChg>
      <pc:sldChg chg="addSp delSp modSp mod">
        <pc:chgData name="CAO Jialun" userId="0dbef095-0d26-495f-95cf-6a2675c03d58" providerId="ADAL" clId="{B50982A8-C284-DD4D-90BE-C8473F7403F8}" dt="2020-09-17T12:43:56.614" v="979" actId="1582"/>
        <pc:sldMkLst>
          <pc:docMk/>
          <pc:sldMk cId="2725901685" sldId="263"/>
        </pc:sldMkLst>
        <pc:spChg chg="mod">
          <ac:chgData name="CAO Jialun" userId="0dbef095-0d26-495f-95cf-6a2675c03d58" providerId="ADAL" clId="{B50982A8-C284-DD4D-90BE-C8473F7403F8}" dt="2020-09-17T08:45:31.496" v="597" actId="113"/>
          <ac:spMkLst>
            <pc:docMk/>
            <pc:sldMk cId="2725901685" sldId="263"/>
            <ac:spMk id="3" creationId="{6F3FE1BB-3B3A-234B-8207-6291CC9877D0}"/>
          </ac:spMkLst>
        </pc:spChg>
        <pc:spChg chg="add mod">
          <ac:chgData name="CAO Jialun" userId="0dbef095-0d26-495f-95cf-6a2675c03d58" providerId="ADAL" clId="{B50982A8-C284-DD4D-90BE-C8473F7403F8}" dt="2020-09-17T12:43:00.158" v="976" actId="1076"/>
          <ac:spMkLst>
            <pc:docMk/>
            <pc:sldMk cId="2725901685" sldId="263"/>
            <ac:spMk id="6" creationId="{17662643-1132-6846-8521-55EE16DD7578}"/>
          </ac:spMkLst>
        </pc:spChg>
        <pc:spChg chg="add mod">
          <ac:chgData name="CAO Jialun" userId="0dbef095-0d26-495f-95cf-6a2675c03d58" providerId="ADAL" clId="{B50982A8-C284-DD4D-90BE-C8473F7403F8}" dt="2020-09-17T12:43:56.614" v="979" actId="1582"/>
          <ac:spMkLst>
            <pc:docMk/>
            <pc:sldMk cId="2725901685" sldId="263"/>
            <ac:spMk id="7" creationId="{96804385-54B3-5C4E-BD04-11DB33884041}"/>
          </ac:spMkLst>
        </pc:spChg>
        <pc:picChg chg="add del mod">
          <ac:chgData name="CAO Jialun" userId="0dbef095-0d26-495f-95cf-6a2675c03d58" providerId="ADAL" clId="{B50982A8-C284-DD4D-90BE-C8473F7403F8}" dt="2020-09-17T08:43:17.314" v="526" actId="21"/>
          <ac:picMkLst>
            <pc:docMk/>
            <pc:sldMk cId="2725901685" sldId="263"/>
            <ac:picMk id="4" creationId="{912C9780-C450-A84F-A794-CA08DCB6AF1F}"/>
          </ac:picMkLst>
        </pc:picChg>
        <pc:picChg chg="add mod">
          <ac:chgData name="CAO Jialun" userId="0dbef095-0d26-495f-95cf-6a2675c03d58" providerId="ADAL" clId="{B50982A8-C284-DD4D-90BE-C8473F7403F8}" dt="2020-09-17T12:37:33.892" v="964" actId="962"/>
          <ac:picMkLst>
            <pc:docMk/>
            <pc:sldMk cId="2725901685" sldId="263"/>
            <ac:picMk id="5" creationId="{773B792B-481F-DB49-924B-2553DD4AA70A}"/>
          </ac:picMkLst>
        </pc:picChg>
        <pc:picChg chg="add mod">
          <ac:chgData name="CAO Jialun" userId="0dbef095-0d26-495f-95cf-6a2675c03d58" providerId="ADAL" clId="{B50982A8-C284-DD4D-90BE-C8473F7403F8}" dt="2020-09-17T12:42:55.951" v="967" actId="1076"/>
          <ac:picMkLst>
            <pc:docMk/>
            <pc:sldMk cId="2725901685" sldId="263"/>
            <ac:picMk id="3074" creationId="{D2E23A54-EE8E-F04B-8ABF-275A9CC43303}"/>
          </ac:picMkLst>
        </pc:picChg>
      </pc:sldChg>
      <pc:sldChg chg="addSp delSp modSp mod">
        <pc:chgData name="CAO Jialun" userId="0dbef095-0d26-495f-95cf-6a2675c03d58" providerId="ADAL" clId="{B50982A8-C284-DD4D-90BE-C8473F7403F8}" dt="2020-09-17T09:30:11.633" v="818" actId="1076"/>
        <pc:sldMkLst>
          <pc:docMk/>
          <pc:sldMk cId="576991090" sldId="264"/>
        </pc:sldMkLst>
        <pc:spChg chg="mod">
          <ac:chgData name="CAO Jialun" userId="0dbef095-0d26-495f-95cf-6a2675c03d58" providerId="ADAL" clId="{B50982A8-C284-DD4D-90BE-C8473F7403F8}" dt="2020-09-17T09:30:09.377" v="817" actId="20577"/>
          <ac:spMkLst>
            <pc:docMk/>
            <pc:sldMk cId="576991090" sldId="264"/>
            <ac:spMk id="3" creationId="{92A5B11E-F336-5A46-B451-9F07B0ED1238}"/>
          </ac:spMkLst>
        </pc:spChg>
        <pc:spChg chg="add mod">
          <ac:chgData name="CAO Jialun" userId="0dbef095-0d26-495f-95cf-6a2675c03d58" providerId="ADAL" clId="{B50982A8-C284-DD4D-90BE-C8473F7403F8}" dt="2020-09-17T07:35:48.542" v="101" actId="1076"/>
          <ac:spMkLst>
            <pc:docMk/>
            <pc:sldMk cId="576991090" sldId="264"/>
            <ac:spMk id="7" creationId="{C29291D1-0158-474A-85FF-CEC2ADBB28AD}"/>
          </ac:spMkLst>
        </pc:spChg>
        <pc:spChg chg="add mod">
          <ac:chgData name="CAO Jialun" userId="0dbef095-0d26-495f-95cf-6a2675c03d58" providerId="ADAL" clId="{B50982A8-C284-DD4D-90BE-C8473F7403F8}" dt="2020-09-17T07:35:39.766" v="100" actId="1038"/>
          <ac:spMkLst>
            <pc:docMk/>
            <pc:sldMk cId="576991090" sldId="264"/>
            <ac:spMk id="8" creationId="{2E07FFDC-92C3-7240-94F0-243E3A1E94A8}"/>
          </ac:spMkLst>
        </pc:spChg>
        <pc:picChg chg="add mod">
          <ac:chgData name="CAO Jialun" userId="0dbef095-0d26-495f-95cf-6a2675c03d58" providerId="ADAL" clId="{B50982A8-C284-DD4D-90BE-C8473F7403F8}" dt="2020-09-17T07:35:48.542" v="101" actId="1076"/>
          <ac:picMkLst>
            <pc:docMk/>
            <pc:sldMk cId="576991090" sldId="264"/>
            <ac:picMk id="4" creationId="{2DC113AA-0AAC-234D-8F36-41747BAE24BF}"/>
          </ac:picMkLst>
        </pc:picChg>
        <pc:picChg chg="mod">
          <ac:chgData name="CAO Jialun" userId="0dbef095-0d26-495f-95cf-6a2675c03d58" providerId="ADAL" clId="{B50982A8-C284-DD4D-90BE-C8473F7403F8}" dt="2020-09-17T09:30:11.633" v="818" actId="1076"/>
          <ac:picMkLst>
            <pc:docMk/>
            <pc:sldMk cId="576991090" sldId="264"/>
            <ac:picMk id="5" creationId="{71A4BB9C-6FE9-7F42-A09B-4FD7BB18E601}"/>
          </ac:picMkLst>
        </pc:picChg>
        <pc:picChg chg="add del">
          <ac:chgData name="CAO Jialun" userId="0dbef095-0d26-495f-95cf-6a2675c03d58" providerId="ADAL" clId="{B50982A8-C284-DD4D-90BE-C8473F7403F8}" dt="2020-09-17T07:33:58.681" v="7" actId="478"/>
          <ac:picMkLst>
            <pc:docMk/>
            <pc:sldMk cId="576991090" sldId="264"/>
            <ac:picMk id="1026" creationId="{FE9C0B67-FF72-6A43-B12B-CE66AB209400}"/>
          </ac:picMkLst>
        </pc:picChg>
        <pc:picChg chg="add del mod">
          <ac:chgData name="CAO Jialun" userId="0dbef095-0d26-495f-95cf-6a2675c03d58" providerId="ADAL" clId="{B50982A8-C284-DD4D-90BE-C8473F7403F8}" dt="2020-09-17T07:34:40.161" v="11" actId="478"/>
          <ac:picMkLst>
            <pc:docMk/>
            <pc:sldMk cId="576991090" sldId="264"/>
            <ac:picMk id="1028" creationId="{8FDA9B0D-0778-184C-9BA4-63CA06074BA3}"/>
          </ac:picMkLst>
        </pc:picChg>
        <pc:picChg chg="add mod">
          <ac:chgData name="CAO Jialun" userId="0dbef095-0d26-495f-95cf-6a2675c03d58" providerId="ADAL" clId="{B50982A8-C284-DD4D-90BE-C8473F7403F8}" dt="2020-09-17T07:37:00.957" v="102" actId="732"/>
          <ac:picMkLst>
            <pc:docMk/>
            <pc:sldMk cId="576991090" sldId="264"/>
            <ac:picMk id="1030" creationId="{2235CB32-A036-7640-BE1A-9C80ED72458B}"/>
          </ac:picMkLst>
        </pc:picChg>
      </pc:sldChg>
      <pc:sldChg chg="modSp mod">
        <pc:chgData name="CAO Jialun" userId="0dbef095-0d26-495f-95cf-6a2675c03d58" providerId="ADAL" clId="{B50982A8-C284-DD4D-90BE-C8473F7403F8}" dt="2020-09-17T13:04:41.613" v="1023" actId="113"/>
        <pc:sldMkLst>
          <pc:docMk/>
          <pc:sldMk cId="1706775828" sldId="265"/>
        </pc:sldMkLst>
        <pc:spChg chg="mod">
          <ac:chgData name="CAO Jialun" userId="0dbef095-0d26-495f-95cf-6a2675c03d58" providerId="ADAL" clId="{B50982A8-C284-DD4D-90BE-C8473F7403F8}" dt="2020-09-17T13:04:41.613" v="1023" actId="113"/>
          <ac:spMkLst>
            <pc:docMk/>
            <pc:sldMk cId="1706775828" sldId="265"/>
            <ac:spMk id="3" creationId="{D80E742E-9759-1A4A-8029-4DD29BEF2169}"/>
          </ac:spMkLst>
        </pc:spChg>
      </pc:sldChg>
      <pc:sldChg chg="addSp delSp modSp mod">
        <pc:chgData name="CAO Jialun" userId="0dbef095-0d26-495f-95cf-6a2675c03d58" providerId="ADAL" clId="{B50982A8-C284-DD4D-90BE-C8473F7403F8}" dt="2020-09-17T13:38:36.512" v="1073" actId="1076"/>
        <pc:sldMkLst>
          <pc:docMk/>
          <pc:sldMk cId="3374139117" sldId="266"/>
        </pc:sldMkLst>
        <pc:spChg chg="mod">
          <ac:chgData name="CAO Jialun" userId="0dbef095-0d26-495f-95cf-6a2675c03d58" providerId="ADAL" clId="{B50982A8-C284-DD4D-90BE-C8473F7403F8}" dt="2020-09-17T13:11:03.403" v="1026" actId="113"/>
          <ac:spMkLst>
            <pc:docMk/>
            <pc:sldMk cId="3374139117" sldId="266"/>
            <ac:spMk id="3" creationId="{18EA9CD8-A78C-8648-B388-BD00490BDFC0}"/>
          </ac:spMkLst>
        </pc:spChg>
        <pc:spChg chg="add mod">
          <ac:chgData name="CAO Jialun" userId="0dbef095-0d26-495f-95cf-6a2675c03d58" providerId="ADAL" clId="{B50982A8-C284-DD4D-90BE-C8473F7403F8}" dt="2020-09-17T13:36:42.754" v="1043" actId="1076"/>
          <ac:spMkLst>
            <pc:docMk/>
            <pc:sldMk cId="3374139117" sldId="266"/>
            <ac:spMk id="5" creationId="{80A0508A-69A3-604D-BC35-6F89ABFE3D4C}"/>
          </ac:spMkLst>
        </pc:spChg>
        <pc:spChg chg="add mod">
          <ac:chgData name="CAO Jialun" userId="0dbef095-0d26-495f-95cf-6a2675c03d58" providerId="ADAL" clId="{B50982A8-C284-DD4D-90BE-C8473F7403F8}" dt="2020-09-17T13:36:42.754" v="1043" actId="1076"/>
          <ac:spMkLst>
            <pc:docMk/>
            <pc:sldMk cId="3374139117" sldId="266"/>
            <ac:spMk id="8" creationId="{1A2B4387-AFC2-BF45-9FDA-AE2977BABA91}"/>
          </ac:spMkLst>
        </pc:spChg>
        <pc:spChg chg="add mod">
          <ac:chgData name="CAO Jialun" userId="0dbef095-0d26-495f-95cf-6a2675c03d58" providerId="ADAL" clId="{B50982A8-C284-DD4D-90BE-C8473F7403F8}" dt="2020-09-17T13:37:22.032" v="1055"/>
          <ac:spMkLst>
            <pc:docMk/>
            <pc:sldMk cId="3374139117" sldId="266"/>
            <ac:spMk id="10" creationId="{A60764D0-FA1F-A942-B1C3-D338A4ED60EA}"/>
          </ac:spMkLst>
        </pc:spChg>
        <pc:spChg chg="add del mod">
          <ac:chgData name="CAO Jialun" userId="0dbef095-0d26-495f-95cf-6a2675c03d58" providerId="ADAL" clId="{B50982A8-C284-DD4D-90BE-C8473F7403F8}" dt="2020-09-17T13:37:47.603" v="1058" actId="478"/>
          <ac:spMkLst>
            <pc:docMk/>
            <pc:sldMk cId="3374139117" sldId="266"/>
            <ac:spMk id="11" creationId="{519A74FF-2C21-6A49-80A0-C88ECD8C042B}"/>
          </ac:spMkLst>
        </pc:spChg>
        <pc:spChg chg="add mod">
          <ac:chgData name="CAO Jialun" userId="0dbef095-0d26-495f-95cf-6a2675c03d58" providerId="ADAL" clId="{B50982A8-C284-DD4D-90BE-C8473F7403F8}" dt="2020-09-17T13:38:36.512" v="1073" actId="1076"/>
          <ac:spMkLst>
            <pc:docMk/>
            <pc:sldMk cId="3374139117" sldId="266"/>
            <ac:spMk id="13" creationId="{A7221D25-7576-F743-A96F-A67AAF15602D}"/>
          </ac:spMkLst>
        </pc:spChg>
        <pc:picChg chg="add mod modCrop">
          <ac:chgData name="CAO Jialun" userId="0dbef095-0d26-495f-95cf-6a2675c03d58" providerId="ADAL" clId="{B50982A8-C284-DD4D-90BE-C8473F7403F8}" dt="2020-09-17T13:36:54.160" v="1045" actId="732"/>
          <ac:picMkLst>
            <pc:docMk/>
            <pc:sldMk cId="3374139117" sldId="266"/>
            <ac:picMk id="4" creationId="{41B3F6E9-1A06-2242-9E67-216221282E1C}"/>
          </ac:picMkLst>
        </pc:picChg>
        <pc:picChg chg="add mod">
          <ac:chgData name="CAO Jialun" userId="0dbef095-0d26-495f-95cf-6a2675c03d58" providerId="ADAL" clId="{B50982A8-C284-DD4D-90BE-C8473F7403F8}" dt="2020-09-17T13:36:42.754" v="1043" actId="1076"/>
          <ac:picMkLst>
            <pc:docMk/>
            <pc:sldMk cId="3374139117" sldId="266"/>
            <ac:picMk id="6" creationId="{733417F5-EDBB-254B-9AB5-F7EEDD8E0F6C}"/>
          </ac:picMkLst>
        </pc:picChg>
        <pc:picChg chg="del mod">
          <ac:chgData name="CAO Jialun" userId="0dbef095-0d26-495f-95cf-6a2675c03d58" providerId="ADAL" clId="{B50982A8-C284-DD4D-90BE-C8473F7403F8}" dt="2020-09-17T13:16:16.626" v="1027" actId="478"/>
          <ac:picMkLst>
            <pc:docMk/>
            <pc:sldMk cId="3374139117" sldId="266"/>
            <ac:picMk id="7" creationId="{9462113F-6A57-2941-9291-426FEE87AA97}"/>
          </ac:picMkLst>
        </pc:picChg>
        <pc:picChg chg="add mod">
          <ac:chgData name="CAO Jialun" userId="0dbef095-0d26-495f-95cf-6a2675c03d58" providerId="ADAL" clId="{B50982A8-C284-DD4D-90BE-C8473F7403F8}" dt="2020-09-17T13:37:58.625" v="1062" actId="1076"/>
          <ac:picMkLst>
            <pc:docMk/>
            <pc:sldMk cId="3374139117" sldId="266"/>
            <ac:picMk id="9" creationId="{F50E233B-8ED1-1F4D-8454-7633C483146C}"/>
          </ac:picMkLst>
        </pc:picChg>
        <pc:picChg chg="add mod">
          <ac:chgData name="CAO Jialun" userId="0dbef095-0d26-495f-95cf-6a2675c03d58" providerId="ADAL" clId="{B50982A8-C284-DD4D-90BE-C8473F7403F8}" dt="2020-09-17T13:37:50.575" v="1060" actId="1076"/>
          <ac:picMkLst>
            <pc:docMk/>
            <pc:sldMk cId="3374139117" sldId="266"/>
            <ac:picMk id="12" creationId="{16B7A175-454E-154C-9EC2-B9599181B439}"/>
          </ac:picMkLst>
        </pc:picChg>
      </pc:sldChg>
      <pc:sldChg chg="addSp modSp mod">
        <pc:chgData name="CAO Jialun" userId="0dbef095-0d26-495f-95cf-6a2675c03d58" providerId="ADAL" clId="{B50982A8-C284-DD4D-90BE-C8473F7403F8}" dt="2020-09-20T06:36:58.010" v="1112" actId="113"/>
        <pc:sldMkLst>
          <pc:docMk/>
          <pc:sldMk cId="3483164709" sldId="267"/>
        </pc:sldMkLst>
        <pc:spChg chg="mod">
          <ac:chgData name="CAO Jialun" userId="0dbef095-0d26-495f-95cf-6a2675c03d58" providerId="ADAL" clId="{B50982A8-C284-DD4D-90BE-C8473F7403F8}" dt="2020-09-20T06:36:58.010" v="1112" actId="113"/>
          <ac:spMkLst>
            <pc:docMk/>
            <pc:sldMk cId="3483164709" sldId="267"/>
            <ac:spMk id="3" creationId="{FCB05659-C940-9E4D-A87F-D575883CF9CC}"/>
          </ac:spMkLst>
        </pc:spChg>
        <pc:spChg chg="add mod">
          <ac:chgData name="CAO Jialun" userId="0dbef095-0d26-495f-95cf-6a2675c03d58" providerId="ADAL" clId="{B50982A8-C284-DD4D-90BE-C8473F7403F8}" dt="2020-09-17T08:51:22.340" v="645" actId="14100"/>
          <ac:spMkLst>
            <pc:docMk/>
            <pc:sldMk cId="3483164709" sldId="267"/>
            <ac:spMk id="5" creationId="{7B8359ED-30EC-1C41-9320-E3FFE8C9E0D2}"/>
          </ac:spMkLst>
        </pc:spChg>
      </pc:sldChg>
      <pc:sldChg chg="addSp delSp modSp mod ord">
        <pc:chgData name="CAO Jialun" userId="0dbef095-0d26-495f-95cf-6a2675c03d58" providerId="ADAL" clId="{B50982A8-C284-DD4D-90BE-C8473F7403F8}" dt="2020-09-20T06:52:16.093" v="1324" actId="113"/>
        <pc:sldMkLst>
          <pc:docMk/>
          <pc:sldMk cId="3382658001" sldId="268"/>
        </pc:sldMkLst>
        <pc:spChg chg="mod">
          <ac:chgData name="CAO Jialun" userId="0dbef095-0d26-495f-95cf-6a2675c03d58" providerId="ADAL" clId="{B50982A8-C284-DD4D-90BE-C8473F7403F8}" dt="2020-09-20T06:38:41.335" v="1113" actId="113"/>
          <ac:spMkLst>
            <pc:docMk/>
            <pc:sldMk cId="3382658001" sldId="268"/>
            <ac:spMk id="2" creationId="{033CC566-5370-5F47-9E3C-6DE122B3E8C4}"/>
          </ac:spMkLst>
        </pc:spChg>
        <pc:spChg chg="mod">
          <ac:chgData name="CAO Jialun" userId="0dbef095-0d26-495f-95cf-6a2675c03d58" providerId="ADAL" clId="{B50982A8-C284-DD4D-90BE-C8473F7403F8}" dt="2020-09-20T06:52:16.093" v="1324" actId="113"/>
          <ac:spMkLst>
            <pc:docMk/>
            <pc:sldMk cId="3382658001" sldId="268"/>
            <ac:spMk id="3" creationId="{7DBE556A-3527-5740-94F1-5CA0205DE934}"/>
          </ac:spMkLst>
        </pc:spChg>
        <pc:picChg chg="add del mod">
          <ac:chgData name="CAO Jialun" userId="0dbef095-0d26-495f-95cf-6a2675c03d58" providerId="ADAL" clId="{B50982A8-C284-DD4D-90BE-C8473F7403F8}" dt="2020-09-20T06:52:09.206" v="1321"/>
          <ac:picMkLst>
            <pc:docMk/>
            <pc:sldMk cId="3382658001" sldId="268"/>
            <ac:picMk id="4" creationId="{B9893736-5A46-E34B-AE9B-98F7B8645A9F}"/>
          </ac:picMkLst>
        </pc:picChg>
      </pc:sldChg>
      <pc:sldChg chg="addSp modSp mod">
        <pc:chgData name="CAO Jialun" userId="0dbef095-0d26-495f-95cf-6a2675c03d58" providerId="ADAL" clId="{B50982A8-C284-DD4D-90BE-C8473F7403F8}" dt="2020-09-17T07:59:19.727" v="132" actId="14100"/>
        <pc:sldMkLst>
          <pc:docMk/>
          <pc:sldMk cId="3202079521" sldId="269"/>
        </pc:sldMkLst>
        <pc:spChg chg="mod">
          <ac:chgData name="CAO Jialun" userId="0dbef095-0d26-495f-95cf-6a2675c03d58" providerId="ADAL" clId="{B50982A8-C284-DD4D-90BE-C8473F7403F8}" dt="2020-09-17T07:59:01.951" v="129" actId="20577"/>
          <ac:spMkLst>
            <pc:docMk/>
            <pc:sldMk cId="3202079521" sldId="269"/>
            <ac:spMk id="3" creationId="{A857366E-D86A-6A4D-A154-2459C6441DFD}"/>
          </ac:spMkLst>
        </pc:spChg>
        <pc:picChg chg="add mod">
          <ac:chgData name="CAO Jialun" userId="0dbef095-0d26-495f-95cf-6a2675c03d58" providerId="ADAL" clId="{B50982A8-C284-DD4D-90BE-C8473F7403F8}" dt="2020-09-17T07:59:19.727" v="132" actId="14100"/>
          <ac:picMkLst>
            <pc:docMk/>
            <pc:sldMk cId="3202079521" sldId="269"/>
            <ac:picMk id="2050" creationId="{22EE95BE-A528-8A47-9D84-64AB7921431A}"/>
          </ac:picMkLst>
        </pc:picChg>
      </pc:sldChg>
      <pc:sldChg chg="modSp mod">
        <pc:chgData name="CAO Jialun" userId="0dbef095-0d26-495f-95cf-6a2675c03d58" providerId="ADAL" clId="{B50982A8-C284-DD4D-90BE-C8473F7403F8}" dt="2020-09-17T08:00:54.673" v="177" actId="1038"/>
        <pc:sldMkLst>
          <pc:docMk/>
          <pc:sldMk cId="3499896422" sldId="270"/>
        </pc:sldMkLst>
        <pc:spChg chg="mod">
          <ac:chgData name="CAO Jialun" userId="0dbef095-0d26-495f-95cf-6a2675c03d58" providerId="ADAL" clId="{B50982A8-C284-DD4D-90BE-C8473F7403F8}" dt="2020-09-17T07:59:50.421" v="169" actId="20577"/>
          <ac:spMkLst>
            <pc:docMk/>
            <pc:sldMk cId="3499896422" sldId="270"/>
            <ac:spMk id="3" creationId="{A857366E-D86A-6A4D-A154-2459C6441DFD}"/>
          </ac:spMkLst>
        </pc:spChg>
        <pc:picChg chg="mod">
          <ac:chgData name="CAO Jialun" userId="0dbef095-0d26-495f-95cf-6a2675c03d58" providerId="ADAL" clId="{B50982A8-C284-DD4D-90BE-C8473F7403F8}" dt="2020-09-17T08:00:54.673" v="177" actId="1038"/>
          <ac:picMkLst>
            <pc:docMk/>
            <pc:sldMk cId="3499896422" sldId="270"/>
            <ac:picMk id="5" creationId="{51D744B6-FFFD-C149-A368-06D4E541123A}"/>
          </ac:picMkLst>
        </pc:picChg>
      </pc:sldChg>
      <pc:sldChg chg="modSp mod">
        <pc:chgData name="CAO Jialun" userId="0dbef095-0d26-495f-95cf-6a2675c03d58" providerId="ADAL" clId="{B50982A8-C284-DD4D-90BE-C8473F7403F8}" dt="2020-09-17T08:01:17.773" v="182" actId="207"/>
        <pc:sldMkLst>
          <pc:docMk/>
          <pc:sldMk cId="804324642" sldId="271"/>
        </pc:sldMkLst>
        <pc:spChg chg="mod">
          <ac:chgData name="CAO Jialun" userId="0dbef095-0d26-495f-95cf-6a2675c03d58" providerId="ADAL" clId="{B50982A8-C284-DD4D-90BE-C8473F7403F8}" dt="2020-09-17T08:01:17.773" v="182" actId="207"/>
          <ac:spMkLst>
            <pc:docMk/>
            <pc:sldMk cId="804324642" sldId="271"/>
            <ac:spMk id="3" creationId="{A857366E-D86A-6A4D-A154-2459C6441DFD}"/>
          </ac:spMkLst>
        </pc:spChg>
      </pc:sldChg>
      <pc:sldChg chg="addSp delSp modSp add mod ord">
        <pc:chgData name="CAO Jialun" userId="0dbef095-0d26-495f-95cf-6a2675c03d58" providerId="ADAL" clId="{B50982A8-C284-DD4D-90BE-C8473F7403F8}" dt="2020-09-17T09:24:29.457" v="791" actId="20578"/>
        <pc:sldMkLst>
          <pc:docMk/>
          <pc:sldMk cId="3431995411" sldId="272"/>
        </pc:sldMkLst>
        <pc:spChg chg="mod">
          <ac:chgData name="CAO Jialun" userId="0dbef095-0d26-495f-95cf-6a2675c03d58" providerId="ADAL" clId="{B50982A8-C284-DD4D-90BE-C8473F7403F8}" dt="2020-09-17T08:29:23.490" v="230" actId="20577"/>
          <ac:spMkLst>
            <pc:docMk/>
            <pc:sldMk cId="3431995411" sldId="272"/>
            <ac:spMk id="2" creationId="{5FFBF3A9-4597-D94F-ACF8-9410CEC11908}"/>
          </ac:spMkLst>
        </pc:spChg>
        <pc:spChg chg="del">
          <ac:chgData name="CAO Jialun" userId="0dbef095-0d26-495f-95cf-6a2675c03d58" providerId="ADAL" clId="{B50982A8-C284-DD4D-90BE-C8473F7403F8}" dt="2020-09-17T08:29:02.285" v="209" actId="478"/>
          <ac:spMkLst>
            <pc:docMk/>
            <pc:sldMk cId="3431995411" sldId="272"/>
            <ac:spMk id="3" creationId="{639B81E4-90DD-0E4A-8EA1-B17E2A64C2AD}"/>
          </ac:spMkLst>
        </pc:spChg>
        <pc:spChg chg="add mod">
          <ac:chgData name="CAO Jialun" userId="0dbef095-0d26-495f-95cf-6a2675c03d58" providerId="ADAL" clId="{B50982A8-C284-DD4D-90BE-C8473F7403F8}" dt="2020-09-17T08:31:39.910" v="254" actId="14100"/>
          <ac:spMkLst>
            <pc:docMk/>
            <pc:sldMk cId="3431995411" sldId="272"/>
            <ac:spMk id="8" creationId="{2FAB15A9-1980-F043-AE45-CB1F5C0444C8}"/>
          </ac:spMkLst>
        </pc:spChg>
        <pc:spChg chg="add mod">
          <ac:chgData name="CAO Jialun" userId="0dbef095-0d26-495f-95cf-6a2675c03d58" providerId="ADAL" clId="{B50982A8-C284-DD4D-90BE-C8473F7403F8}" dt="2020-09-17T08:31:47.596" v="258" actId="14100"/>
          <ac:spMkLst>
            <pc:docMk/>
            <pc:sldMk cId="3431995411" sldId="272"/>
            <ac:spMk id="9" creationId="{DB528778-B7B8-484E-AAEE-4A124980F12D}"/>
          </ac:spMkLst>
        </pc:spChg>
        <pc:spChg chg="add mod">
          <ac:chgData name="CAO Jialun" userId="0dbef095-0d26-495f-95cf-6a2675c03d58" providerId="ADAL" clId="{B50982A8-C284-DD4D-90BE-C8473F7403F8}" dt="2020-09-17T08:38:02.303" v="517" actId="113"/>
          <ac:spMkLst>
            <pc:docMk/>
            <pc:sldMk cId="3431995411" sldId="272"/>
            <ac:spMk id="12" creationId="{40CC7682-E063-3049-B9A3-B41D4315FAE8}"/>
          </ac:spMkLst>
        </pc:spChg>
        <pc:picChg chg="add del mod">
          <ac:chgData name="CAO Jialun" userId="0dbef095-0d26-495f-95cf-6a2675c03d58" providerId="ADAL" clId="{B50982A8-C284-DD4D-90BE-C8473F7403F8}" dt="2020-09-17T08:30:52.383" v="239" actId="478"/>
          <ac:picMkLst>
            <pc:docMk/>
            <pc:sldMk cId="3431995411" sldId="272"/>
            <ac:picMk id="4" creationId="{4E4011ED-A3CB-6047-A560-56E8747C5D89}"/>
          </ac:picMkLst>
        </pc:picChg>
        <pc:picChg chg="add del mod">
          <ac:chgData name="CAO Jialun" userId="0dbef095-0d26-495f-95cf-6a2675c03d58" providerId="ADAL" clId="{B50982A8-C284-DD4D-90BE-C8473F7403F8}" dt="2020-09-17T08:30:52.383" v="239" actId="478"/>
          <ac:picMkLst>
            <pc:docMk/>
            <pc:sldMk cId="3431995411" sldId="272"/>
            <ac:picMk id="5" creationId="{609E9B4E-F190-9D43-912A-C3AFF3BD275D}"/>
          </ac:picMkLst>
        </pc:picChg>
        <pc:picChg chg="add del mod">
          <ac:chgData name="CAO Jialun" userId="0dbef095-0d26-495f-95cf-6a2675c03d58" providerId="ADAL" clId="{B50982A8-C284-DD4D-90BE-C8473F7403F8}" dt="2020-09-17T08:30:56.387" v="243" actId="478"/>
          <ac:picMkLst>
            <pc:docMk/>
            <pc:sldMk cId="3431995411" sldId="272"/>
            <ac:picMk id="6" creationId="{09EC2BB1-3982-1C42-B58D-08E94A3D1422}"/>
          </ac:picMkLst>
        </pc:picChg>
        <pc:picChg chg="add mod">
          <ac:chgData name="CAO Jialun" userId="0dbef095-0d26-495f-95cf-6a2675c03d58" providerId="ADAL" clId="{B50982A8-C284-DD4D-90BE-C8473F7403F8}" dt="2020-09-17T08:31:11.796" v="246" actId="1076"/>
          <ac:picMkLst>
            <pc:docMk/>
            <pc:sldMk cId="3431995411" sldId="272"/>
            <ac:picMk id="7" creationId="{E1700183-ED06-624A-AE32-BB3E1D105D67}"/>
          </ac:picMkLst>
        </pc:picChg>
        <pc:cxnChg chg="add mod">
          <ac:chgData name="CAO Jialun" userId="0dbef095-0d26-495f-95cf-6a2675c03d58" providerId="ADAL" clId="{B50982A8-C284-DD4D-90BE-C8473F7403F8}" dt="2020-09-17T08:32:01.141" v="262" actId="1076"/>
          <ac:cxnSpMkLst>
            <pc:docMk/>
            <pc:sldMk cId="3431995411" sldId="272"/>
            <ac:cxnSpMk id="11" creationId="{6A2965D2-687F-324E-BEF3-8E4438D43B17}"/>
          </ac:cxnSpMkLst>
        </pc:cxnChg>
      </pc:sldChg>
      <pc:sldChg chg="del">
        <pc:chgData name="CAO Jialun" userId="0dbef095-0d26-495f-95cf-6a2675c03d58" providerId="ADAL" clId="{B50982A8-C284-DD4D-90BE-C8473F7403F8}" dt="2020-09-17T06:11:22.332" v="2" actId="2696"/>
        <pc:sldMkLst>
          <pc:docMk/>
          <pc:sldMk cId="3852286660" sldId="272"/>
        </pc:sldMkLst>
      </pc:sldChg>
      <pc:sldChg chg="del">
        <pc:chgData name="CAO Jialun" userId="0dbef095-0d26-495f-95cf-6a2675c03d58" providerId="ADAL" clId="{B50982A8-C284-DD4D-90BE-C8473F7403F8}" dt="2020-09-17T06:11:22.321" v="1" actId="2696"/>
        <pc:sldMkLst>
          <pc:docMk/>
          <pc:sldMk cId="444783869" sldId="273"/>
        </pc:sldMkLst>
      </pc:sldChg>
      <pc:sldChg chg="addSp delSp modSp add mod">
        <pc:chgData name="CAO Jialun" userId="0dbef095-0d26-495f-95cf-6a2675c03d58" providerId="ADAL" clId="{B50982A8-C284-DD4D-90BE-C8473F7403F8}" dt="2020-09-17T08:36:54.177" v="424" actId="14100"/>
        <pc:sldMkLst>
          <pc:docMk/>
          <pc:sldMk cId="4247121696" sldId="273"/>
        </pc:sldMkLst>
        <pc:spChg chg="mod">
          <ac:chgData name="CAO Jialun" userId="0dbef095-0d26-495f-95cf-6a2675c03d58" providerId="ADAL" clId="{B50982A8-C284-DD4D-90BE-C8473F7403F8}" dt="2020-09-17T08:36:23.229" v="411" actId="20577"/>
          <ac:spMkLst>
            <pc:docMk/>
            <pc:sldMk cId="4247121696" sldId="273"/>
            <ac:spMk id="2" creationId="{D3DC392D-91F0-CA44-82D8-85FE3AFE628A}"/>
          </ac:spMkLst>
        </pc:spChg>
        <pc:spChg chg="del">
          <ac:chgData name="CAO Jialun" userId="0dbef095-0d26-495f-95cf-6a2675c03d58" providerId="ADAL" clId="{B50982A8-C284-DD4D-90BE-C8473F7403F8}" dt="2020-09-17T08:36:27.771" v="414" actId="478"/>
          <ac:spMkLst>
            <pc:docMk/>
            <pc:sldMk cId="4247121696" sldId="273"/>
            <ac:spMk id="3" creationId="{44722466-06BB-0548-BC33-FC1C5BB4E05F}"/>
          </ac:spMkLst>
        </pc:spChg>
        <pc:spChg chg="add mod">
          <ac:chgData name="CAO Jialun" userId="0dbef095-0d26-495f-95cf-6a2675c03d58" providerId="ADAL" clId="{B50982A8-C284-DD4D-90BE-C8473F7403F8}" dt="2020-09-17T08:36:44.927" v="420" actId="14100"/>
          <ac:spMkLst>
            <pc:docMk/>
            <pc:sldMk cId="4247121696" sldId="273"/>
            <ac:spMk id="5" creationId="{4F7FCD34-1EF1-3F44-8446-135614949577}"/>
          </ac:spMkLst>
        </pc:spChg>
        <pc:spChg chg="add mod">
          <ac:chgData name="CAO Jialun" userId="0dbef095-0d26-495f-95cf-6a2675c03d58" providerId="ADAL" clId="{B50982A8-C284-DD4D-90BE-C8473F7403F8}" dt="2020-09-17T08:36:54.177" v="424" actId="14100"/>
          <ac:spMkLst>
            <pc:docMk/>
            <pc:sldMk cId="4247121696" sldId="273"/>
            <ac:spMk id="6" creationId="{D3EB9690-10D8-6745-AD26-8B5E8EB24E92}"/>
          </ac:spMkLst>
        </pc:spChg>
        <pc:picChg chg="add mod">
          <ac:chgData name="CAO Jialun" userId="0dbef095-0d26-495f-95cf-6a2675c03d58" providerId="ADAL" clId="{B50982A8-C284-DD4D-90BE-C8473F7403F8}" dt="2020-09-17T08:36:29.066" v="415" actId="1076"/>
          <ac:picMkLst>
            <pc:docMk/>
            <pc:sldMk cId="4247121696" sldId="273"/>
            <ac:picMk id="4" creationId="{7558CB32-3FCD-3142-BB66-945E5F6BC277}"/>
          </ac:picMkLst>
        </pc:picChg>
      </pc:sldChg>
      <pc:sldChg chg="addSp delSp modSp add mod">
        <pc:chgData name="CAO Jialun" userId="0dbef095-0d26-495f-95cf-6a2675c03d58" providerId="ADAL" clId="{B50982A8-C284-DD4D-90BE-C8473F7403F8}" dt="2020-09-17T09:37:02.420" v="865" actId="14100"/>
        <pc:sldMkLst>
          <pc:docMk/>
          <pc:sldMk cId="3451348149" sldId="274"/>
        </pc:sldMkLst>
        <pc:spChg chg="mod">
          <ac:chgData name="CAO Jialun" userId="0dbef095-0d26-495f-95cf-6a2675c03d58" providerId="ADAL" clId="{B50982A8-C284-DD4D-90BE-C8473F7403F8}" dt="2020-09-17T08:47:28.597" v="632" actId="20577"/>
          <ac:spMkLst>
            <pc:docMk/>
            <pc:sldMk cId="3451348149" sldId="274"/>
            <ac:spMk id="2" creationId="{9F9D9BDE-C568-1A43-A10E-95A476A8FE45}"/>
          </ac:spMkLst>
        </pc:spChg>
        <pc:spChg chg="del">
          <ac:chgData name="CAO Jialun" userId="0dbef095-0d26-495f-95cf-6a2675c03d58" providerId="ADAL" clId="{B50982A8-C284-DD4D-90BE-C8473F7403F8}" dt="2020-09-17T09:34:11.154" v="822" actId="478"/>
          <ac:spMkLst>
            <pc:docMk/>
            <pc:sldMk cId="3451348149" sldId="274"/>
            <ac:spMk id="3" creationId="{2DD21F5A-29F7-9D44-AD74-BE5FE26DF533}"/>
          </ac:spMkLst>
        </pc:spChg>
        <pc:spChg chg="add del mod">
          <ac:chgData name="CAO Jialun" userId="0dbef095-0d26-495f-95cf-6a2675c03d58" providerId="ADAL" clId="{B50982A8-C284-DD4D-90BE-C8473F7403F8}" dt="2020-09-17T09:35:33.081" v="842" actId="478"/>
          <ac:spMkLst>
            <pc:docMk/>
            <pc:sldMk cId="3451348149" sldId="274"/>
            <ac:spMk id="6" creationId="{37B8BDF1-E291-5349-852D-8773DD6E5879}"/>
          </ac:spMkLst>
        </pc:spChg>
        <pc:spChg chg="add mod">
          <ac:chgData name="CAO Jialun" userId="0dbef095-0d26-495f-95cf-6a2675c03d58" providerId="ADAL" clId="{B50982A8-C284-DD4D-90BE-C8473F7403F8}" dt="2020-09-17T09:36:53.471" v="862" actId="1076"/>
          <ac:spMkLst>
            <pc:docMk/>
            <pc:sldMk cId="3451348149" sldId="274"/>
            <ac:spMk id="15" creationId="{686F318B-DC34-3E4B-8937-C98684241285}"/>
          </ac:spMkLst>
        </pc:spChg>
        <pc:spChg chg="add mod">
          <ac:chgData name="CAO Jialun" userId="0dbef095-0d26-495f-95cf-6a2675c03d58" providerId="ADAL" clId="{B50982A8-C284-DD4D-90BE-C8473F7403F8}" dt="2020-09-17T09:36:38.559" v="859" actId="1076"/>
          <ac:spMkLst>
            <pc:docMk/>
            <pc:sldMk cId="3451348149" sldId="274"/>
            <ac:spMk id="16" creationId="{E415A1C0-5267-0F49-BDD5-927F363901D1}"/>
          </ac:spMkLst>
        </pc:spChg>
        <pc:spChg chg="add mod">
          <ac:chgData name="CAO Jialun" userId="0dbef095-0d26-495f-95cf-6a2675c03d58" providerId="ADAL" clId="{B50982A8-C284-DD4D-90BE-C8473F7403F8}" dt="2020-09-17T09:36:46.122" v="861" actId="1076"/>
          <ac:spMkLst>
            <pc:docMk/>
            <pc:sldMk cId="3451348149" sldId="274"/>
            <ac:spMk id="17" creationId="{F7CC7868-48A4-FF44-A83B-4B72A317A4BC}"/>
          </ac:spMkLst>
        </pc:spChg>
        <pc:spChg chg="add mod">
          <ac:chgData name="CAO Jialun" userId="0dbef095-0d26-495f-95cf-6a2675c03d58" providerId="ADAL" clId="{B50982A8-C284-DD4D-90BE-C8473F7403F8}" dt="2020-09-17T09:34:23.904" v="826" actId="167"/>
          <ac:spMkLst>
            <pc:docMk/>
            <pc:sldMk cId="3451348149" sldId="274"/>
            <ac:spMk id="18" creationId="{8507E653-2ABF-9E48-BBEF-24466D0F2ABB}"/>
          </ac:spMkLst>
        </pc:spChg>
        <pc:picChg chg="add del mod">
          <ac:chgData name="CAO Jialun" userId="0dbef095-0d26-495f-95cf-6a2675c03d58" providerId="ADAL" clId="{B50982A8-C284-DD4D-90BE-C8473F7403F8}" dt="2020-09-17T09:33:40.129" v="819" actId="478"/>
          <ac:picMkLst>
            <pc:docMk/>
            <pc:sldMk cId="3451348149" sldId="274"/>
            <ac:picMk id="4" creationId="{B2C7B81C-422B-244B-B6D5-22F9685E80FD}"/>
          </ac:picMkLst>
        </pc:picChg>
        <pc:picChg chg="add mod modCrop">
          <ac:chgData name="CAO Jialun" userId="0dbef095-0d26-495f-95cf-6a2675c03d58" providerId="ADAL" clId="{B50982A8-C284-DD4D-90BE-C8473F7403F8}" dt="2020-09-17T09:36:23.535" v="855" actId="1076"/>
          <ac:picMkLst>
            <pc:docMk/>
            <pc:sldMk cId="3451348149" sldId="274"/>
            <ac:picMk id="5" creationId="{8F2B2272-552A-C64F-AEBE-5CCB6D0C8AAC}"/>
          </ac:picMkLst>
        </pc:picChg>
        <pc:picChg chg="add mod modCrop">
          <ac:chgData name="CAO Jialun" userId="0dbef095-0d26-495f-95cf-6a2675c03d58" providerId="ADAL" clId="{B50982A8-C284-DD4D-90BE-C8473F7403F8}" dt="2020-09-17T09:36:27.900" v="856" actId="1076"/>
          <ac:picMkLst>
            <pc:docMk/>
            <pc:sldMk cId="3451348149" sldId="274"/>
            <ac:picMk id="7" creationId="{92254039-71E7-1E48-BF17-D91D095150BF}"/>
          </ac:picMkLst>
        </pc:picChg>
        <pc:picChg chg="add mod">
          <ac:chgData name="CAO Jialun" userId="0dbef095-0d26-495f-95cf-6a2675c03d58" providerId="ADAL" clId="{B50982A8-C284-DD4D-90BE-C8473F7403F8}" dt="2020-09-17T09:34:23.904" v="826" actId="167"/>
          <ac:picMkLst>
            <pc:docMk/>
            <pc:sldMk cId="3451348149" sldId="274"/>
            <ac:picMk id="19" creationId="{ADD5E204-0F63-0048-94EE-3AA6F5D2183F}"/>
          </ac:picMkLst>
        </pc:picChg>
        <pc:picChg chg="add mod">
          <ac:chgData name="CAO Jialun" userId="0dbef095-0d26-495f-95cf-6a2675c03d58" providerId="ADAL" clId="{B50982A8-C284-DD4D-90BE-C8473F7403F8}" dt="2020-09-17T09:36:21.857" v="854" actId="1076"/>
          <ac:picMkLst>
            <pc:docMk/>
            <pc:sldMk cId="3451348149" sldId="274"/>
            <ac:picMk id="20" creationId="{C9C4D478-D7BE-304D-B0FB-91A1C0B7D0A1}"/>
          </ac:picMkLst>
        </pc:picChg>
        <pc:picChg chg="add mod">
          <ac:chgData name="CAO Jialun" userId="0dbef095-0d26-495f-95cf-6a2675c03d58" providerId="ADAL" clId="{B50982A8-C284-DD4D-90BE-C8473F7403F8}" dt="2020-09-17T09:36:20.725" v="853" actId="1076"/>
          <ac:picMkLst>
            <pc:docMk/>
            <pc:sldMk cId="3451348149" sldId="274"/>
            <ac:picMk id="22" creationId="{3787D61D-1FE8-8D43-9B70-3F8BEC18C2F6}"/>
          </ac:picMkLst>
        </pc:picChg>
        <pc:cxnChg chg="add mod">
          <ac:chgData name="CAO Jialun" userId="0dbef095-0d26-495f-95cf-6a2675c03d58" providerId="ADAL" clId="{B50982A8-C284-DD4D-90BE-C8473F7403F8}" dt="2020-09-17T09:36:35.635" v="858" actId="14100"/>
          <ac:cxnSpMkLst>
            <pc:docMk/>
            <pc:sldMk cId="3451348149" sldId="274"/>
            <ac:cxnSpMk id="8" creationId="{019DA2A8-03B4-D34D-9548-F34B4A31E6F9}"/>
          </ac:cxnSpMkLst>
        </pc:cxnChg>
        <pc:cxnChg chg="add mod">
          <ac:chgData name="CAO Jialun" userId="0dbef095-0d26-495f-95cf-6a2675c03d58" providerId="ADAL" clId="{B50982A8-C284-DD4D-90BE-C8473F7403F8}" dt="2020-09-17T09:37:02.420" v="865" actId="14100"/>
          <ac:cxnSpMkLst>
            <pc:docMk/>
            <pc:sldMk cId="3451348149" sldId="274"/>
            <ac:cxnSpMk id="11" creationId="{BDFDDEC0-EA11-6146-A389-E81B3B3AD576}"/>
          </ac:cxnSpMkLst>
        </pc:cxnChg>
      </pc:sldChg>
      <pc:sldChg chg="addSp delSp modSp add mod">
        <pc:chgData name="CAO Jialun" userId="0dbef095-0d26-495f-95cf-6a2675c03d58" providerId="ADAL" clId="{B50982A8-C284-DD4D-90BE-C8473F7403F8}" dt="2020-09-20T06:49:24.430" v="1318" actId="1076"/>
        <pc:sldMkLst>
          <pc:docMk/>
          <pc:sldMk cId="695317309" sldId="275"/>
        </pc:sldMkLst>
        <pc:spChg chg="mod">
          <ac:chgData name="CAO Jialun" userId="0dbef095-0d26-495f-95cf-6a2675c03d58" providerId="ADAL" clId="{B50982A8-C284-DD4D-90BE-C8473F7403F8}" dt="2020-09-20T06:46:56.221" v="1223" actId="404"/>
          <ac:spMkLst>
            <pc:docMk/>
            <pc:sldMk cId="695317309" sldId="275"/>
            <ac:spMk id="2" creationId="{F74EB270-7D3E-A34A-B1A3-174ED59FE14B}"/>
          </ac:spMkLst>
        </pc:spChg>
        <pc:spChg chg="mod">
          <ac:chgData name="CAO Jialun" userId="0dbef095-0d26-495f-95cf-6a2675c03d58" providerId="ADAL" clId="{B50982A8-C284-DD4D-90BE-C8473F7403F8}" dt="2020-09-20T06:47:02.032" v="1241" actId="20577"/>
          <ac:spMkLst>
            <pc:docMk/>
            <pc:sldMk cId="695317309" sldId="275"/>
            <ac:spMk id="3" creationId="{B80C49B4-DF58-9246-AEF3-786D83D18C52}"/>
          </ac:spMkLst>
        </pc:spChg>
        <pc:spChg chg="add mod">
          <ac:chgData name="CAO Jialun" userId="0dbef095-0d26-495f-95cf-6a2675c03d58" providerId="ADAL" clId="{B50982A8-C284-DD4D-90BE-C8473F7403F8}" dt="2020-09-20T06:48:47.019" v="1299" actId="1076"/>
          <ac:spMkLst>
            <pc:docMk/>
            <pc:sldMk cId="695317309" sldId="275"/>
            <ac:spMk id="5" creationId="{C8A168AE-2B14-5543-BCB4-E4266478788B}"/>
          </ac:spMkLst>
        </pc:spChg>
        <pc:spChg chg="add del mod">
          <ac:chgData name="CAO Jialun" userId="0dbef095-0d26-495f-95cf-6a2675c03d58" providerId="ADAL" clId="{B50982A8-C284-DD4D-90BE-C8473F7403F8}" dt="2020-09-20T06:49:19.566" v="1304" actId="1076"/>
          <ac:spMkLst>
            <pc:docMk/>
            <pc:sldMk cId="695317309" sldId="275"/>
            <ac:spMk id="6" creationId="{40F326A1-27B6-E34E-A218-1BDA745FB116}"/>
          </ac:spMkLst>
        </pc:spChg>
        <pc:spChg chg="add mod">
          <ac:chgData name="CAO Jialun" userId="0dbef095-0d26-495f-95cf-6a2675c03d58" providerId="ADAL" clId="{B50982A8-C284-DD4D-90BE-C8473F7403F8}" dt="2020-09-20T06:49:24.430" v="1318" actId="1076"/>
          <ac:spMkLst>
            <pc:docMk/>
            <pc:sldMk cId="695317309" sldId="275"/>
            <ac:spMk id="7" creationId="{F17F7E4D-E4CA-E544-B809-36461BD2D4C0}"/>
          </ac:spMkLst>
        </pc:spChg>
        <pc:picChg chg="add mod">
          <ac:chgData name="CAO Jialun" userId="0dbef095-0d26-495f-95cf-6a2675c03d58" providerId="ADAL" clId="{B50982A8-C284-DD4D-90BE-C8473F7403F8}" dt="2020-09-20T06:48:16.200" v="1260" actId="1076"/>
          <ac:picMkLst>
            <pc:docMk/>
            <pc:sldMk cId="695317309" sldId="275"/>
            <ac:picMk id="4" creationId="{F8BB6CA8-5E04-194F-AA7B-3C35782372A5}"/>
          </ac:picMkLst>
        </pc:picChg>
      </pc:sldChg>
      <pc:sldChg chg="addSp delSp modSp add del mod">
        <pc:chgData name="CAO Jialun" userId="0dbef095-0d26-495f-95cf-6a2675c03d58" providerId="ADAL" clId="{B50982A8-C284-DD4D-90BE-C8473F7403F8}" dt="2020-09-17T13:39:01.732" v="1075" actId="2696"/>
        <pc:sldMkLst>
          <pc:docMk/>
          <pc:sldMk cId="2947978510" sldId="275"/>
        </pc:sldMkLst>
        <pc:spChg chg="del">
          <ac:chgData name="CAO Jialun" userId="0dbef095-0d26-495f-95cf-6a2675c03d58" providerId="ADAL" clId="{B50982A8-C284-DD4D-90BE-C8473F7403F8}" dt="2020-09-17T13:39:00.531" v="1074" actId="478"/>
          <ac:spMkLst>
            <pc:docMk/>
            <pc:sldMk cId="2947978510" sldId="275"/>
            <ac:spMk id="2" creationId="{79C012E8-CAFF-C846-94E6-89153CF70CA1}"/>
          </ac:spMkLst>
        </pc:spChg>
        <pc:spChg chg="del">
          <ac:chgData name="CAO Jialun" userId="0dbef095-0d26-495f-95cf-6a2675c03d58" providerId="ADAL" clId="{B50982A8-C284-DD4D-90BE-C8473F7403F8}" dt="2020-09-17T13:39:00.531" v="1074" actId="478"/>
          <ac:spMkLst>
            <pc:docMk/>
            <pc:sldMk cId="2947978510" sldId="275"/>
            <ac:spMk id="3" creationId="{C9E97AEF-04D9-1344-BCFE-B95C6F0F1208}"/>
          </ac:spMkLst>
        </pc:spChg>
        <pc:picChg chg="add del mod">
          <ac:chgData name="CAO Jialun" userId="0dbef095-0d26-495f-95cf-6a2675c03d58" providerId="ADAL" clId="{B50982A8-C284-DD4D-90BE-C8473F7403F8}" dt="2020-09-17T09:46:39.783" v="870" actId="478"/>
          <ac:picMkLst>
            <pc:docMk/>
            <pc:sldMk cId="2947978510" sldId="275"/>
            <ac:picMk id="4" creationId="{EABBDA6C-DD8A-EF4F-AC05-84B25BFB7648}"/>
          </ac:picMkLst>
        </pc:picChg>
        <pc:picChg chg="add del mod">
          <ac:chgData name="CAO Jialun" userId="0dbef095-0d26-495f-95cf-6a2675c03d58" providerId="ADAL" clId="{B50982A8-C284-DD4D-90BE-C8473F7403F8}" dt="2020-09-17T13:39:00.531" v="1074" actId="478"/>
          <ac:picMkLst>
            <pc:docMk/>
            <pc:sldMk cId="2947978510" sldId="275"/>
            <ac:picMk id="5" creationId="{8698A6F8-B560-DF4E-BDDB-E19A3307922A}"/>
          </ac:picMkLst>
        </pc:picChg>
      </pc:sldChg>
      <pc:sldChg chg="addSp modSp add mod">
        <pc:chgData name="CAO Jialun" userId="0dbef095-0d26-495f-95cf-6a2675c03d58" providerId="ADAL" clId="{B50982A8-C284-DD4D-90BE-C8473F7403F8}" dt="2020-09-20T06:48:08.819" v="1258" actId="20577"/>
        <pc:sldMkLst>
          <pc:docMk/>
          <pc:sldMk cId="2278397093" sldId="276"/>
        </pc:sldMkLst>
        <pc:spChg chg="mod">
          <ac:chgData name="CAO Jialun" userId="0dbef095-0d26-495f-95cf-6a2675c03d58" providerId="ADAL" clId="{B50982A8-C284-DD4D-90BE-C8473F7403F8}" dt="2020-09-20T06:47:13.313" v="1244"/>
          <ac:spMkLst>
            <pc:docMk/>
            <pc:sldMk cId="2278397093" sldId="276"/>
            <ac:spMk id="2" creationId="{5CE84FE7-B22C-504C-9B6A-BF34700DE14C}"/>
          </ac:spMkLst>
        </pc:spChg>
        <pc:spChg chg="mod">
          <ac:chgData name="CAO Jialun" userId="0dbef095-0d26-495f-95cf-6a2675c03d58" providerId="ADAL" clId="{B50982A8-C284-DD4D-90BE-C8473F7403F8}" dt="2020-09-20T06:48:08.819" v="1258" actId="20577"/>
          <ac:spMkLst>
            <pc:docMk/>
            <pc:sldMk cId="2278397093" sldId="276"/>
            <ac:spMk id="3" creationId="{2E1911C1-3495-9243-A175-E115ACB900EF}"/>
          </ac:spMkLst>
        </pc:spChg>
        <pc:picChg chg="add mod">
          <ac:chgData name="CAO Jialun" userId="0dbef095-0d26-495f-95cf-6a2675c03d58" providerId="ADAL" clId="{B50982A8-C284-DD4D-90BE-C8473F7403F8}" dt="2020-09-20T06:47:58.217" v="1248" actId="1076"/>
          <ac:picMkLst>
            <pc:docMk/>
            <pc:sldMk cId="2278397093" sldId="276"/>
            <ac:picMk id="4" creationId="{09828FC5-CA5A-D04B-9249-EDCA2EA3FDEC}"/>
          </ac:picMkLst>
        </pc:picChg>
        <pc:picChg chg="add mod">
          <ac:chgData name="CAO Jialun" userId="0dbef095-0d26-495f-95cf-6a2675c03d58" providerId="ADAL" clId="{B50982A8-C284-DD4D-90BE-C8473F7403F8}" dt="2020-09-20T06:48:04.639" v="1250" actId="1076"/>
          <ac:picMkLst>
            <pc:docMk/>
            <pc:sldMk cId="2278397093" sldId="276"/>
            <ac:picMk id="5" creationId="{7F252337-5C5F-B847-B975-0800DAF616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0B63-8436-F24B-9CFC-75145BA0D72F}" type="datetimeFigureOut">
              <a:rPr lang="en-CN" smtClean="0"/>
              <a:t>2020/9/20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3BAA-ECDE-354F-80EB-E5BBB6A3C4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17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3BAA-ECDE-354F-80EB-E5BBB6A3C40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62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226B-8053-9445-B8DF-7CED50D4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4373-F215-C046-8D1F-B02239D6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6EA-C2DF-0A4D-B3AE-A7B217EC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C087-117F-6240-9ABB-6FE72DB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2FDE-B730-904D-980C-37E7ABB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FCAE-63DA-4149-97BF-8E6505A6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E27DB-AB10-ED45-9FD2-46487726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E001-6652-C543-8A03-743379D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0F2C-328F-8E4C-B254-582967B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ACB4-3B48-084A-B789-136DF7D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24626-6985-A44C-8D4C-5BEC6875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3FF1-61EE-DE4D-A5E1-645E1993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FC2A-35C0-794D-963A-8CD13E35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C1CD-85C6-594F-8AD2-547493FB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F153-82C2-6E40-AF11-FA653313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81D8-8BBD-7549-B630-5FF427C1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0053-E383-CF41-878C-040AC761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A665-7242-6A47-B444-E928D2E7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EDAB-CA3B-644C-820E-E7AD4E6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05FA-08FF-CF4F-A516-55298271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7224-25A9-DF42-BB8A-8B230B89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9A8D-67D1-0C4C-B536-028244A2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F383-E8EA-524A-99BE-AB9D3B9A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DD82-BDA7-E242-B693-F745486E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1FEA-7436-B64D-A7CF-A0035DBA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91D-E95F-6742-9772-78A797A3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DD75-6EAC-4347-A8DC-1147DEA9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C602-36CF-5C4F-A024-ED709900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0B3F-9C79-7F4F-9C83-924EEE6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1E01-53A3-484A-B4FC-4566C7FC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6CA5-819E-8D43-A53D-F26B7DAF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D891-4CB2-2447-A267-DC11EF19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3D0-799A-6448-81AB-8D05AB60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3B30C-4F22-B34B-B421-C321586D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F5A5E-2F2C-9147-84CC-6146E154E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8B983-C6EA-B34C-862D-6605B249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7677-DCB7-D54E-86D7-E06581E5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97F96-3AAD-5547-98AD-BC9662A0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41B74-FE81-7F4F-B6C6-55FBC7A3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1284-7F5D-B240-8A0B-5F9A153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5FFC-5A09-304C-A2D6-8EB48FD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6A68D-14EC-6040-8AA1-1C790365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E43B-70D7-EA42-9E32-C471016F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40900-3D5D-5349-BF18-CF9BC59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381E-0D7B-3E4A-853C-71DEE5E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21C4-1A01-2A42-B2EC-1B4848E5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1B7A-EB67-6043-B708-7BC7BD37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1639-ACBC-CF4F-BBCD-D4A81DFA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79501-7A63-2545-815B-601AE864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2B0C-D7A9-734F-BC86-EC17E5A9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99326-C50B-F244-8A0B-02FAF62B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E352-F0FF-0249-B304-D7420E7A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138-63C2-5541-8DC1-B9A50D2E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CC65-7621-6E4B-98D0-8C3914CE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7E24-ED81-6445-89CB-86E89772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51E3-1A73-BB45-B3BE-DE546DB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1C72-B1DF-4341-81B1-CBF9640B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572A-8B24-1D48-BFE5-CFCE113E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6C2-1F59-8146-904D-5DF07F64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83E1-55B0-3845-9507-E75AEAEA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3832-5507-E24B-A6AC-45585620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455B-10D1-4F40-8025-FD042BBFB638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89D4-6D6B-D243-A08E-93ECC176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459C-5520-4140-A90B-37947D47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nit.org/junit5/docs/current/user-gui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nit.org/junit5/docs/current/user-guide/#writing-tes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1260-2495-5746-AEB4-8918BEE05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 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FF794-8A02-C74B-855D-31796F2C7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Classes, Objects</a:t>
            </a:r>
          </a:p>
        </p:txBody>
      </p:sp>
    </p:spTree>
    <p:extLst>
      <p:ext uri="{BB962C8B-B14F-4D97-AF65-F5344CB8AC3E}">
        <p14:creationId xmlns:p14="http://schemas.microsoft.com/office/powerpoint/2010/main" val="158706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270-7D3E-A34A-B1A3-174ED59F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What is the initialization order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49B4-DF58-9246-AEF3-786D83D1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What is the order of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B6CA8-5E04-194F-AA7B-3C357823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41" y="2411561"/>
            <a:ext cx="6398918" cy="4081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168AE-2B14-5543-BCB4-E4266478788B}"/>
              </a:ext>
            </a:extLst>
          </p:cNvPr>
          <p:cNvSpPr txBox="1"/>
          <p:nvPr/>
        </p:nvSpPr>
        <p:spPr>
          <a:xfrm>
            <a:off x="10061737" y="6492875"/>
            <a:ext cx="213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Code is available in readme.md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0F326A1-27B6-E34E-A218-1BDA745FB116}"/>
              </a:ext>
            </a:extLst>
          </p:cNvPr>
          <p:cNvSpPr/>
          <p:nvPr/>
        </p:nvSpPr>
        <p:spPr>
          <a:xfrm>
            <a:off x="2625411" y="5837275"/>
            <a:ext cx="542260" cy="22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F7E4D-E4CA-E544-B809-36461BD2D4C0}"/>
              </a:ext>
            </a:extLst>
          </p:cNvPr>
          <p:cNvSpPr txBox="1"/>
          <p:nvPr/>
        </p:nvSpPr>
        <p:spPr>
          <a:xfrm>
            <a:off x="1347731" y="5775605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ntry point</a:t>
            </a:r>
          </a:p>
        </p:txBody>
      </p:sp>
    </p:spTree>
    <p:extLst>
      <p:ext uri="{BB962C8B-B14F-4D97-AF65-F5344CB8AC3E}">
        <p14:creationId xmlns:p14="http://schemas.microsoft.com/office/powerpoint/2010/main" val="6953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FE7-B22C-504C-9B6A-BF34700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is the initialization order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11C1-3495-9243-A175-E115ACB9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8FC5-CA5A-D04B-9249-EDCA2EA3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384" y="3860062"/>
            <a:ext cx="16510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52337-5C5F-B847-B975-0800DAF6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33" y="2494626"/>
            <a:ext cx="557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D18A-86DE-3445-BCF7-76A831CB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Wrapper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594A-7340-9243-B709-441EDE5A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58"/>
            <a:ext cx="10515600" cy="435133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wrapper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wrap</a:t>
            </a:r>
            <a:r>
              <a:rPr lang="zh-CN" altLang="en-US" b="1" dirty="0"/>
              <a:t> </a:t>
            </a:r>
            <a:r>
              <a:rPr lang="en-US" altLang="zh-CN" b="1" dirty="0"/>
              <a:t>primitive</a:t>
            </a:r>
            <a:r>
              <a:rPr lang="zh-CN" altLang="en-US" b="1" dirty="0"/>
              <a:t> </a:t>
            </a:r>
            <a:r>
              <a:rPr lang="en-US" altLang="zh-CN" b="1" dirty="0"/>
              <a:t>types *</a:t>
            </a:r>
            <a:endParaRPr lang="en-HK" altLang="zh-CN" b="1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java.util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 err="1"/>
              <a:t>ArrayList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primitive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i="1" dirty="0"/>
              <a:t>Auto-boxing</a:t>
            </a:r>
            <a:r>
              <a:rPr lang="en-US" dirty="0"/>
              <a:t> is the automatic conversion that the Java compiler makes between the </a:t>
            </a:r>
            <a:r>
              <a:rPr lang="en-US" b="1" dirty="0"/>
              <a:t>primitive</a:t>
            </a:r>
            <a:r>
              <a:rPr lang="en-US" dirty="0"/>
              <a:t> types and their corresponding </a:t>
            </a:r>
            <a:r>
              <a:rPr lang="en-US" b="1" dirty="0"/>
              <a:t>object wrapper classes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84093-D992-8044-B3F2-FF824C11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95" y="3789092"/>
            <a:ext cx="8390009" cy="1106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9B043-60CE-934E-8FA4-637FF5C4B620}"/>
              </a:ext>
            </a:extLst>
          </p:cNvPr>
          <p:cNvSpPr txBox="1"/>
          <p:nvPr/>
        </p:nvSpPr>
        <p:spPr>
          <a:xfrm>
            <a:off x="3372213" y="6435425"/>
            <a:ext cx="881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* In case some students are new to JAVA, the beginner tutorial is provided in course website.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8FDA0-7D1D-1942-9CDF-40280B72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6" y="5425644"/>
            <a:ext cx="7920037" cy="8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495-B3DB-0244-95C1-0859CAC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(Basic)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366E-D86A-6A4D-A154-2459C644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pPr lvl="1"/>
            <a:r>
              <a:rPr lang="en-HK" dirty="0"/>
              <a:t>To isolate each part of a program and test the correctness of individual parts </a:t>
            </a:r>
            <a:endParaRPr lang="en-US" dirty="0"/>
          </a:p>
          <a:p>
            <a:r>
              <a:rPr lang="en-US" altLang="zh-CN" dirty="0"/>
              <a:t>JUnit</a:t>
            </a:r>
            <a:endParaRPr lang="en-HK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Guidance: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here</a:t>
            </a:r>
            <a:endParaRPr lang="en-US" altLang="zh-CN" dirty="0"/>
          </a:p>
          <a:p>
            <a:endParaRPr lang="en-HK" dirty="0"/>
          </a:p>
        </p:txBody>
      </p:sp>
      <p:pic>
        <p:nvPicPr>
          <p:cNvPr id="2050" name="Picture 2" descr="JUnit5教程-注解| TonyDeng's Blog">
            <a:extLst>
              <a:ext uri="{FF2B5EF4-FFF2-40B4-BE49-F238E27FC236}">
                <a16:creationId xmlns:a16="http://schemas.microsoft.com/office/drawing/2014/main" id="{22EE95BE-A528-8A47-9D84-64AB7921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913" y="143681"/>
            <a:ext cx="2481261" cy="7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7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495-B3DB-0244-95C1-0859CAC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(Basic)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366E-D86A-6A4D-A154-2459C644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endParaRPr lang="en-HK" altLang="zh-CN" dirty="0"/>
          </a:p>
          <a:p>
            <a:pPr lvl="1"/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here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744B6-FFFD-C149-A368-06D4E541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6" y="2895600"/>
            <a:ext cx="10128745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495-B3DB-0244-95C1-0859CAC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(Basic)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366E-D86A-6A4D-A154-2459C644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endParaRPr lang="en-HK" altLang="zh-CN" dirty="0"/>
          </a:p>
          <a:p>
            <a:pPr lvl="1"/>
            <a:r>
              <a:rPr lang="en-US" altLang="zh-CN" dirty="0"/>
              <a:t>Assertions: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behave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</a:p>
          <a:p>
            <a:pPr lvl="2"/>
            <a:r>
              <a:rPr lang="en-US" altLang="zh-CN" dirty="0"/>
              <a:t>Pass: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behave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</a:p>
          <a:p>
            <a:pPr lvl="2"/>
            <a:r>
              <a:rPr lang="en-US" altLang="zh-CN" dirty="0"/>
              <a:t>Fail: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behave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</a:p>
          <a:p>
            <a:pPr lvl="2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assertions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</a:p>
          <a:p>
            <a:pPr lvl="3"/>
            <a:r>
              <a:rPr lang="en-HK" sz="2000" b="1" dirty="0" err="1">
                <a:solidFill>
                  <a:schemeClr val="accent6"/>
                </a:solidFill>
              </a:rPr>
              <a:t>assertEquals</a:t>
            </a:r>
            <a:r>
              <a:rPr lang="en-HK" sz="2000" b="1" dirty="0">
                <a:solidFill>
                  <a:schemeClr val="accent6"/>
                </a:solidFill>
              </a:rPr>
              <a:t>, </a:t>
            </a:r>
            <a:r>
              <a:rPr lang="en-HK" sz="2000" b="1" dirty="0" err="1">
                <a:solidFill>
                  <a:schemeClr val="accent6"/>
                </a:solidFill>
              </a:rPr>
              <a:t>assertTrue</a:t>
            </a:r>
            <a:r>
              <a:rPr lang="en-HK" sz="2000" b="1" dirty="0">
                <a:solidFill>
                  <a:schemeClr val="accent6"/>
                </a:solidFill>
              </a:rPr>
              <a:t>, </a:t>
            </a:r>
            <a:r>
              <a:rPr lang="en-HK" sz="2000" b="1" dirty="0" err="1">
                <a:solidFill>
                  <a:schemeClr val="accent6"/>
                </a:solidFill>
              </a:rPr>
              <a:t>assertFalse</a:t>
            </a:r>
            <a:endParaRPr lang="en-US" altLang="zh-CN" sz="2000" b="1" dirty="0">
              <a:solidFill>
                <a:schemeClr val="accent6"/>
              </a:solidFill>
            </a:endParaRPr>
          </a:p>
          <a:p>
            <a:pPr lvl="1"/>
            <a:endParaRPr lang="en-US" altLang="zh-CN" dirty="0"/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6B482-00B7-964B-B238-707E5B48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173538"/>
            <a:ext cx="6977063" cy="17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BDF8-F498-234A-96FD-D698575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6E19-7FA1-7B4B-A193-0620F3EB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3497" cy="4351338"/>
          </a:xfrm>
        </p:spPr>
        <p:txBody>
          <a:bodyPr/>
          <a:lstStyle/>
          <a:p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UML</a:t>
            </a:r>
            <a:r>
              <a:rPr lang="zh-CN" altLang="en-US" dirty="0"/>
              <a:t> </a:t>
            </a:r>
            <a:r>
              <a:rPr lang="en-US" altLang="zh-CN" dirty="0"/>
              <a:t>(Class</a:t>
            </a:r>
            <a:r>
              <a:rPr lang="zh-CN" altLang="en-US" dirty="0"/>
              <a:t> </a:t>
            </a:r>
            <a:r>
              <a:rPr lang="en-US" altLang="zh-CN" dirty="0"/>
              <a:t>Diagram)</a:t>
            </a:r>
          </a:p>
          <a:p>
            <a:pPr lvl="1"/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(attributes)</a:t>
            </a:r>
          </a:p>
          <a:p>
            <a:pPr lvl="1"/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b="1" dirty="0"/>
              <a:t>pass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specifications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README.md</a:t>
            </a:r>
            <a:endParaRPr lang="en-HK" altLang="zh-C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17BBC-AD7E-EB44-904C-E219CD24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219" y="1377837"/>
            <a:ext cx="4140200" cy="50292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3C7B5C1-DBA9-BD4E-AF15-3BB93A28666D}"/>
              </a:ext>
            </a:extLst>
          </p:cNvPr>
          <p:cNvSpPr/>
          <p:nvPr/>
        </p:nvSpPr>
        <p:spPr>
          <a:xfrm>
            <a:off x="8183302" y="303217"/>
            <a:ext cx="3646024" cy="916084"/>
          </a:xfrm>
          <a:prstGeom prst="wedgeRectCallout">
            <a:avLst>
              <a:gd name="adj1" fmla="val -43842"/>
              <a:gd name="adj2" fmla="val 79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You need to figure out whether variables / methods should be </a:t>
            </a:r>
            <a:r>
              <a:rPr lang="en-US" sz="2000" b="1" dirty="0"/>
              <a:t>static!</a:t>
            </a:r>
            <a:endParaRPr lang="en-CN" sz="2000" b="1" dirty="0"/>
          </a:p>
        </p:txBody>
      </p:sp>
    </p:spTree>
    <p:extLst>
      <p:ext uri="{BB962C8B-B14F-4D97-AF65-F5344CB8AC3E}">
        <p14:creationId xmlns:p14="http://schemas.microsoft.com/office/powerpoint/2010/main" val="318832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F3A9-4597-D94F-ACF8-9410CEC1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failed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00183-ED06-624A-AE32-BB3E1D10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1587301"/>
            <a:ext cx="8863012" cy="49055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AB15A9-1980-F043-AE45-CB1F5C0444C8}"/>
              </a:ext>
            </a:extLst>
          </p:cNvPr>
          <p:cNvSpPr/>
          <p:nvPr/>
        </p:nvSpPr>
        <p:spPr>
          <a:xfrm>
            <a:off x="2071687" y="4456310"/>
            <a:ext cx="2957513" cy="2299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28778-B7B8-484E-AAEE-4A124980F12D}"/>
              </a:ext>
            </a:extLst>
          </p:cNvPr>
          <p:cNvSpPr/>
          <p:nvPr/>
        </p:nvSpPr>
        <p:spPr>
          <a:xfrm>
            <a:off x="4895850" y="2857797"/>
            <a:ext cx="3190875" cy="2299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2965D2-687F-324E-BEF3-8E4438D43B17}"/>
              </a:ext>
            </a:extLst>
          </p:cNvPr>
          <p:cNvCxnSpPr/>
          <p:nvPr/>
        </p:nvCxnSpPr>
        <p:spPr>
          <a:xfrm flipV="1">
            <a:off x="4286251" y="3151385"/>
            <a:ext cx="742949" cy="1241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40CC7682-E063-3049-B9A3-B41D4315FAE8}"/>
              </a:ext>
            </a:extLst>
          </p:cNvPr>
          <p:cNvSpPr/>
          <p:nvPr/>
        </p:nvSpPr>
        <p:spPr>
          <a:xfrm>
            <a:off x="8272462" y="513656"/>
            <a:ext cx="3228975" cy="1271587"/>
          </a:xfrm>
          <a:prstGeom prst="wedgeRectCallout">
            <a:avLst>
              <a:gd name="adj1" fmla="val -43842"/>
              <a:gd name="adj2" fmla="val 79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guide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b="1" dirty="0"/>
              <a:t>implementation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classes.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43199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C26-2315-5B47-8DC7-6AA98C8A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563A-C22A-5743-97E8-2A90E880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implementation,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1543C-93EC-E540-81B2-A90DB868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55" y="3797230"/>
            <a:ext cx="5910262" cy="237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9C74-A29B-3349-B52C-5F28C01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6727"/>
            <a:ext cx="4298950" cy="37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11B2-1F38-9D47-BA50-3396DDC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B3B6-71DD-2D4A-B458-77D38D61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Lab 3 project to IntelliJ</a:t>
            </a:r>
          </a:p>
          <a:p>
            <a:r>
              <a:rPr lang="en-US" dirty="0"/>
              <a:t>Implement the </a:t>
            </a:r>
            <a:r>
              <a:rPr lang="en-US" b="1" dirty="0"/>
              <a:t>2 classe</a:t>
            </a:r>
            <a:r>
              <a:rPr lang="en-US" dirty="0"/>
              <a:t>s as specified by the UML</a:t>
            </a:r>
          </a:p>
          <a:p>
            <a:r>
              <a:rPr lang="en-US" dirty="0"/>
              <a:t>Make sure your implementation can </a:t>
            </a:r>
            <a:r>
              <a:rPr lang="en-US" b="1" dirty="0"/>
              <a:t>pass</a:t>
            </a:r>
            <a:r>
              <a:rPr lang="en-US" dirty="0"/>
              <a:t> </a:t>
            </a:r>
            <a:r>
              <a:rPr lang="en-US" b="1" dirty="0"/>
              <a:t>all</a:t>
            </a:r>
            <a:r>
              <a:rPr lang="en-US" dirty="0"/>
              <a:t> our provided test cases</a:t>
            </a:r>
          </a:p>
          <a:p>
            <a:endParaRPr lang="en-US" dirty="0"/>
          </a:p>
          <a:p>
            <a:r>
              <a:rPr lang="en-US" b="1" dirty="0"/>
              <a:t>Submit a zip file containing</a:t>
            </a:r>
          </a:p>
          <a:p>
            <a:pPr lvl="1"/>
            <a:r>
              <a:rPr lang="en-US" b="1" dirty="0" err="1"/>
              <a:t>Bus.java</a:t>
            </a:r>
            <a:endParaRPr lang="en-US" b="1" dirty="0"/>
          </a:p>
          <a:p>
            <a:pPr lvl="1"/>
            <a:r>
              <a:rPr lang="en-US" b="1" dirty="0" err="1"/>
              <a:t>BusCompany.java</a:t>
            </a:r>
            <a:r>
              <a:rPr lang="en-US" b="1" dirty="0"/>
              <a:t> </a:t>
            </a:r>
          </a:p>
          <a:p>
            <a:pPr lvl="1"/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screenshot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your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r>
              <a:rPr lang="zh-CN" altLang="en-US" b="1" dirty="0"/>
              <a:t> </a:t>
            </a:r>
            <a:r>
              <a:rPr lang="en-US" altLang="zh-CN" b="1" dirty="0"/>
              <a:t>showing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tests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passed.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When submitting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CASS,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Lab3.</a:t>
            </a:r>
            <a:r>
              <a:rPr lang="zh-CN" altLang="en-US" dirty="0"/>
              <a:t> </a:t>
            </a:r>
            <a:r>
              <a:rPr lang="en-US" altLang="zh-CN" dirty="0"/>
              <a:t>Deadline is 23:55 Sep 29.</a:t>
            </a:r>
          </a:p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1. Deadline is 23:55 OCT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8D6A2-7389-6644-8BA7-494FBC27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1" y="4190684"/>
            <a:ext cx="10887197" cy="1698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55981-D80E-7040-B8A9-888B055E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20A-C68D-3F4D-B7AE-6C6FCA3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Download today’s lab material from Course Website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course.cse.ust.hk</a:t>
            </a:r>
            <a:r>
              <a:rPr lang="en-US" sz="2800" dirty="0"/>
              <a:t>/comp3021/#labs</a:t>
            </a:r>
          </a:p>
          <a:p>
            <a:pPr lvl="1"/>
            <a:r>
              <a:rPr lang="en-US" sz="2800" dirty="0"/>
              <a:t>Lab 3 material: A “Lab3” project containing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src</a:t>
            </a:r>
            <a:r>
              <a:rPr lang="zh-CN" altLang="en-US" sz="2800" dirty="0"/>
              <a:t> </a:t>
            </a:r>
            <a:r>
              <a:rPr lang="en-US" altLang="zh-CN" sz="2800" dirty="0"/>
              <a:t>directory,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 err="1"/>
              <a:t>readme.md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 err="1"/>
              <a:t>uml.png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3A95F-88B7-EA41-A6FE-A8F52400ECC4}"/>
              </a:ext>
            </a:extLst>
          </p:cNvPr>
          <p:cNvSpPr/>
          <p:nvPr/>
        </p:nvSpPr>
        <p:spPr>
          <a:xfrm>
            <a:off x="2930298" y="5403397"/>
            <a:ext cx="3871912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392D-91F0-CA44-82D8-85FE3A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screenshots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8CB32-3FCD-3142-BB66-945E5F6B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19226"/>
            <a:ext cx="7924799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7FCD34-1EF1-3F44-8446-135614949577}"/>
              </a:ext>
            </a:extLst>
          </p:cNvPr>
          <p:cNvSpPr/>
          <p:nvPr/>
        </p:nvSpPr>
        <p:spPr>
          <a:xfrm>
            <a:off x="2133600" y="4500562"/>
            <a:ext cx="2252663" cy="1543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B9690-10D8-6745-AD26-8B5E8EB24E92}"/>
              </a:ext>
            </a:extLst>
          </p:cNvPr>
          <p:cNvSpPr/>
          <p:nvPr/>
        </p:nvSpPr>
        <p:spPr>
          <a:xfrm>
            <a:off x="2133601" y="1419226"/>
            <a:ext cx="1595438" cy="27527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71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3C6-4D04-4C42-81FB-0B195C0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B11E-F336-5A46-B451-9F07B0ED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</a:t>
            </a:r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4BB9C-6FE9-7F42-A09B-4FD7BB18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18" y="2381250"/>
            <a:ext cx="31115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5F2E-AC6D-904F-8342-EE7CC73C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88" y="5300663"/>
            <a:ext cx="4152900" cy="647700"/>
          </a:xfrm>
          <a:prstGeom prst="rect">
            <a:avLst/>
          </a:prstGeom>
        </p:spPr>
      </p:pic>
      <p:pic>
        <p:nvPicPr>
          <p:cNvPr id="1030" name="Picture 6" descr="Community Link Workers: local information session – The NEN – North  Edinburgh News">
            <a:extLst>
              <a:ext uri="{FF2B5EF4-FFF2-40B4-BE49-F238E27FC236}">
                <a16:creationId xmlns:a16="http://schemas.microsoft.com/office/drawing/2014/main" id="{2235CB32-A036-7640-BE1A-9C80ED724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9"/>
          <a:stretch/>
        </p:blipFill>
        <p:spPr bwMode="auto">
          <a:xfrm>
            <a:off x="8147051" y="2702849"/>
            <a:ext cx="2727725" cy="256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113AA-0AAC-234D-8F36-41747BAE2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978" y="580862"/>
            <a:ext cx="1324767" cy="1379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291D1-0158-474A-85FF-CEC2ADBB28AD}"/>
              </a:ext>
            </a:extLst>
          </p:cNvPr>
          <p:cNvSpPr txBox="1"/>
          <p:nvPr/>
        </p:nvSpPr>
        <p:spPr>
          <a:xfrm>
            <a:off x="8874978" y="1907246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lass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7FFDC-92C3-7240-94F0-243E3A1E94A8}"/>
              </a:ext>
            </a:extLst>
          </p:cNvPr>
          <p:cNvSpPr txBox="1"/>
          <p:nvPr/>
        </p:nvSpPr>
        <p:spPr>
          <a:xfrm>
            <a:off x="7915540" y="5542518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Instances / ojects of class Person</a:t>
            </a:r>
          </a:p>
        </p:txBody>
      </p:sp>
    </p:spTree>
    <p:extLst>
      <p:ext uri="{BB962C8B-B14F-4D97-AF65-F5344CB8AC3E}">
        <p14:creationId xmlns:p14="http://schemas.microsoft.com/office/powerpoint/2010/main" val="57699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F68-6D9C-5A45-ACB2-565C22D6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E1BB-3B3A-234B-8207-6291CC98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Like C++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COMP2012</a:t>
            </a:r>
            <a:r>
              <a:rPr lang="en-US" altLang="zh-CN" dirty="0"/>
              <a:t>)</a:t>
            </a:r>
          </a:p>
          <a:p>
            <a:pPr lvl="1"/>
            <a:r>
              <a:rPr lang="en-HK" b="1" dirty="0"/>
              <a:t>Static</a:t>
            </a:r>
            <a:r>
              <a:rPr lang="en-HK" dirty="0"/>
              <a:t> methods and variables belong to a class, not a specific object</a:t>
            </a:r>
          </a:p>
          <a:p>
            <a:pPr lvl="1"/>
            <a:r>
              <a:rPr lang="en-HK" dirty="0"/>
              <a:t>They can be called via the class name</a:t>
            </a:r>
          </a:p>
          <a:p>
            <a:pPr lvl="1"/>
            <a:r>
              <a:rPr lang="en-HK" dirty="0"/>
              <a:t>All instances of a class share the </a:t>
            </a:r>
            <a:r>
              <a:rPr lang="en-HK" b="1" dirty="0"/>
              <a:t>same</a:t>
            </a:r>
            <a:r>
              <a:rPr lang="en-HK" dirty="0"/>
              <a:t> copy of static variables</a:t>
            </a:r>
            <a:br>
              <a:rPr lang="en-HK" dirty="0"/>
            </a:br>
            <a:endParaRPr lang="en-US" dirty="0"/>
          </a:p>
        </p:txBody>
      </p:sp>
      <p:pic>
        <p:nvPicPr>
          <p:cNvPr id="5" name="Picture 6" descr="A picture containing portrait icons.&#10;">
            <a:extLst>
              <a:ext uri="{FF2B5EF4-FFF2-40B4-BE49-F238E27FC236}">
                <a16:creationId xmlns:a16="http://schemas.microsoft.com/office/drawing/2014/main" id="{773B792B-481F-DB49-924B-2553DD4AA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9"/>
          <a:stretch/>
        </p:blipFill>
        <p:spPr bwMode="auto">
          <a:xfrm>
            <a:off x="1341137" y="3607433"/>
            <a:ext cx="2727725" cy="256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lack memory card icon - Free black memory card icons">
            <a:extLst>
              <a:ext uri="{FF2B5EF4-FFF2-40B4-BE49-F238E27FC236}">
                <a16:creationId xmlns:a16="http://schemas.microsoft.com/office/drawing/2014/main" id="{D2E23A54-EE8E-F04B-8ABF-275A9CC4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69" y="4335683"/>
            <a:ext cx="672537" cy="6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62643-1132-6846-8521-55EE16DD7578}"/>
              </a:ext>
            </a:extLst>
          </p:cNvPr>
          <p:cNvSpPr txBox="1"/>
          <p:nvPr/>
        </p:nvSpPr>
        <p:spPr>
          <a:xfrm>
            <a:off x="6515197" y="5143157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Shared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804385-54B3-5C4E-BD04-11DB33884041}"/>
              </a:ext>
            </a:extLst>
          </p:cNvPr>
          <p:cNvSpPr/>
          <p:nvPr/>
        </p:nvSpPr>
        <p:spPr>
          <a:xfrm>
            <a:off x="4977114" y="4001294"/>
            <a:ext cx="520861" cy="20175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90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C4D478-D7BE-304D-B0FB-91A1C0B7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51" y="3506494"/>
            <a:ext cx="5690006" cy="1873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D5E204-0F63-0048-94EE-3AA6F5D2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35" y="1579490"/>
            <a:ext cx="3771900" cy="1562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07E653-2ABF-9E48-BBEF-24466D0F2ABB}"/>
              </a:ext>
            </a:extLst>
          </p:cNvPr>
          <p:cNvSpPr/>
          <p:nvPr/>
        </p:nvSpPr>
        <p:spPr>
          <a:xfrm>
            <a:off x="2233924" y="2693072"/>
            <a:ext cx="594828" cy="223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D9BDE-C568-1A43-A10E-95A476A8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B2272-552A-C64F-AEBE-5CCB6D0C8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27" t="28773" r="53046" b="11775"/>
          <a:stretch/>
        </p:blipFill>
        <p:spPr>
          <a:xfrm>
            <a:off x="965437" y="5612831"/>
            <a:ext cx="2703512" cy="882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54039-71E7-1E48-BF17-D91D09515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864" r="6223"/>
          <a:stretch/>
        </p:blipFill>
        <p:spPr>
          <a:xfrm>
            <a:off x="8176280" y="5612581"/>
            <a:ext cx="2703512" cy="957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9DA2A8-03B4-D34D-9548-F34B4A31E6F9}"/>
              </a:ext>
            </a:extLst>
          </p:cNvPr>
          <p:cNvCxnSpPr>
            <a:cxnSpLocks/>
          </p:cNvCxnSpPr>
          <p:nvPr/>
        </p:nvCxnSpPr>
        <p:spPr>
          <a:xfrm>
            <a:off x="2531338" y="2916184"/>
            <a:ext cx="839313" cy="32994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F318B-DC34-3E4B-8937-C98684241285}"/>
              </a:ext>
            </a:extLst>
          </p:cNvPr>
          <p:cNvSpPr/>
          <p:nvPr/>
        </p:nvSpPr>
        <p:spPr>
          <a:xfrm>
            <a:off x="10336335" y="6090962"/>
            <a:ext cx="460236" cy="340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5A1C0-5267-0F49-BDD5-927F363901D1}"/>
              </a:ext>
            </a:extLst>
          </p:cNvPr>
          <p:cNvSpPr/>
          <p:nvPr/>
        </p:nvSpPr>
        <p:spPr>
          <a:xfrm>
            <a:off x="3289682" y="6091212"/>
            <a:ext cx="460236" cy="340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CC7868-48A4-FF44-A83B-4B72A317A4BC}"/>
              </a:ext>
            </a:extLst>
          </p:cNvPr>
          <p:cNvSpPr/>
          <p:nvPr/>
        </p:nvSpPr>
        <p:spPr>
          <a:xfrm>
            <a:off x="7355422" y="4722979"/>
            <a:ext cx="1641715" cy="2637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87D61D-1FE8-8D43-9B70-3F8BEC18C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601" y="1543777"/>
            <a:ext cx="3663358" cy="17299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DDEC0-EA11-6146-A389-E81B3B3AD5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928658" y="3044142"/>
            <a:ext cx="2637795" cy="30468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4F1E-68C5-8B4B-8E54-66ADD4CE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742E-9759-1A4A-8029-4DD29BEF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</a:p>
          <a:p>
            <a:r>
              <a:rPr lang="en-US" altLang="zh-CN" b="1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initialization with</a:t>
            </a:r>
            <a:r>
              <a:rPr lang="zh-CN" altLang="en-US" dirty="0"/>
              <a:t> </a:t>
            </a:r>
            <a:r>
              <a:rPr lang="en-US" altLang="zh-CN" b="1" dirty="0"/>
              <a:t>inheritance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inheritance)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3F6E9-1A06-2242-9E67-216221282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39"/>
          <a:stretch/>
        </p:blipFill>
        <p:spPr>
          <a:xfrm>
            <a:off x="414141" y="3686500"/>
            <a:ext cx="4165600" cy="2175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F38B0-55AE-AE4B-8977-8C7DBE8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r>
              <a:rPr lang="en-US" altLang="zh-CN" dirty="0"/>
              <a:t>Block (IIB)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9CD8-A78C-8648-B388-BD00490B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841"/>
            <a:ext cx="10515600" cy="4351338"/>
          </a:xfrm>
        </p:spPr>
        <p:txBody>
          <a:bodyPr/>
          <a:lstStyle/>
          <a:p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</a:p>
          <a:p>
            <a:r>
              <a:rPr lang="en-HK" dirty="0"/>
              <a:t>An instance initialization is executed in the following relative order:</a:t>
            </a:r>
          </a:p>
          <a:p>
            <a:pPr lvl="1"/>
            <a:r>
              <a:rPr lang="en-HK" dirty="0"/>
              <a:t>All data fields initialized to </a:t>
            </a:r>
            <a:r>
              <a:rPr lang="en-HK" b="1" dirty="0"/>
              <a:t>default</a:t>
            </a:r>
            <a:r>
              <a:rPr lang="en-HK" dirty="0"/>
              <a:t> values (0, false, or null)</a:t>
            </a:r>
          </a:p>
          <a:p>
            <a:pPr lvl="1"/>
            <a:r>
              <a:rPr lang="en-HK" dirty="0"/>
              <a:t>Field initializers and IIBs executed according to </a:t>
            </a:r>
            <a:r>
              <a:rPr lang="en-HK" b="1" dirty="0"/>
              <a:t>order of appearance</a:t>
            </a:r>
          </a:p>
          <a:p>
            <a:pPr lvl="1"/>
            <a:r>
              <a:rPr lang="en-HK" dirty="0"/>
              <a:t>Body of constructor executed </a:t>
            </a:r>
            <a:r>
              <a:rPr lang="en-HK" b="1" dirty="0"/>
              <a:t>after</a:t>
            </a:r>
            <a:r>
              <a:rPr lang="en-HK" dirty="0"/>
              <a:t> the body of its </a:t>
            </a:r>
            <a:r>
              <a:rPr lang="en-HK" b="1" dirty="0"/>
              <a:t>superclass</a:t>
            </a:r>
            <a:r>
              <a:rPr lang="en-HK" dirty="0"/>
              <a:t> constructor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0508A-69A3-604D-BC35-6F89ABFE3D4C}"/>
              </a:ext>
            </a:extLst>
          </p:cNvPr>
          <p:cNvSpPr/>
          <p:nvPr/>
        </p:nvSpPr>
        <p:spPr>
          <a:xfrm>
            <a:off x="683131" y="4349083"/>
            <a:ext cx="3634036" cy="1513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B4387-AFC2-BF45-9FDA-AE2977BABA91}"/>
              </a:ext>
            </a:extLst>
          </p:cNvPr>
          <p:cNvSpPr/>
          <p:nvPr/>
        </p:nvSpPr>
        <p:spPr>
          <a:xfrm>
            <a:off x="704443" y="3883152"/>
            <a:ext cx="3634036" cy="3440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417F5-EDBB-254B-9AB5-F7EEDD8E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12" y="3686500"/>
            <a:ext cx="43180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E233B-8ED1-1F4D-8454-7633C483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969" y="4055189"/>
            <a:ext cx="9779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0764D0-FA1F-A942-B1C3-D338A4ED60EA}"/>
              </a:ext>
            </a:extLst>
          </p:cNvPr>
          <p:cNvSpPr/>
          <p:nvPr/>
        </p:nvSpPr>
        <p:spPr>
          <a:xfrm>
            <a:off x="5608962" y="4287906"/>
            <a:ext cx="1361464" cy="312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7A175-454E-154C-9EC2-B9599181B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12" y="5671669"/>
            <a:ext cx="29972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221D25-7576-F743-A96F-A67AAF15602D}"/>
              </a:ext>
            </a:extLst>
          </p:cNvPr>
          <p:cNvSpPr txBox="1"/>
          <p:nvPr/>
        </p:nvSpPr>
        <p:spPr>
          <a:xfrm>
            <a:off x="10479314" y="544285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741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2A7-88E9-2046-A9A8-937F4983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r>
              <a:rPr lang="en-US" altLang="zh-CN" dirty="0"/>
              <a:t>Block (SIB)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5659-C940-9E4D-A87F-D575883C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b="1" dirty="0"/>
              <a:t>only</a:t>
            </a:r>
            <a:r>
              <a:rPr lang="zh-CN" altLang="en-US" b="1" dirty="0"/>
              <a:t> </a:t>
            </a:r>
            <a:r>
              <a:rPr lang="en-US" altLang="zh-CN" b="1" dirty="0"/>
              <a:t>once</a:t>
            </a:r>
            <a:r>
              <a:rPr lang="zh-CN" altLang="en-US" b="1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JVM</a:t>
            </a:r>
          </a:p>
          <a:p>
            <a:r>
              <a:rPr lang="en-HK" dirty="0"/>
              <a:t>An SIB is executed in the following relative order:</a:t>
            </a:r>
          </a:p>
          <a:p>
            <a:pPr lvl="1"/>
            <a:r>
              <a:rPr lang="en-HK" dirty="0"/>
              <a:t>All static data fields initialized to default values (0, false, or null)</a:t>
            </a:r>
          </a:p>
          <a:p>
            <a:pPr lvl="1"/>
            <a:r>
              <a:rPr lang="en-HK" dirty="0"/>
              <a:t>Static </a:t>
            </a:r>
            <a:r>
              <a:rPr lang="en-HK" b="1" dirty="0"/>
              <a:t>field</a:t>
            </a:r>
            <a:r>
              <a:rPr lang="en-HK" dirty="0"/>
              <a:t> initializers and SIBs executed according to </a:t>
            </a:r>
            <a:r>
              <a:rPr lang="en-HK" b="1" dirty="0"/>
              <a:t>order of appearance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500A2-CEA1-FE4A-8DE8-E0C4F92D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01294"/>
            <a:ext cx="5638800" cy="111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8359ED-30EC-1C41-9320-E3FFE8C9E0D2}"/>
              </a:ext>
            </a:extLst>
          </p:cNvPr>
          <p:cNvSpPr/>
          <p:nvPr/>
        </p:nvSpPr>
        <p:spPr>
          <a:xfrm>
            <a:off x="3684206" y="4560094"/>
            <a:ext cx="3935794" cy="340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316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C566-5370-5F47-9E3C-6DE122B3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Initialization with</a:t>
            </a:r>
            <a:r>
              <a:rPr lang="zh-CN" altLang="en-US" dirty="0"/>
              <a:t> </a:t>
            </a:r>
            <a:r>
              <a:rPr lang="en-US" altLang="zh-CN" b="1" dirty="0"/>
              <a:t>Inheritance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556A-3527-5740-94F1-5CA0205D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Class initialization (only once)</a:t>
            </a:r>
          </a:p>
          <a:p>
            <a:pPr lvl="1"/>
            <a:r>
              <a:rPr lang="en-HK" dirty="0"/>
              <a:t>Every </a:t>
            </a:r>
            <a:r>
              <a:rPr lang="en-HK" b="1" dirty="0"/>
              <a:t>static</a:t>
            </a:r>
            <a:r>
              <a:rPr lang="en-HK" dirty="0"/>
              <a:t> data field initialized to default value (0, false, or null)</a:t>
            </a:r>
          </a:p>
          <a:p>
            <a:pPr lvl="1"/>
            <a:r>
              <a:rPr lang="en-HK" b="1" dirty="0"/>
              <a:t>Superclass</a:t>
            </a:r>
            <a:r>
              <a:rPr lang="en-HK" dirty="0"/>
              <a:t>' static field initializers/SIBs evaluated in order of appearance</a:t>
            </a:r>
          </a:p>
          <a:p>
            <a:pPr lvl="1"/>
            <a:r>
              <a:rPr lang="en-HK" dirty="0"/>
              <a:t>The class’ static field initializers/SIBs evaluated in order of appearance</a:t>
            </a:r>
          </a:p>
          <a:p>
            <a:r>
              <a:rPr lang="en-HK" dirty="0"/>
              <a:t>Object instantiation (0 or more times)</a:t>
            </a:r>
          </a:p>
          <a:p>
            <a:pPr lvl="1"/>
            <a:r>
              <a:rPr lang="en-HK" b="1" dirty="0"/>
              <a:t>Superclass</a:t>
            </a:r>
            <a:r>
              <a:rPr lang="en-HK" dirty="0"/>
              <a:t>' instance field initializers/IIBs evaluated in order of appearance</a:t>
            </a:r>
          </a:p>
          <a:p>
            <a:pPr lvl="1"/>
            <a:r>
              <a:rPr lang="en-HK" dirty="0"/>
              <a:t>Body of </a:t>
            </a:r>
            <a:r>
              <a:rPr lang="en-HK" b="1" dirty="0"/>
              <a:t>superclass</a:t>
            </a:r>
            <a:r>
              <a:rPr lang="en-HK" dirty="0"/>
              <a:t>’ </a:t>
            </a:r>
            <a:r>
              <a:rPr lang="en-HK" b="1" dirty="0"/>
              <a:t>constructor</a:t>
            </a:r>
            <a:r>
              <a:rPr lang="en-HK" dirty="0"/>
              <a:t> executed</a:t>
            </a:r>
          </a:p>
          <a:p>
            <a:pPr lvl="1"/>
            <a:r>
              <a:rPr lang="en-HK" dirty="0"/>
              <a:t>The class' instance field initializers/IIBs evaluated in order of appearance</a:t>
            </a:r>
          </a:p>
          <a:p>
            <a:pPr lvl="1"/>
            <a:r>
              <a:rPr lang="en-HK" dirty="0"/>
              <a:t>Body of the class’ constructor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739</Words>
  <Application>Microsoft Macintosh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COMP3021 Lab 3</vt:lpstr>
      <vt:lpstr>Lab 3 Materials</vt:lpstr>
      <vt:lpstr>Classes and Objects</vt:lpstr>
      <vt:lpstr>Static Methods and Variables</vt:lpstr>
      <vt:lpstr>Example of static variables</vt:lpstr>
      <vt:lpstr>Field Initialization</vt:lpstr>
      <vt:lpstr>Instance Initialization Block (IIB)</vt:lpstr>
      <vt:lpstr>Static Initialization Block (SIB)</vt:lpstr>
      <vt:lpstr>Class &amp; Object Initialization with Inheritance</vt:lpstr>
      <vt:lpstr>What is the initialization order with inheritance</vt:lpstr>
      <vt:lpstr>What is the initialization order with inheritance</vt:lpstr>
      <vt:lpstr>Wrapper Class</vt:lpstr>
      <vt:lpstr>Unit test and JUnit (Basic)</vt:lpstr>
      <vt:lpstr>Unit test and JUnit (Basic)</vt:lpstr>
      <vt:lpstr>Unit test and JUnit (Basic)</vt:lpstr>
      <vt:lpstr>Lab 3 Implement Your Classes</vt:lpstr>
      <vt:lpstr>Demo: Test failed</vt:lpstr>
      <vt:lpstr>Demo: Passing the test cases</vt:lpstr>
      <vt:lpstr>Submission</vt:lpstr>
      <vt:lpstr>Example of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 Lab 2</dc:title>
  <dc:creator>Lili WEI</dc:creator>
  <cp:lastModifiedBy>CAO Jialun</cp:lastModifiedBy>
  <cp:revision>20</cp:revision>
  <dcterms:created xsi:type="dcterms:W3CDTF">2018-09-10T11:08:06Z</dcterms:created>
  <dcterms:modified xsi:type="dcterms:W3CDTF">2020-09-20T07:08:01Z</dcterms:modified>
</cp:coreProperties>
</file>