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57E588-B20F-1C43-929A-94F39FE3B49D}" v="11" dt="2020-10-04T14:16:53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ngqiang Victor TIAN" userId="37efd625-3bb3-42a6-a867-09efccbee027" providerId="ADAL" clId="{5B0BD628-FE3C-BE4B-A528-F480510C4CE2}"/>
    <pc:docChg chg="undo custSel addSld modSld">
      <pc:chgData name="Yongqiang Victor TIAN" userId="37efd625-3bb3-42a6-a867-09efccbee027" providerId="ADAL" clId="{5B0BD628-FE3C-BE4B-A528-F480510C4CE2}" dt="2018-09-25T09:50:44.847" v="1718" actId="20577"/>
      <pc:docMkLst>
        <pc:docMk/>
      </pc:docMkLst>
      <pc:sldChg chg="modSp">
        <pc:chgData name="Yongqiang Victor TIAN" userId="37efd625-3bb3-42a6-a867-09efccbee027" providerId="ADAL" clId="{5B0BD628-FE3C-BE4B-A528-F480510C4CE2}" dt="2018-09-25T08:58:07.577" v="4" actId="20577"/>
        <pc:sldMkLst>
          <pc:docMk/>
          <pc:sldMk cId="475946894" sldId="256"/>
        </pc:sldMkLst>
        <pc:spChg chg="mod">
          <ac:chgData name="Yongqiang Victor TIAN" userId="37efd625-3bb3-42a6-a867-09efccbee027" providerId="ADAL" clId="{5B0BD628-FE3C-BE4B-A528-F480510C4CE2}" dt="2018-09-25T08:58:07.577" v="4" actId="20577"/>
          <ac:spMkLst>
            <pc:docMk/>
            <pc:sldMk cId="475946894" sldId="256"/>
            <ac:spMk id="3" creationId="{2A26052C-CC7B-894E-9398-00A325976A45}"/>
          </ac:spMkLst>
        </pc:spChg>
      </pc:sldChg>
      <pc:sldChg chg="modSp">
        <pc:chgData name="Yongqiang Victor TIAN" userId="37efd625-3bb3-42a6-a867-09efccbee027" providerId="ADAL" clId="{5B0BD628-FE3C-BE4B-A528-F480510C4CE2}" dt="2018-09-25T09:50:44.847" v="1718" actId="20577"/>
        <pc:sldMkLst>
          <pc:docMk/>
          <pc:sldMk cId="1704976957" sldId="257"/>
        </pc:sldMkLst>
        <pc:spChg chg="mod">
          <ac:chgData name="Yongqiang Victor TIAN" userId="37efd625-3bb3-42a6-a867-09efccbee027" providerId="ADAL" clId="{5B0BD628-FE3C-BE4B-A528-F480510C4CE2}" dt="2018-09-25T09:09:41.456" v="276" actId="114"/>
          <ac:spMkLst>
            <pc:docMk/>
            <pc:sldMk cId="1704976957" sldId="257"/>
            <ac:spMk id="2" creationId="{80EF5063-28DD-504B-9359-9871B2D7EB0F}"/>
          </ac:spMkLst>
        </pc:spChg>
        <pc:spChg chg="mod">
          <ac:chgData name="Yongqiang Victor TIAN" userId="37efd625-3bb3-42a6-a867-09efccbee027" providerId="ADAL" clId="{5B0BD628-FE3C-BE4B-A528-F480510C4CE2}" dt="2018-09-25T09:50:44.847" v="1718" actId="20577"/>
          <ac:spMkLst>
            <pc:docMk/>
            <pc:sldMk cId="1704976957" sldId="257"/>
            <ac:spMk id="3" creationId="{3B21DB52-8FC8-494E-8F5B-B241465F8BA8}"/>
          </ac:spMkLst>
        </pc:spChg>
      </pc:sldChg>
      <pc:sldChg chg="modSp add">
        <pc:chgData name="Yongqiang Victor TIAN" userId="37efd625-3bb3-42a6-a867-09efccbee027" providerId="ADAL" clId="{5B0BD628-FE3C-BE4B-A528-F480510C4CE2}" dt="2018-09-25T09:09:14.925" v="269" actId="20577"/>
        <pc:sldMkLst>
          <pc:docMk/>
          <pc:sldMk cId="3516666830" sldId="258"/>
        </pc:sldMkLst>
        <pc:spChg chg="mod">
          <ac:chgData name="Yongqiang Victor TIAN" userId="37efd625-3bb3-42a6-a867-09efccbee027" providerId="ADAL" clId="{5B0BD628-FE3C-BE4B-A528-F480510C4CE2}" dt="2018-09-25T09:07:11.003" v="29" actId="20577"/>
          <ac:spMkLst>
            <pc:docMk/>
            <pc:sldMk cId="3516666830" sldId="258"/>
            <ac:spMk id="2" creationId="{97E4EDDB-3B78-FB41-A6AC-9DAA52C8206C}"/>
          </ac:spMkLst>
        </pc:spChg>
        <pc:spChg chg="mod">
          <ac:chgData name="Yongqiang Victor TIAN" userId="37efd625-3bb3-42a6-a867-09efccbee027" providerId="ADAL" clId="{5B0BD628-FE3C-BE4B-A528-F480510C4CE2}" dt="2018-09-25T09:09:14.925" v="269" actId="20577"/>
          <ac:spMkLst>
            <pc:docMk/>
            <pc:sldMk cId="3516666830" sldId="258"/>
            <ac:spMk id="3" creationId="{031ECBEA-BCC9-2B40-A93F-AC368F7BCEDA}"/>
          </ac:spMkLst>
        </pc:spChg>
      </pc:sldChg>
      <pc:sldChg chg="modSp add">
        <pc:chgData name="Yongqiang Victor TIAN" userId="37efd625-3bb3-42a6-a867-09efccbee027" providerId="ADAL" clId="{5B0BD628-FE3C-BE4B-A528-F480510C4CE2}" dt="2018-09-25T09:30:00.217" v="1027" actId="20577"/>
        <pc:sldMkLst>
          <pc:docMk/>
          <pc:sldMk cId="2109216930" sldId="259"/>
        </pc:sldMkLst>
        <pc:spChg chg="mod">
          <ac:chgData name="Yongqiang Victor TIAN" userId="37efd625-3bb3-42a6-a867-09efccbee027" providerId="ADAL" clId="{5B0BD628-FE3C-BE4B-A528-F480510C4CE2}" dt="2018-09-25T09:23:22.407" v="395" actId="20577"/>
          <ac:spMkLst>
            <pc:docMk/>
            <pc:sldMk cId="2109216930" sldId="259"/>
            <ac:spMk id="2" creationId="{DAC84688-161A-6244-93D2-828F487A552C}"/>
          </ac:spMkLst>
        </pc:spChg>
        <pc:spChg chg="mod">
          <ac:chgData name="Yongqiang Victor TIAN" userId="37efd625-3bb3-42a6-a867-09efccbee027" providerId="ADAL" clId="{5B0BD628-FE3C-BE4B-A528-F480510C4CE2}" dt="2018-09-25T09:30:00.217" v="1027" actId="20577"/>
          <ac:spMkLst>
            <pc:docMk/>
            <pc:sldMk cId="2109216930" sldId="259"/>
            <ac:spMk id="3" creationId="{8CBA0A2A-8AD8-5C4B-928C-4E05207F6D07}"/>
          </ac:spMkLst>
        </pc:spChg>
      </pc:sldChg>
      <pc:sldChg chg="addSp delSp modSp add">
        <pc:chgData name="Yongqiang Victor TIAN" userId="37efd625-3bb3-42a6-a867-09efccbee027" providerId="ADAL" clId="{5B0BD628-FE3C-BE4B-A528-F480510C4CE2}" dt="2018-09-25T09:39:23.218" v="1066"/>
        <pc:sldMkLst>
          <pc:docMk/>
          <pc:sldMk cId="1800037276" sldId="260"/>
        </pc:sldMkLst>
        <pc:spChg chg="mod">
          <ac:chgData name="Yongqiang Victor TIAN" userId="37efd625-3bb3-42a6-a867-09efccbee027" providerId="ADAL" clId="{5B0BD628-FE3C-BE4B-A528-F480510C4CE2}" dt="2018-09-25T09:39:23.218" v="1066"/>
          <ac:spMkLst>
            <pc:docMk/>
            <pc:sldMk cId="1800037276" sldId="260"/>
            <ac:spMk id="2" creationId="{47E212C9-69C1-AB4E-BD92-C239939F4B8B}"/>
          </ac:spMkLst>
        </pc:spChg>
        <pc:spChg chg="del mod">
          <ac:chgData name="Yongqiang Victor TIAN" userId="37efd625-3bb3-42a6-a867-09efccbee027" providerId="ADAL" clId="{5B0BD628-FE3C-BE4B-A528-F480510C4CE2}" dt="2018-09-25T09:29:09.965" v="998"/>
          <ac:spMkLst>
            <pc:docMk/>
            <pc:sldMk cId="1800037276" sldId="260"/>
            <ac:spMk id="3" creationId="{0E4E5D8F-6D40-EA4E-847B-0555F0E75AC9}"/>
          </ac:spMkLst>
        </pc:spChg>
        <pc:picChg chg="add mod">
          <ac:chgData name="Yongqiang Victor TIAN" userId="37efd625-3bb3-42a6-a867-09efccbee027" providerId="ADAL" clId="{5B0BD628-FE3C-BE4B-A528-F480510C4CE2}" dt="2018-09-25T09:29:23.245" v="1004" actId="1076"/>
          <ac:picMkLst>
            <pc:docMk/>
            <pc:sldMk cId="1800037276" sldId="260"/>
            <ac:picMk id="4" creationId="{831CAE78-A49F-A643-A77A-21FC20AAAB9E}"/>
          </ac:picMkLst>
        </pc:picChg>
      </pc:sldChg>
      <pc:sldChg chg="addSp modSp add">
        <pc:chgData name="Yongqiang Victor TIAN" userId="37efd625-3bb3-42a6-a867-09efccbee027" providerId="ADAL" clId="{5B0BD628-FE3C-BE4B-A528-F480510C4CE2}" dt="2018-09-25T09:39:08.589" v="1063" actId="1076"/>
        <pc:sldMkLst>
          <pc:docMk/>
          <pc:sldMk cId="3029013847" sldId="261"/>
        </pc:sldMkLst>
        <pc:spChg chg="mod">
          <ac:chgData name="Yongqiang Victor TIAN" userId="37efd625-3bb3-42a6-a867-09efccbee027" providerId="ADAL" clId="{5B0BD628-FE3C-BE4B-A528-F480510C4CE2}" dt="2018-09-25T09:34:05.337" v="1049" actId="20577"/>
          <ac:spMkLst>
            <pc:docMk/>
            <pc:sldMk cId="3029013847" sldId="261"/>
            <ac:spMk id="2" creationId="{A1636BAF-B404-9349-8B01-B3527173A1AB}"/>
          </ac:spMkLst>
        </pc:spChg>
        <pc:spChg chg="mod">
          <ac:chgData name="Yongqiang Victor TIAN" userId="37efd625-3bb3-42a6-a867-09efccbee027" providerId="ADAL" clId="{5B0BD628-FE3C-BE4B-A528-F480510C4CE2}" dt="2018-09-25T09:39:06.398" v="1062" actId="1076"/>
          <ac:spMkLst>
            <pc:docMk/>
            <pc:sldMk cId="3029013847" sldId="261"/>
            <ac:spMk id="3" creationId="{EDBF0FA9-3C83-E24B-BBA4-953E7885B3A5}"/>
          </ac:spMkLst>
        </pc:spChg>
        <pc:picChg chg="add mod">
          <ac:chgData name="Yongqiang Victor TIAN" userId="37efd625-3bb3-42a6-a867-09efccbee027" providerId="ADAL" clId="{5B0BD628-FE3C-BE4B-A528-F480510C4CE2}" dt="2018-09-25T09:39:08.589" v="1063" actId="1076"/>
          <ac:picMkLst>
            <pc:docMk/>
            <pc:sldMk cId="3029013847" sldId="261"/>
            <ac:picMk id="4" creationId="{02E2EA52-59F4-FE46-B7D7-E0614108E3D7}"/>
          </ac:picMkLst>
        </pc:picChg>
      </pc:sldChg>
      <pc:sldChg chg="modSp add">
        <pc:chgData name="Yongqiang Victor TIAN" userId="37efd625-3bb3-42a6-a867-09efccbee027" providerId="ADAL" clId="{5B0BD628-FE3C-BE4B-A528-F480510C4CE2}" dt="2018-09-25T09:43:02.783" v="1350" actId="14"/>
        <pc:sldMkLst>
          <pc:docMk/>
          <pc:sldMk cId="1149884174" sldId="262"/>
        </pc:sldMkLst>
        <pc:spChg chg="mod">
          <ac:chgData name="Yongqiang Victor TIAN" userId="37efd625-3bb3-42a6-a867-09efccbee027" providerId="ADAL" clId="{5B0BD628-FE3C-BE4B-A528-F480510C4CE2}" dt="2018-09-25T09:40:45.317" v="1083" actId="20577"/>
          <ac:spMkLst>
            <pc:docMk/>
            <pc:sldMk cId="1149884174" sldId="262"/>
            <ac:spMk id="2" creationId="{6FAE5C0E-05F1-524B-8EA0-A0D4DD97F6BE}"/>
          </ac:spMkLst>
        </pc:spChg>
        <pc:spChg chg="mod">
          <ac:chgData name="Yongqiang Victor TIAN" userId="37efd625-3bb3-42a6-a867-09efccbee027" providerId="ADAL" clId="{5B0BD628-FE3C-BE4B-A528-F480510C4CE2}" dt="2018-09-25T09:43:02.783" v="1350" actId="14"/>
          <ac:spMkLst>
            <pc:docMk/>
            <pc:sldMk cId="1149884174" sldId="262"/>
            <ac:spMk id="3" creationId="{7FE9A0BC-88E4-E54D-853D-622EB3D65FB8}"/>
          </ac:spMkLst>
        </pc:spChg>
      </pc:sldChg>
      <pc:sldChg chg="addSp delSp modSp add">
        <pc:chgData name="Yongqiang Victor TIAN" userId="37efd625-3bb3-42a6-a867-09efccbee027" providerId="ADAL" clId="{5B0BD628-FE3C-BE4B-A528-F480510C4CE2}" dt="2018-09-25T09:45:01.756" v="1441" actId="20577"/>
        <pc:sldMkLst>
          <pc:docMk/>
          <pc:sldMk cId="2444482355" sldId="263"/>
        </pc:sldMkLst>
        <pc:spChg chg="mod">
          <ac:chgData name="Yongqiang Victor TIAN" userId="37efd625-3bb3-42a6-a867-09efccbee027" providerId="ADAL" clId="{5B0BD628-FE3C-BE4B-A528-F480510C4CE2}" dt="2018-09-25T09:43:42.435" v="1398" actId="113"/>
          <ac:spMkLst>
            <pc:docMk/>
            <pc:sldMk cId="2444482355" sldId="263"/>
            <ac:spMk id="2" creationId="{13EAEF8E-4BD7-E543-A6E2-0A0AA5F70A62}"/>
          </ac:spMkLst>
        </pc:spChg>
        <pc:spChg chg="del">
          <ac:chgData name="Yongqiang Victor TIAN" userId="37efd625-3bb3-42a6-a867-09efccbee027" providerId="ADAL" clId="{5B0BD628-FE3C-BE4B-A528-F480510C4CE2}" dt="2018-09-25T09:43:19.659" v="1352"/>
          <ac:spMkLst>
            <pc:docMk/>
            <pc:sldMk cId="2444482355" sldId="263"/>
            <ac:spMk id="3" creationId="{263512D3-80C0-6C41-85C2-A42E11396398}"/>
          </ac:spMkLst>
        </pc:spChg>
        <pc:spChg chg="add mod">
          <ac:chgData name="Yongqiang Victor TIAN" userId="37efd625-3bb3-42a6-a867-09efccbee027" providerId="ADAL" clId="{5B0BD628-FE3C-BE4B-A528-F480510C4CE2}" dt="2018-09-25T09:44:33.740" v="1410" actId="207"/>
          <ac:spMkLst>
            <pc:docMk/>
            <pc:sldMk cId="2444482355" sldId="263"/>
            <ac:spMk id="5" creationId="{B1F9D2FB-CE03-B142-8721-CB39F95BB1E7}"/>
          </ac:spMkLst>
        </pc:spChg>
        <pc:spChg chg="add mod">
          <ac:chgData name="Yongqiang Victor TIAN" userId="37efd625-3bb3-42a6-a867-09efccbee027" providerId="ADAL" clId="{5B0BD628-FE3C-BE4B-A528-F480510C4CE2}" dt="2018-09-25T09:45:01.756" v="1441" actId="20577"/>
          <ac:spMkLst>
            <pc:docMk/>
            <pc:sldMk cId="2444482355" sldId="263"/>
            <ac:spMk id="6" creationId="{6C19287B-C0EE-9D40-9C9A-8987EED6D36B}"/>
          </ac:spMkLst>
        </pc:spChg>
        <pc:picChg chg="add mod">
          <ac:chgData name="Yongqiang Victor TIAN" userId="37efd625-3bb3-42a6-a867-09efccbee027" providerId="ADAL" clId="{5B0BD628-FE3C-BE4B-A528-F480510C4CE2}" dt="2018-09-25T09:44:01.072" v="1404" actId="1076"/>
          <ac:picMkLst>
            <pc:docMk/>
            <pc:sldMk cId="2444482355" sldId="263"/>
            <ac:picMk id="4" creationId="{6F52D4B1-2FBB-D847-9ADC-D24A6A8EB2B9}"/>
          </ac:picMkLst>
        </pc:picChg>
      </pc:sldChg>
      <pc:sldChg chg="modSp add">
        <pc:chgData name="Yongqiang Victor TIAN" userId="37efd625-3bb3-42a6-a867-09efccbee027" providerId="ADAL" clId="{5B0BD628-FE3C-BE4B-A528-F480510C4CE2}" dt="2018-09-25T09:49:26.506" v="1588" actId="20577"/>
        <pc:sldMkLst>
          <pc:docMk/>
          <pc:sldMk cId="2277217848" sldId="264"/>
        </pc:sldMkLst>
        <pc:spChg chg="mod">
          <ac:chgData name="Yongqiang Victor TIAN" userId="37efd625-3bb3-42a6-a867-09efccbee027" providerId="ADAL" clId="{5B0BD628-FE3C-BE4B-A528-F480510C4CE2}" dt="2018-09-25T09:45:26.205" v="1453" actId="20577"/>
          <ac:spMkLst>
            <pc:docMk/>
            <pc:sldMk cId="2277217848" sldId="264"/>
            <ac:spMk id="2" creationId="{2E219CD9-DC04-3A4F-AEE8-17C8D56846C0}"/>
          </ac:spMkLst>
        </pc:spChg>
        <pc:spChg chg="mod">
          <ac:chgData name="Yongqiang Victor TIAN" userId="37efd625-3bb3-42a6-a867-09efccbee027" providerId="ADAL" clId="{5B0BD628-FE3C-BE4B-A528-F480510C4CE2}" dt="2018-09-25T09:49:26.506" v="1588" actId="20577"/>
          <ac:spMkLst>
            <pc:docMk/>
            <pc:sldMk cId="2277217848" sldId="264"/>
            <ac:spMk id="3" creationId="{75EEC918-57E0-494F-A42A-7FADAF0E2D0D}"/>
          </ac:spMkLst>
        </pc:spChg>
      </pc:sldChg>
      <pc:sldChg chg="modSp add">
        <pc:chgData name="Yongqiang Victor TIAN" userId="37efd625-3bb3-42a6-a867-09efccbee027" providerId="ADAL" clId="{5B0BD628-FE3C-BE4B-A528-F480510C4CE2}" dt="2018-09-25T09:50:32.031" v="1715" actId="313"/>
        <pc:sldMkLst>
          <pc:docMk/>
          <pc:sldMk cId="1181817648" sldId="265"/>
        </pc:sldMkLst>
        <pc:spChg chg="mod">
          <ac:chgData name="Yongqiang Victor TIAN" userId="37efd625-3bb3-42a6-a867-09efccbee027" providerId="ADAL" clId="{5B0BD628-FE3C-BE4B-A528-F480510C4CE2}" dt="2018-09-25T09:50:18.581" v="1683" actId="20577"/>
          <ac:spMkLst>
            <pc:docMk/>
            <pc:sldMk cId="1181817648" sldId="265"/>
            <ac:spMk id="2" creationId="{9F6041DD-5C43-614F-BFA1-14D26E5B5BB0}"/>
          </ac:spMkLst>
        </pc:spChg>
        <pc:spChg chg="mod">
          <ac:chgData name="Yongqiang Victor TIAN" userId="37efd625-3bb3-42a6-a867-09efccbee027" providerId="ADAL" clId="{5B0BD628-FE3C-BE4B-A528-F480510C4CE2}" dt="2018-09-25T09:50:32.031" v="1715" actId="313"/>
          <ac:spMkLst>
            <pc:docMk/>
            <pc:sldMk cId="1181817648" sldId="265"/>
            <ac:spMk id="3" creationId="{C2D214A1-0620-A945-93EB-7ADE584E997D}"/>
          </ac:spMkLst>
        </pc:spChg>
      </pc:sldChg>
    </pc:docChg>
  </pc:docChgLst>
  <pc:docChgLst>
    <pc:chgData name="CAO Jialun" userId="0dbef095-0d26-495f-95cf-6a2675c03d58" providerId="ADAL" clId="{645F2C92-7DA4-254F-9C2A-BF49ED53682A}"/>
    <pc:docChg chg="modSld">
      <pc:chgData name="CAO Jialun" userId="0dbef095-0d26-495f-95cf-6a2675c03d58" providerId="ADAL" clId="{645F2C92-7DA4-254F-9C2A-BF49ED53682A}" dt="2020-10-04T14:28:24.878" v="3" actId="113"/>
      <pc:docMkLst>
        <pc:docMk/>
      </pc:docMkLst>
      <pc:sldChg chg="modSp mod">
        <pc:chgData name="CAO Jialun" userId="0dbef095-0d26-495f-95cf-6a2675c03d58" providerId="ADAL" clId="{645F2C92-7DA4-254F-9C2A-BF49ED53682A}" dt="2020-10-04T14:28:24.878" v="3" actId="113"/>
        <pc:sldMkLst>
          <pc:docMk/>
          <pc:sldMk cId="1181817648" sldId="265"/>
        </pc:sldMkLst>
        <pc:spChg chg="mod">
          <ac:chgData name="CAO Jialun" userId="0dbef095-0d26-495f-95cf-6a2675c03d58" providerId="ADAL" clId="{645F2C92-7DA4-254F-9C2A-BF49ED53682A}" dt="2020-10-04T14:28:24.878" v="3" actId="113"/>
          <ac:spMkLst>
            <pc:docMk/>
            <pc:sldMk cId="1181817648" sldId="265"/>
            <ac:spMk id="3" creationId="{C2D214A1-0620-A945-93EB-7ADE584E997D}"/>
          </ac:spMkLst>
        </pc:spChg>
      </pc:sldChg>
    </pc:docChg>
  </pc:docChgLst>
  <pc:docChgLst>
    <pc:chgData name="CAO Jialun" userId="0dbef095-0d26-495f-95cf-6a2675c03d58" providerId="ADAL" clId="{2157E588-B20F-1C43-929A-94F39FE3B49D}"/>
    <pc:docChg chg="undo custSel modSld">
      <pc:chgData name="CAO Jialun" userId="0dbef095-0d26-495f-95cf-6a2675c03d58" providerId="ADAL" clId="{2157E588-B20F-1C43-929A-94F39FE3B49D}" dt="2020-10-04T14:16:55.315" v="106" actId="1076"/>
      <pc:docMkLst>
        <pc:docMk/>
      </pc:docMkLst>
      <pc:sldChg chg="addSp modSp mod">
        <pc:chgData name="CAO Jialun" userId="0dbef095-0d26-495f-95cf-6a2675c03d58" providerId="ADAL" clId="{2157E588-B20F-1C43-929A-94F39FE3B49D}" dt="2020-10-04T14:07:00.580" v="75" actId="207"/>
        <pc:sldMkLst>
          <pc:docMk/>
          <pc:sldMk cId="1704976957" sldId="257"/>
        </pc:sldMkLst>
        <pc:spChg chg="mod">
          <ac:chgData name="CAO Jialun" userId="0dbef095-0d26-495f-95cf-6a2675c03d58" providerId="ADAL" clId="{2157E588-B20F-1C43-929A-94F39FE3B49D}" dt="2020-10-04T14:07:00.580" v="75" actId="207"/>
          <ac:spMkLst>
            <pc:docMk/>
            <pc:sldMk cId="1704976957" sldId="257"/>
            <ac:spMk id="3" creationId="{3B21DB52-8FC8-494E-8F5B-B241465F8BA8}"/>
          </ac:spMkLst>
        </pc:spChg>
        <pc:picChg chg="add mod">
          <ac:chgData name="CAO Jialun" userId="0dbef095-0d26-495f-95cf-6a2675c03d58" providerId="ADAL" clId="{2157E588-B20F-1C43-929A-94F39FE3B49D}" dt="2020-10-04T14:05:22.532" v="52" actId="1076"/>
          <ac:picMkLst>
            <pc:docMk/>
            <pc:sldMk cId="1704976957" sldId="257"/>
            <ac:picMk id="4" creationId="{47C6503C-559A-104F-89B1-DDBFFC55A9EB}"/>
          </ac:picMkLst>
        </pc:picChg>
        <pc:picChg chg="add mod">
          <ac:chgData name="CAO Jialun" userId="0dbef095-0d26-495f-95cf-6a2675c03d58" providerId="ADAL" clId="{2157E588-B20F-1C43-929A-94F39FE3B49D}" dt="2020-10-04T14:05:22.532" v="52" actId="1076"/>
          <ac:picMkLst>
            <pc:docMk/>
            <pc:sldMk cId="1704976957" sldId="257"/>
            <ac:picMk id="5" creationId="{72C72CAD-2424-954A-83F3-02235E6C097E}"/>
          </ac:picMkLst>
        </pc:picChg>
        <pc:picChg chg="add mod">
          <ac:chgData name="CAO Jialun" userId="0dbef095-0d26-495f-95cf-6a2675c03d58" providerId="ADAL" clId="{2157E588-B20F-1C43-929A-94F39FE3B49D}" dt="2020-10-04T14:05:22.532" v="52" actId="1076"/>
          <ac:picMkLst>
            <pc:docMk/>
            <pc:sldMk cId="1704976957" sldId="257"/>
            <ac:picMk id="6" creationId="{C0F7DA1D-7829-BA41-BF80-D6681FACFA78}"/>
          </ac:picMkLst>
        </pc:picChg>
      </pc:sldChg>
      <pc:sldChg chg="addSp modSp mod">
        <pc:chgData name="CAO Jialun" userId="0dbef095-0d26-495f-95cf-6a2675c03d58" providerId="ADAL" clId="{2157E588-B20F-1C43-929A-94F39FE3B49D}" dt="2020-10-04T14:05:02.267" v="45" actId="1076"/>
        <pc:sldMkLst>
          <pc:docMk/>
          <pc:sldMk cId="3516666830" sldId="258"/>
        </pc:sldMkLst>
        <pc:spChg chg="mod">
          <ac:chgData name="CAO Jialun" userId="0dbef095-0d26-495f-95cf-6a2675c03d58" providerId="ADAL" clId="{2157E588-B20F-1C43-929A-94F39FE3B49D}" dt="2020-10-04T14:00:37.829" v="19" actId="207"/>
          <ac:spMkLst>
            <pc:docMk/>
            <pc:sldMk cId="3516666830" sldId="258"/>
            <ac:spMk id="3" creationId="{031ECBEA-BCC9-2B40-A93F-AC368F7BCEDA}"/>
          </ac:spMkLst>
        </pc:spChg>
        <pc:picChg chg="add mod">
          <ac:chgData name="CAO Jialun" userId="0dbef095-0d26-495f-95cf-6a2675c03d58" providerId="ADAL" clId="{2157E588-B20F-1C43-929A-94F39FE3B49D}" dt="2020-10-04T14:03:24.964" v="41" actId="14100"/>
          <ac:picMkLst>
            <pc:docMk/>
            <pc:sldMk cId="3516666830" sldId="258"/>
            <ac:picMk id="4" creationId="{2705D9F3-A2B9-7044-B85A-7559DDEA1E81}"/>
          </ac:picMkLst>
        </pc:picChg>
        <pc:picChg chg="add mod">
          <ac:chgData name="CAO Jialun" userId="0dbef095-0d26-495f-95cf-6a2675c03d58" providerId="ADAL" clId="{2157E588-B20F-1C43-929A-94F39FE3B49D}" dt="2020-10-04T14:04:31.529" v="43" actId="1076"/>
          <ac:picMkLst>
            <pc:docMk/>
            <pc:sldMk cId="3516666830" sldId="258"/>
            <ac:picMk id="5" creationId="{37DE77F8-EEE2-B54D-81D0-779E57946F8E}"/>
          </ac:picMkLst>
        </pc:picChg>
        <pc:picChg chg="add mod">
          <ac:chgData name="CAO Jialun" userId="0dbef095-0d26-495f-95cf-6a2675c03d58" providerId="ADAL" clId="{2157E588-B20F-1C43-929A-94F39FE3B49D}" dt="2020-10-04T14:05:02.267" v="45" actId="1076"/>
          <ac:picMkLst>
            <pc:docMk/>
            <pc:sldMk cId="3516666830" sldId="258"/>
            <ac:picMk id="6" creationId="{F1A8493C-B3AA-7E4A-BCEE-3407E549CD9A}"/>
          </ac:picMkLst>
        </pc:picChg>
      </pc:sldChg>
      <pc:sldChg chg="modSp mod">
        <pc:chgData name="CAO Jialun" userId="0dbef095-0d26-495f-95cf-6a2675c03d58" providerId="ADAL" clId="{2157E588-B20F-1C43-929A-94F39FE3B49D}" dt="2020-10-04T14:08:22.333" v="85" actId="255"/>
        <pc:sldMkLst>
          <pc:docMk/>
          <pc:sldMk cId="2109216930" sldId="259"/>
        </pc:sldMkLst>
        <pc:spChg chg="mod">
          <ac:chgData name="CAO Jialun" userId="0dbef095-0d26-495f-95cf-6a2675c03d58" providerId="ADAL" clId="{2157E588-B20F-1C43-929A-94F39FE3B49D}" dt="2020-10-04T14:05:31.967" v="54" actId="1036"/>
          <ac:spMkLst>
            <pc:docMk/>
            <pc:sldMk cId="2109216930" sldId="259"/>
            <ac:spMk id="2" creationId="{DAC84688-161A-6244-93D2-828F487A552C}"/>
          </ac:spMkLst>
        </pc:spChg>
        <pc:spChg chg="mod">
          <ac:chgData name="CAO Jialun" userId="0dbef095-0d26-495f-95cf-6a2675c03d58" providerId="ADAL" clId="{2157E588-B20F-1C43-929A-94F39FE3B49D}" dt="2020-10-04T14:08:22.333" v="85" actId="255"/>
          <ac:spMkLst>
            <pc:docMk/>
            <pc:sldMk cId="2109216930" sldId="259"/>
            <ac:spMk id="3" creationId="{8CBA0A2A-8AD8-5C4B-928C-4E05207F6D07}"/>
          </ac:spMkLst>
        </pc:spChg>
      </pc:sldChg>
      <pc:sldChg chg="addSp modSp mod">
        <pc:chgData name="CAO Jialun" userId="0dbef095-0d26-495f-95cf-6a2675c03d58" providerId="ADAL" clId="{2157E588-B20F-1C43-929A-94F39FE3B49D}" dt="2020-10-04T14:09:08.696" v="92" actId="1076"/>
        <pc:sldMkLst>
          <pc:docMk/>
          <pc:sldMk cId="1800037276" sldId="260"/>
        </pc:sldMkLst>
        <pc:picChg chg="mod">
          <ac:chgData name="CAO Jialun" userId="0dbef095-0d26-495f-95cf-6a2675c03d58" providerId="ADAL" clId="{2157E588-B20F-1C43-929A-94F39FE3B49D}" dt="2020-10-04T14:08:38.680" v="86" actId="14100"/>
          <ac:picMkLst>
            <pc:docMk/>
            <pc:sldMk cId="1800037276" sldId="260"/>
            <ac:picMk id="4" creationId="{831CAE78-A49F-A643-A77A-21FC20AAAB9E}"/>
          </ac:picMkLst>
        </pc:picChg>
        <pc:cxnChg chg="add mod">
          <ac:chgData name="CAO Jialun" userId="0dbef095-0d26-495f-95cf-6a2675c03d58" providerId="ADAL" clId="{2157E588-B20F-1C43-929A-94F39FE3B49D}" dt="2020-10-04T14:09:02.149" v="90" actId="208"/>
          <ac:cxnSpMkLst>
            <pc:docMk/>
            <pc:sldMk cId="1800037276" sldId="260"/>
            <ac:cxnSpMk id="5" creationId="{E8B13ADB-4536-6944-B830-6BDE205CAE01}"/>
          </ac:cxnSpMkLst>
        </pc:cxnChg>
        <pc:cxnChg chg="add mod">
          <ac:chgData name="CAO Jialun" userId="0dbef095-0d26-495f-95cf-6a2675c03d58" providerId="ADAL" clId="{2157E588-B20F-1C43-929A-94F39FE3B49D}" dt="2020-10-04T14:09:08.696" v="92" actId="1076"/>
          <ac:cxnSpMkLst>
            <pc:docMk/>
            <pc:sldMk cId="1800037276" sldId="260"/>
            <ac:cxnSpMk id="7" creationId="{F00C3E66-DCD2-B946-86DA-071E94BF234F}"/>
          </ac:cxnSpMkLst>
        </pc:cxnChg>
      </pc:sldChg>
      <pc:sldChg chg="addSp modSp mod">
        <pc:chgData name="CAO Jialun" userId="0dbef095-0d26-495f-95cf-6a2675c03d58" providerId="ADAL" clId="{2157E588-B20F-1C43-929A-94F39FE3B49D}" dt="2020-10-04T14:11:10.950" v="98" actId="1076"/>
        <pc:sldMkLst>
          <pc:docMk/>
          <pc:sldMk cId="3029013847" sldId="261"/>
        </pc:sldMkLst>
        <pc:spChg chg="mod">
          <ac:chgData name="CAO Jialun" userId="0dbef095-0d26-495f-95cf-6a2675c03d58" providerId="ADAL" clId="{2157E588-B20F-1C43-929A-94F39FE3B49D}" dt="2020-10-04T14:10:05.430" v="93" actId="113"/>
          <ac:spMkLst>
            <pc:docMk/>
            <pc:sldMk cId="3029013847" sldId="261"/>
            <ac:spMk id="3" creationId="{EDBF0FA9-3C83-E24B-BBA4-953E7885B3A5}"/>
          </ac:spMkLst>
        </pc:spChg>
        <pc:cxnChg chg="add mod">
          <ac:chgData name="CAO Jialun" userId="0dbef095-0d26-495f-95cf-6a2675c03d58" providerId="ADAL" clId="{2157E588-B20F-1C43-929A-94F39FE3B49D}" dt="2020-10-04T14:11:10.950" v="98" actId="1076"/>
          <ac:cxnSpMkLst>
            <pc:docMk/>
            <pc:sldMk cId="3029013847" sldId="261"/>
            <ac:cxnSpMk id="5" creationId="{6741BBC3-DD63-FD44-92BF-EE029386D592}"/>
          </ac:cxnSpMkLst>
        </pc:cxnChg>
      </pc:sldChg>
      <pc:sldChg chg="modSp mod">
        <pc:chgData name="CAO Jialun" userId="0dbef095-0d26-495f-95cf-6a2675c03d58" providerId="ADAL" clId="{2157E588-B20F-1C43-929A-94F39FE3B49D}" dt="2020-10-04T14:11:35.967" v="99" actId="113"/>
        <pc:sldMkLst>
          <pc:docMk/>
          <pc:sldMk cId="1149884174" sldId="262"/>
        </pc:sldMkLst>
        <pc:spChg chg="mod">
          <ac:chgData name="CAO Jialun" userId="0dbef095-0d26-495f-95cf-6a2675c03d58" providerId="ADAL" clId="{2157E588-B20F-1C43-929A-94F39FE3B49D}" dt="2020-10-04T14:11:35.967" v="99" actId="113"/>
          <ac:spMkLst>
            <pc:docMk/>
            <pc:sldMk cId="1149884174" sldId="262"/>
            <ac:spMk id="3" creationId="{7FE9A0BC-88E4-E54D-853D-622EB3D65FB8}"/>
          </ac:spMkLst>
        </pc:spChg>
      </pc:sldChg>
      <pc:sldChg chg="addSp delSp modSp mod">
        <pc:chgData name="CAO Jialun" userId="0dbef095-0d26-495f-95cf-6a2675c03d58" providerId="ADAL" clId="{2157E588-B20F-1C43-929A-94F39FE3B49D}" dt="2020-10-04T14:16:55.315" v="106" actId="1076"/>
        <pc:sldMkLst>
          <pc:docMk/>
          <pc:sldMk cId="2277217848" sldId="264"/>
        </pc:sldMkLst>
        <pc:spChg chg="mod">
          <ac:chgData name="CAO Jialun" userId="0dbef095-0d26-495f-95cf-6a2675c03d58" providerId="ADAL" clId="{2157E588-B20F-1C43-929A-94F39FE3B49D}" dt="2020-10-04T13:47:00.582" v="9" actId="113"/>
          <ac:spMkLst>
            <pc:docMk/>
            <pc:sldMk cId="2277217848" sldId="264"/>
            <ac:spMk id="3" creationId="{75EEC918-57E0-494F-A42A-7FADAF0E2D0D}"/>
          </ac:spMkLst>
        </pc:spChg>
        <pc:picChg chg="add mod">
          <ac:chgData name="CAO Jialun" userId="0dbef095-0d26-495f-95cf-6a2675c03d58" providerId="ADAL" clId="{2157E588-B20F-1C43-929A-94F39FE3B49D}" dt="2020-10-04T14:16:11.033" v="101" actId="1076"/>
          <ac:picMkLst>
            <pc:docMk/>
            <pc:sldMk cId="2277217848" sldId="264"/>
            <ac:picMk id="4" creationId="{E25907D8-7B4F-0F49-80E8-628BAA92C000}"/>
          </ac:picMkLst>
        </pc:picChg>
        <pc:picChg chg="add del mod">
          <ac:chgData name="CAO Jialun" userId="0dbef095-0d26-495f-95cf-6a2675c03d58" providerId="ADAL" clId="{2157E588-B20F-1C43-929A-94F39FE3B49D}" dt="2020-10-04T14:16:52.586" v="104" actId="478"/>
          <ac:picMkLst>
            <pc:docMk/>
            <pc:sldMk cId="2277217848" sldId="264"/>
            <ac:picMk id="5" creationId="{8E4217DA-06B8-0F49-9F5C-A5029E951D40}"/>
          </ac:picMkLst>
        </pc:picChg>
        <pc:picChg chg="add mod">
          <ac:chgData name="CAO Jialun" userId="0dbef095-0d26-495f-95cf-6a2675c03d58" providerId="ADAL" clId="{2157E588-B20F-1C43-929A-94F39FE3B49D}" dt="2020-10-04T14:16:55.315" v="106" actId="1076"/>
          <ac:picMkLst>
            <pc:docMk/>
            <pc:sldMk cId="2277217848" sldId="264"/>
            <ac:picMk id="6" creationId="{ADAC800B-D9CB-0745-A07A-1F8BDB6984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9877-E3A6-A74A-BA2B-A58A0FF19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173AF-3BE6-CB42-8B79-D0F5B3074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C55EC-5535-1D4E-ACAE-69795D32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07A6-7206-1243-9CB9-36F8AD6763D4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AEE9D-08E5-F943-BCAB-9470A848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A896C-05E3-534C-8F1A-35944246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44B6-D60E-674D-94D7-662CA504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4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2B6E-BF7C-D349-9407-258C091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5E5A4-F4F3-9B4F-8845-245F609EA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404C8-986A-3540-A06D-28291BE9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07A6-7206-1243-9CB9-36F8AD6763D4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72DC1-B028-4442-AFA4-32DA9A27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7F6B1-F7AF-F849-B835-3F18E2E8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44B6-D60E-674D-94D7-662CA504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4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197B6-878C-5B42-8453-1371E0172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44A7-2BE2-DE48-861F-BF6F8E05D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622A5-1B78-6E45-BDBE-1A9B1ADE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07A6-7206-1243-9CB9-36F8AD6763D4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3BD12-76E2-1241-B617-49CDE920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399F9-9E41-144C-BAE3-9093BAA9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44B6-D60E-674D-94D7-662CA504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5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8DC0-21F9-8D48-B43A-447A2B0A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98109-46C2-A940-81B7-07418D374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AC98A-9291-8D4A-A1D6-C7C4D45D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07A6-7206-1243-9CB9-36F8AD6763D4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12803-858A-534C-89AA-B1B27278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F622D-1669-CB4F-AF95-6409FE91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44B6-D60E-674D-94D7-662CA504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8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7AD1-7E72-7B4A-9EBE-5BD888B3D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21B53-3392-954B-8531-DE2F2C207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3CDB-390B-DF48-B23E-753171C1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07A6-7206-1243-9CB9-36F8AD6763D4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2FB78-85DC-384A-A83F-E50B7609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AAE69-9167-534A-98BF-7D2CAD6A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44B6-D60E-674D-94D7-662CA504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3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227F-816A-944A-A05A-6F4ACFCE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487C5-BEDC-E343-AF6B-EDC81C4BA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47E0D-5E32-DD46-9D8F-94B787066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923C3-24F6-1949-9A45-810CCE45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07A6-7206-1243-9CB9-36F8AD6763D4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E083B-5C8C-BC42-9BA2-1111E3C1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D2D01-CC33-264D-95D9-FC622CA6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44B6-D60E-674D-94D7-662CA504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6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AA37-CFF9-3647-9467-272E53522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6E4F6-058C-E14F-A52B-425D64C0B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4E554-D671-6341-AB2E-21D45D355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3C886-AF92-1E42-92AC-E793015F5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52AF7-1E39-C84B-9E94-696278AF4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FBECD-863C-314E-889D-B2981D9C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07A6-7206-1243-9CB9-36F8AD6763D4}" type="datetimeFigureOut">
              <a:rPr lang="en-US" smtClean="0"/>
              <a:t>10/4/20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25B1E-201D-0342-BC11-63F62AB9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524FC-9FE1-2B43-B5B0-E766498A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44B6-D60E-674D-94D7-662CA504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1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2E34-6EC5-E343-810B-468048E7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C6546-64E9-A849-83BD-752EA3F9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07A6-7206-1243-9CB9-36F8AD6763D4}" type="datetimeFigureOut">
              <a:rPr lang="en-US" smtClean="0"/>
              <a:t>10/4/20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29AEE-FE6C-A048-95BC-75AC4BAB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38C20-DB16-9745-8A14-50D0DA50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44B6-D60E-674D-94D7-662CA504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5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D63CCB-06C2-D74F-8F56-82C476BD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07A6-7206-1243-9CB9-36F8AD6763D4}" type="datetimeFigureOut">
              <a:rPr lang="en-US" smtClean="0"/>
              <a:t>10/4/20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7A04FE-BEEC-D345-8615-6274BC1A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D5AC3-02A7-3A49-B993-CECC705D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44B6-D60E-674D-94D7-662CA504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6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B321-BC3D-A44B-981A-9F781AB57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68C0-CED7-6646-B1BD-E77528421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E9B96-329E-CE43-BB9C-CCC8E3050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A84FE-B566-D742-BE91-C053CBB8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07A6-7206-1243-9CB9-36F8AD6763D4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F30AF-5FF7-F047-BD57-2C0BF3E0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F6132-913E-5040-A6DA-B1A8C9C0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44B6-D60E-674D-94D7-662CA504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18E3-F0A9-BD49-A4A7-3576E5E9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AB5C4-EAAA-0943-A299-EC0F779D1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10865-9B86-C941-9417-C0DB14AFE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F96A7-E838-0F49-92DC-63EC46E7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07A6-7206-1243-9CB9-36F8AD6763D4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B47FD-8E2A-AE41-91F9-9A0056C1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8216A-9ABC-1144-BC46-A1653B96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44B6-D60E-674D-94D7-662CA504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4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31D55-37C9-9549-97F1-979E4BC4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43B9D-7DC6-6A43-9467-7E9E865AE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4E1CA-2123-2E4C-9B15-08379E502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07A6-7206-1243-9CB9-36F8AD6763D4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83822-AB9F-D145-B156-85A374D6D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B7A32-AC13-D942-99F2-7D7B1A28E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744B6-D60E-674D-94D7-662CA504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9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9FAF-CE00-0945-B642-72FFB2139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COMP3021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6052C-CC7B-894E-9398-00A325976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5: Inheritance, Polymorphism</a:t>
            </a:r>
          </a:p>
        </p:txBody>
      </p:sp>
    </p:spTree>
    <p:extLst>
      <p:ext uri="{BB962C8B-B14F-4D97-AF65-F5344CB8AC3E}">
        <p14:creationId xmlns:p14="http://schemas.microsoft.com/office/powerpoint/2010/main" val="475946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9CD9-DC04-3A4F-AEE8-17C8D568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C918-57E0-494F-A42A-7FADAF0E2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We already learn</a:t>
            </a:r>
          </a:p>
          <a:p>
            <a:pPr lvl="1"/>
            <a:r>
              <a:rPr lang="en-HK" dirty="0"/>
              <a:t>@Test</a:t>
            </a:r>
          </a:p>
          <a:p>
            <a:pPr lvl="1"/>
            <a:r>
              <a:rPr lang="en-HK" dirty="0"/>
              <a:t>@</a:t>
            </a:r>
            <a:r>
              <a:rPr lang="en-HK" dirty="0" err="1"/>
              <a:t>BeforeEach</a:t>
            </a:r>
            <a:endParaRPr lang="en-HK" dirty="0"/>
          </a:p>
          <a:p>
            <a:pPr lvl="1"/>
            <a:r>
              <a:rPr lang="en-HK" dirty="0"/>
              <a:t>@</a:t>
            </a:r>
            <a:r>
              <a:rPr lang="en-HK" dirty="0" err="1"/>
              <a:t>BeforeAll</a:t>
            </a:r>
            <a:endParaRPr lang="en-HK" dirty="0"/>
          </a:p>
          <a:p>
            <a:pPr lvl="1"/>
            <a:r>
              <a:rPr lang="en-HK" dirty="0"/>
              <a:t>…</a:t>
            </a:r>
          </a:p>
          <a:p>
            <a:r>
              <a:rPr lang="en-HK" dirty="0"/>
              <a:t>Two more:</a:t>
            </a:r>
          </a:p>
          <a:p>
            <a:pPr lvl="1"/>
            <a:r>
              <a:rPr lang="en-HK" dirty="0"/>
              <a:t>@DisplayName</a:t>
            </a:r>
          </a:p>
          <a:p>
            <a:pPr lvl="2"/>
            <a:r>
              <a:rPr lang="en-HK" dirty="0"/>
              <a:t>show </a:t>
            </a:r>
            <a:r>
              <a:rPr lang="en-HK" b="1" dirty="0"/>
              <a:t>custom</a:t>
            </a:r>
            <a:r>
              <a:rPr lang="en-HK" dirty="0"/>
              <a:t> names instead of the method name</a:t>
            </a:r>
            <a:endParaRPr lang="en-US" dirty="0"/>
          </a:p>
          <a:p>
            <a:pPr lvl="1"/>
            <a:r>
              <a:rPr lang="en-US" dirty="0"/>
              <a:t>@Disabled</a:t>
            </a:r>
          </a:p>
          <a:p>
            <a:pPr lvl="2"/>
            <a:r>
              <a:rPr lang="en-US" dirty="0"/>
              <a:t>Skip this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907D8-7B4F-0F49-80E8-628BAA92C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979" y="363538"/>
            <a:ext cx="6311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AC800B-D9CB-0745-A07A-1F8BDB698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979" y="3639344"/>
            <a:ext cx="46228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1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41DD-5C43-614F-BFA1-14D26E5B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14A1-0620-A945-93EB-7ADE584E9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three classes required in readme</a:t>
            </a:r>
          </a:p>
          <a:p>
            <a:r>
              <a:rPr lang="en-US" dirty="0"/>
              <a:t>Pass the provided JUnit tests</a:t>
            </a:r>
          </a:p>
          <a:p>
            <a:r>
              <a:rPr lang="en-US" dirty="0"/>
              <a:t>Submit a ZIP file containing </a:t>
            </a:r>
            <a:r>
              <a:rPr lang="en-US" dirty="0" err="1"/>
              <a:t>Person.java</a:t>
            </a:r>
            <a:r>
              <a:rPr lang="en-US" dirty="0"/>
              <a:t>, </a:t>
            </a:r>
            <a:r>
              <a:rPr lang="en-US" dirty="0" err="1"/>
              <a:t>Student.java</a:t>
            </a:r>
            <a:r>
              <a:rPr lang="en-US" dirty="0"/>
              <a:t>, and </a:t>
            </a:r>
            <a:r>
              <a:rPr lang="en-US" dirty="0" err="1"/>
              <a:t>Teacher.java</a:t>
            </a:r>
            <a:r>
              <a:rPr lang="en-US" dirty="0"/>
              <a:t> to CASS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</a:p>
          <a:p>
            <a:pPr lvl="1"/>
            <a:r>
              <a:rPr lang="en-US" dirty="0"/>
              <a:t>When submitting to CASS, choose </a:t>
            </a:r>
            <a:r>
              <a:rPr lang="en-US" b="1" dirty="0"/>
              <a:t>Lab5</a:t>
            </a:r>
            <a:r>
              <a:rPr lang="en-US" dirty="0"/>
              <a:t>. DO NOT submit to Assignment 1.</a:t>
            </a:r>
          </a:p>
          <a:p>
            <a:pPr lvl="1"/>
            <a:r>
              <a:rPr lang="en-US" dirty="0"/>
              <a:t>Deadline is 23:55 Oct 13.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81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1F43-89DB-054C-8400-9A8C778D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FF430-A0F0-2148-818D-CDC58411F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lab5 materials from our course web page</a:t>
            </a:r>
          </a:p>
          <a:p>
            <a:endParaRPr lang="en-US" dirty="0"/>
          </a:p>
          <a:p>
            <a:r>
              <a:rPr lang="en-US" dirty="0"/>
              <a:t>When unzipped, you have a folder containing:</a:t>
            </a:r>
          </a:p>
          <a:p>
            <a:pPr lvl="1"/>
            <a:r>
              <a:rPr lang="en-US" dirty="0"/>
              <a:t>A readme file</a:t>
            </a:r>
          </a:p>
          <a:p>
            <a:pPr lvl="1"/>
            <a:r>
              <a:rPr lang="en-US" dirty="0"/>
              <a:t>A diagram picture</a:t>
            </a:r>
          </a:p>
          <a:p>
            <a:pPr lvl="1"/>
            <a:r>
              <a:rPr lang="en-US" dirty="0"/>
              <a:t>A “</a:t>
            </a:r>
            <a:r>
              <a:rPr lang="en-US" dirty="0" err="1"/>
              <a:t>src</a:t>
            </a:r>
            <a:r>
              <a:rPr lang="en-US" dirty="0"/>
              <a:t>” folder</a:t>
            </a:r>
          </a:p>
        </p:txBody>
      </p:sp>
    </p:spTree>
    <p:extLst>
      <p:ext uri="{BB962C8B-B14F-4D97-AF65-F5344CB8AC3E}">
        <p14:creationId xmlns:p14="http://schemas.microsoft.com/office/powerpoint/2010/main" val="97256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EDDB-3B78-FB41-A6AC-9DAA52C8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ECBEA-BCC9-2B40-A93F-AC368F7BC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important concept in OOP</a:t>
            </a:r>
          </a:p>
          <a:p>
            <a:r>
              <a:rPr lang="en-US" dirty="0"/>
              <a:t>Superclass and subclass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HK" dirty="0"/>
              <a:t>class </a:t>
            </a:r>
            <a:r>
              <a:rPr lang="en-HK" dirty="0">
                <a:solidFill>
                  <a:schemeClr val="accent1"/>
                </a:solidFill>
              </a:rPr>
              <a:t>Animal</a:t>
            </a:r>
            <a:r>
              <a:rPr lang="en-HK" dirty="0"/>
              <a:t> { }  </a:t>
            </a:r>
            <a:r>
              <a:rPr lang="zh-CN" altLang="en-US" dirty="0"/>
              <a:t>  </a:t>
            </a:r>
            <a:r>
              <a:rPr lang="en-HK" dirty="0">
                <a:solidFill>
                  <a:schemeClr val="accent3"/>
                </a:solidFill>
              </a:rPr>
              <a:t>//superclass of Human and Student</a:t>
            </a:r>
          </a:p>
          <a:p>
            <a:pPr lvl="1"/>
            <a:r>
              <a:rPr lang="en-HK" dirty="0"/>
              <a:t>class </a:t>
            </a:r>
            <a:r>
              <a:rPr lang="en-HK" dirty="0">
                <a:solidFill>
                  <a:schemeClr val="accent6"/>
                </a:solidFill>
              </a:rPr>
              <a:t>Human</a:t>
            </a:r>
            <a:r>
              <a:rPr lang="en-HK" dirty="0"/>
              <a:t> </a:t>
            </a:r>
            <a:r>
              <a:rPr lang="en-HK" b="1" dirty="0"/>
              <a:t>extends</a:t>
            </a:r>
            <a:r>
              <a:rPr lang="en-HK" dirty="0"/>
              <a:t> </a:t>
            </a:r>
            <a:r>
              <a:rPr lang="en-HK" dirty="0">
                <a:solidFill>
                  <a:schemeClr val="accent1"/>
                </a:solidFill>
              </a:rPr>
              <a:t>Animal</a:t>
            </a:r>
            <a:r>
              <a:rPr lang="en-HK" dirty="0"/>
              <a:t> { }  </a:t>
            </a:r>
            <a:r>
              <a:rPr lang="en-HK" dirty="0">
                <a:solidFill>
                  <a:schemeClr val="accent3"/>
                </a:solidFill>
              </a:rPr>
              <a:t>//subclass of Animal, superclass of Student</a:t>
            </a:r>
          </a:p>
          <a:p>
            <a:pPr lvl="1"/>
            <a:r>
              <a:rPr lang="en-HK" dirty="0"/>
              <a:t>class </a:t>
            </a:r>
            <a:r>
              <a:rPr lang="en-HK" dirty="0">
                <a:solidFill>
                  <a:srgbClr val="7030A0"/>
                </a:solidFill>
              </a:rPr>
              <a:t>Student</a:t>
            </a:r>
            <a:r>
              <a:rPr lang="en-HK" dirty="0"/>
              <a:t> </a:t>
            </a:r>
            <a:r>
              <a:rPr lang="en-HK" b="1" dirty="0"/>
              <a:t>extends</a:t>
            </a:r>
            <a:r>
              <a:rPr lang="en-HK" dirty="0"/>
              <a:t> </a:t>
            </a:r>
            <a:r>
              <a:rPr lang="en-HK" dirty="0">
                <a:solidFill>
                  <a:schemeClr val="accent6"/>
                </a:solidFill>
              </a:rPr>
              <a:t>Human</a:t>
            </a:r>
            <a:r>
              <a:rPr lang="en-HK" dirty="0"/>
              <a:t> { }  </a:t>
            </a:r>
            <a:r>
              <a:rPr lang="en-HK" dirty="0">
                <a:solidFill>
                  <a:schemeClr val="accent3"/>
                </a:solidFill>
              </a:rPr>
              <a:t>//subclass of both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5D9F3-A2B9-7044-B85A-7559DDEA1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63" y="4776904"/>
            <a:ext cx="1770287" cy="1534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DE77F8-EEE2-B54D-81D0-779E57946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550" y="4902200"/>
            <a:ext cx="1612900" cy="140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A8493C-B3AA-7E4A-BCEE-3407E549C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650" y="4933950"/>
            <a:ext cx="17526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6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5063-28DD-504B-9359-9871B2D7E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operator: </a:t>
            </a:r>
            <a:r>
              <a:rPr lang="en-US" b="1" i="1" dirty="0" err="1"/>
              <a:t>instanceof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1DB52-8FC8-494E-8F5B-B241465F8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</a:t>
            </a:r>
            <a:r>
              <a:rPr lang="en-US" dirty="0" err="1">
                <a:solidFill>
                  <a:schemeClr val="accent1"/>
                </a:solidFill>
              </a:rPr>
              <a:t>instanceof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Return </a:t>
            </a:r>
            <a:r>
              <a:rPr lang="en-US" dirty="0" err="1"/>
              <a:t>boolean</a:t>
            </a:r>
            <a:r>
              <a:rPr lang="en-US" dirty="0"/>
              <a:t> value</a:t>
            </a:r>
          </a:p>
          <a:p>
            <a:r>
              <a:rPr lang="en-HK" dirty="0"/>
              <a:t>Example:</a:t>
            </a:r>
          </a:p>
          <a:p>
            <a:pPr lvl="1"/>
            <a:r>
              <a:rPr lang="en-HK" dirty="0">
                <a:solidFill>
                  <a:schemeClr val="accent1"/>
                </a:solidFill>
              </a:rPr>
              <a:t>Animal</a:t>
            </a:r>
            <a:r>
              <a:rPr lang="en-HK" dirty="0"/>
              <a:t> a = new </a:t>
            </a:r>
            <a:r>
              <a:rPr lang="en-HK" dirty="0">
                <a:solidFill>
                  <a:schemeClr val="accent1"/>
                </a:solidFill>
              </a:rPr>
              <a:t>Animal</a:t>
            </a:r>
            <a:r>
              <a:rPr lang="en-HK" dirty="0"/>
              <a:t>(); </a:t>
            </a:r>
          </a:p>
          <a:p>
            <a:pPr lvl="1"/>
            <a:r>
              <a:rPr lang="en-HK" dirty="0">
                <a:solidFill>
                  <a:schemeClr val="accent6"/>
                </a:solidFill>
              </a:rPr>
              <a:t>Human</a:t>
            </a:r>
            <a:r>
              <a:rPr lang="en-HK" dirty="0"/>
              <a:t> </a:t>
            </a:r>
            <a:r>
              <a:rPr lang="en-HK" dirty="0">
                <a:solidFill>
                  <a:schemeClr val="accent6">
                    <a:lumMod val="50000"/>
                  </a:schemeClr>
                </a:solidFill>
              </a:rPr>
              <a:t>h</a:t>
            </a:r>
            <a:r>
              <a:rPr lang="en-HK" dirty="0"/>
              <a:t> = new </a:t>
            </a:r>
            <a:r>
              <a:rPr lang="en-HK" dirty="0">
                <a:solidFill>
                  <a:schemeClr val="accent6"/>
                </a:solidFill>
              </a:rPr>
              <a:t>Human</a:t>
            </a:r>
            <a:r>
              <a:rPr lang="en-HK" dirty="0"/>
              <a:t>(); </a:t>
            </a:r>
          </a:p>
          <a:p>
            <a:pPr lvl="1"/>
            <a:r>
              <a:rPr lang="en-HK" dirty="0">
                <a:solidFill>
                  <a:srgbClr val="7030A0"/>
                </a:solidFill>
              </a:rPr>
              <a:t>Student</a:t>
            </a:r>
            <a:r>
              <a:rPr lang="en-HK" dirty="0"/>
              <a:t> s = new </a:t>
            </a:r>
            <a:r>
              <a:rPr lang="en-HK" dirty="0">
                <a:solidFill>
                  <a:srgbClr val="7030A0"/>
                </a:solidFill>
              </a:rPr>
              <a:t>Student</a:t>
            </a:r>
            <a:r>
              <a:rPr lang="en-HK" dirty="0"/>
              <a:t>(); </a:t>
            </a:r>
          </a:p>
          <a:p>
            <a:pPr lvl="1"/>
            <a:endParaRPr lang="en-HK" dirty="0"/>
          </a:p>
          <a:p>
            <a:pPr lvl="1"/>
            <a:r>
              <a:rPr lang="en-HK" dirty="0" err="1"/>
              <a:t>System.out.println</a:t>
            </a:r>
            <a:r>
              <a:rPr lang="en-HK" dirty="0"/>
              <a:t>(</a:t>
            </a:r>
            <a:r>
              <a:rPr lang="en-HK" b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HK" dirty="0"/>
              <a:t> </a:t>
            </a:r>
            <a:r>
              <a:rPr lang="en-HK" b="1" i="1" dirty="0" err="1"/>
              <a:t>instanceof</a:t>
            </a:r>
            <a:r>
              <a:rPr lang="en-HK" dirty="0"/>
              <a:t> </a:t>
            </a:r>
            <a:r>
              <a:rPr lang="en-HK" dirty="0">
                <a:solidFill>
                  <a:schemeClr val="accent1"/>
                </a:solidFill>
              </a:rPr>
              <a:t>Animal</a:t>
            </a:r>
            <a:r>
              <a:rPr lang="en-HK" dirty="0"/>
              <a:t>); </a:t>
            </a:r>
            <a:r>
              <a:rPr lang="zh-CN" altLang="en-US" dirty="0"/>
              <a:t>       </a:t>
            </a:r>
            <a:r>
              <a:rPr lang="en-US" altLang="zh-CN" dirty="0"/>
              <a:t>	</a:t>
            </a:r>
            <a:r>
              <a:rPr lang="en-HK" dirty="0">
                <a:solidFill>
                  <a:schemeClr val="accent3"/>
                </a:solidFill>
              </a:rPr>
              <a:t>//true </a:t>
            </a:r>
          </a:p>
          <a:p>
            <a:pPr lvl="1"/>
            <a:r>
              <a:rPr lang="en-HK" dirty="0" err="1"/>
              <a:t>System.out.println</a:t>
            </a:r>
            <a:r>
              <a:rPr lang="en-HK" dirty="0"/>
              <a:t>(</a:t>
            </a:r>
            <a:r>
              <a:rPr lang="en-HK" b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HK" dirty="0"/>
              <a:t> </a:t>
            </a:r>
            <a:r>
              <a:rPr lang="en-HK" b="1" i="1" dirty="0" err="1"/>
              <a:t>instanceof</a:t>
            </a:r>
            <a:r>
              <a:rPr lang="en-HK" dirty="0"/>
              <a:t> </a:t>
            </a:r>
            <a:r>
              <a:rPr lang="en-HK" dirty="0">
                <a:solidFill>
                  <a:schemeClr val="accent6"/>
                </a:solidFill>
              </a:rPr>
              <a:t>Human</a:t>
            </a:r>
            <a:r>
              <a:rPr lang="en-HK" dirty="0"/>
              <a:t>); </a:t>
            </a: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en-HK" dirty="0">
                <a:solidFill>
                  <a:schemeClr val="accent3"/>
                </a:solidFill>
              </a:rPr>
              <a:t>//true </a:t>
            </a:r>
          </a:p>
          <a:p>
            <a:pPr lvl="1"/>
            <a:r>
              <a:rPr lang="en-HK" dirty="0" err="1"/>
              <a:t>System.out.println</a:t>
            </a:r>
            <a:r>
              <a:rPr lang="en-HK" dirty="0"/>
              <a:t>(</a:t>
            </a:r>
            <a:r>
              <a:rPr lang="en-HK" b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HK" dirty="0"/>
              <a:t> </a:t>
            </a:r>
            <a:r>
              <a:rPr lang="en-HK" b="1" i="1" dirty="0" err="1"/>
              <a:t>instanceof</a:t>
            </a:r>
            <a:r>
              <a:rPr lang="en-HK" dirty="0"/>
              <a:t> </a:t>
            </a:r>
            <a:r>
              <a:rPr lang="en-HK" dirty="0">
                <a:solidFill>
                  <a:srgbClr val="7030A0"/>
                </a:solidFill>
              </a:rPr>
              <a:t>Student</a:t>
            </a:r>
            <a:r>
              <a:rPr lang="en-HK" dirty="0"/>
              <a:t>); 	</a:t>
            </a:r>
            <a:r>
              <a:rPr lang="en-HK" dirty="0">
                <a:solidFill>
                  <a:schemeClr val="accent3"/>
                </a:solidFill>
              </a:rPr>
              <a:t>//false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6503C-559A-104F-89B1-DDBFFC55A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513" y="496091"/>
            <a:ext cx="1770287" cy="1534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C72CAD-2424-954A-83F3-02235E6C0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900" y="2535409"/>
            <a:ext cx="1612900" cy="140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F7DA1D-7829-BA41-BF80-D6681FACF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900" y="4449431"/>
            <a:ext cx="17526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7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4688-161A-6244-93D2-828F487A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Superclass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A0A2A-8AD8-5C4B-928C-4E05207F6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Superclass constructors are </a:t>
            </a:r>
            <a:r>
              <a:rPr lang="en-US" altLang="zh-CN" b="1" dirty="0"/>
              <a:t>NOT</a:t>
            </a:r>
            <a:r>
              <a:rPr lang="en-HK" dirty="0"/>
              <a:t> inherited.</a:t>
            </a:r>
          </a:p>
          <a:p>
            <a:r>
              <a:rPr lang="en-HK" dirty="0"/>
              <a:t>They can be invoked:</a:t>
            </a:r>
          </a:p>
          <a:p>
            <a:endParaRPr lang="en-HK" dirty="0"/>
          </a:p>
          <a:p>
            <a:pPr lvl="1"/>
            <a:r>
              <a:rPr lang="en-HK" b="1" dirty="0"/>
              <a:t>Explicitly</a:t>
            </a:r>
            <a:r>
              <a:rPr lang="en-HK" dirty="0"/>
              <a:t>: call </a:t>
            </a:r>
            <a:r>
              <a:rPr lang="en-HK" b="1" dirty="0"/>
              <a:t>super(…) </a:t>
            </a:r>
            <a:r>
              <a:rPr lang="en-HK" dirty="0"/>
              <a:t>at the </a:t>
            </a:r>
            <a:r>
              <a:rPr lang="en-HK" u="sng" dirty="0">
                <a:solidFill>
                  <a:schemeClr val="accent1"/>
                </a:solidFill>
              </a:rPr>
              <a:t>beginning</a:t>
            </a:r>
            <a:r>
              <a:rPr lang="en-HK" dirty="0"/>
              <a:t> of the </a:t>
            </a:r>
            <a:r>
              <a:rPr lang="en-HK" b="1" dirty="0"/>
              <a:t>subclass constructor </a:t>
            </a:r>
            <a:r>
              <a:rPr lang="en-HK" dirty="0"/>
              <a:t>to invoke a superclass constructor</a:t>
            </a:r>
          </a:p>
          <a:p>
            <a:pPr lvl="1"/>
            <a:endParaRPr lang="en-HK" dirty="0"/>
          </a:p>
          <a:p>
            <a:pPr lvl="1"/>
            <a:r>
              <a:rPr lang="en-HK" dirty="0"/>
              <a:t>Or </a:t>
            </a:r>
            <a:r>
              <a:rPr lang="en-HK" b="1" dirty="0"/>
              <a:t>implicitly</a:t>
            </a:r>
            <a:r>
              <a:rPr lang="en-HK" dirty="0"/>
              <a:t>: the superclass’s no-</a:t>
            </a:r>
            <a:r>
              <a:rPr lang="en-HK" dirty="0" err="1"/>
              <a:t>args</a:t>
            </a:r>
            <a:r>
              <a:rPr lang="en-HK" dirty="0"/>
              <a:t> constructor is invoked by default</a:t>
            </a:r>
          </a:p>
          <a:p>
            <a:pPr lvl="2"/>
            <a:r>
              <a:rPr lang="en-HK" sz="2400" dirty="0"/>
              <a:t>Make sure the superclass </a:t>
            </a:r>
            <a:r>
              <a:rPr lang="en-HK" sz="2400" b="1" dirty="0"/>
              <a:t>does have a no-</a:t>
            </a:r>
            <a:r>
              <a:rPr lang="en-HK" sz="2400" b="1" dirty="0" err="1"/>
              <a:t>args</a:t>
            </a:r>
            <a:r>
              <a:rPr lang="en-HK" sz="2400" b="1" dirty="0"/>
              <a:t> </a:t>
            </a:r>
            <a:r>
              <a:rPr lang="en-HK" sz="2400" dirty="0"/>
              <a:t>constructor</a:t>
            </a:r>
          </a:p>
          <a:p>
            <a:pPr lvl="2"/>
            <a:r>
              <a:rPr lang="en-HK" sz="2400" dirty="0"/>
              <a:t>If there is a constructor with </a:t>
            </a:r>
            <a:r>
              <a:rPr lang="en-HK" sz="2400" dirty="0" err="1"/>
              <a:t>args</a:t>
            </a:r>
            <a:r>
              <a:rPr lang="en-HK" sz="2400" dirty="0"/>
              <a:t>, the no-</a:t>
            </a:r>
            <a:r>
              <a:rPr lang="en-HK" sz="2400" dirty="0" err="1"/>
              <a:t>args</a:t>
            </a:r>
            <a:r>
              <a:rPr lang="en-HK" sz="2400" dirty="0"/>
              <a:t> constructor needs to be written </a:t>
            </a:r>
            <a:r>
              <a:rPr lang="en-HK" sz="2400" b="1" dirty="0"/>
              <a:t>explicitly</a:t>
            </a:r>
          </a:p>
        </p:txBody>
      </p:sp>
    </p:spTree>
    <p:extLst>
      <p:ext uri="{BB962C8B-B14F-4D97-AF65-F5344CB8AC3E}">
        <p14:creationId xmlns:p14="http://schemas.microsoft.com/office/powerpoint/2010/main" val="210921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212C9-69C1-AB4E-BD92-C239939F4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Superclass constructors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1CAE78-A49F-A643-A77A-21FC20AAA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86" y="2035885"/>
            <a:ext cx="11786828" cy="350419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B13ADB-4536-6944-B830-6BDE205CAE01}"/>
              </a:ext>
            </a:extLst>
          </p:cNvPr>
          <p:cNvCxnSpPr>
            <a:cxnSpLocks/>
          </p:cNvCxnSpPr>
          <p:nvPr/>
        </p:nvCxnSpPr>
        <p:spPr>
          <a:xfrm flipH="1">
            <a:off x="2630659" y="2035885"/>
            <a:ext cx="506436" cy="5244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0C3E66-DCD2-B946-86DA-071E94BF234F}"/>
              </a:ext>
            </a:extLst>
          </p:cNvPr>
          <p:cNvCxnSpPr>
            <a:cxnSpLocks/>
          </p:cNvCxnSpPr>
          <p:nvPr/>
        </p:nvCxnSpPr>
        <p:spPr>
          <a:xfrm flipH="1">
            <a:off x="2700997" y="3429000"/>
            <a:ext cx="506436" cy="5244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03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36BAF-B404-9349-8B01-B3527173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F0FA9-3C83-E24B-BBA4-953E7885B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309"/>
            <a:ext cx="10515600" cy="4351338"/>
          </a:xfrm>
        </p:spPr>
        <p:txBody>
          <a:bodyPr/>
          <a:lstStyle/>
          <a:p>
            <a:r>
              <a:rPr lang="en-HK" dirty="0"/>
              <a:t>A subclass overrides a superclass method when </a:t>
            </a:r>
          </a:p>
          <a:p>
            <a:pPr lvl="1"/>
            <a:r>
              <a:rPr lang="en-HK" dirty="0"/>
              <a:t>the </a:t>
            </a:r>
            <a:r>
              <a:rPr lang="en-HK" b="1" dirty="0"/>
              <a:t>method signature</a:t>
            </a:r>
            <a:r>
              <a:rPr lang="en-HK" dirty="0"/>
              <a:t> is the same, </a:t>
            </a:r>
          </a:p>
          <a:p>
            <a:pPr lvl="1"/>
            <a:r>
              <a:rPr lang="en-HK" dirty="0"/>
              <a:t>and the access rights </a:t>
            </a:r>
            <a:r>
              <a:rPr lang="en-HK" b="1" dirty="0"/>
              <a:t>not more restrictive </a:t>
            </a:r>
            <a:r>
              <a:rPr lang="en-HK" dirty="0"/>
              <a:t>than original.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2EA52-59F4-FE46-B7D7-E0614108E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170" y="2945872"/>
            <a:ext cx="8881230" cy="359833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41BBC3-DD63-FD44-92BF-EE029386D592}"/>
              </a:ext>
            </a:extLst>
          </p:cNvPr>
          <p:cNvCxnSpPr>
            <a:cxnSpLocks/>
          </p:cNvCxnSpPr>
          <p:nvPr/>
        </p:nvCxnSpPr>
        <p:spPr>
          <a:xfrm>
            <a:off x="1280160" y="6150452"/>
            <a:ext cx="58537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01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5C0E-05F1-524B-8EA0-A0D4DD97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A0BC-88E4-E54D-853D-622EB3D65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methods </a:t>
            </a:r>
            <a:r>
              <a:rPr lang="en-US" b="1" dirty="0"/>
              <a:t>cannot</a:t>
            </a:r>
            <a:r>
              <a:rPr lang="en-US" dirty="0"/>
              <a:t> be </a:t>
            </a:r>
            <a:r>
              <a:rPr lang="en-HK" dirty="0"/>
              <a:t>overridden</a:t>
            </a:r>
            <a:endParaRPr lang="en-US" dirty="0"/>
          </a:p>
          <a:p>
            <a:r>
              <a:rPr lang="en-US" dirty="0"/>
              <a:t>It can be </a:t>
            </a:r>
            <a:r>
              <a:rPr lang="en-HK" b="1" dirty="0"/>
              <a:t>Inherited</a:t>
            </a:r>
            <a:endParaRPr lang="en-HK" dirty="0"/>
          </a:p>
          <a:p>
            <a:pPr lvl="1"/>
            <a:r>
              <a:rPr lang="en-HK" dirty="0"/>
              <a:t>Y</a:t>
            </a:r>
            <a:r>
              <a:rPr lang="en-US" dirty="0" err="1"/>
              <a:t>ou</a:t>
            </a:r>
            <a:r>
              <a:rPr lang="en-US" dirty="0"/>
              <a:t> can implement a method with same signature</a:t>
            </a:r>
          </a:p>
          <a:p>
            <a:pPr lvl="1"/>
            <a:r>
              <a:rPr lang="en-US" dirty="0"/>
              <a:t>Static method of superclass will be </a:t>
            </a:r>
            <a:r>
              <a:rPr lang="en-US" b="1" dirty="0"/>
              <a:t>hidden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8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EF8E-4BD7-E543-A6E2-0A0AA5F7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HK" b="1" dirty="0"/>
              <a:t>Inherited </a:t>
            </a:r>
            <a:r>
              <a:rPr lang="en-HK" dirty="0"/>
              <a:t>static method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52D4B1-2FBB-D847-9ADC-D24A6A8EB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1462768"/>
            <a:ext cx="6736126" cy="51847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F9D2FB-CE03-B142-8721-CB39F95BB1E7}"/>
              </a:ext>
            </a:extLst>
          </p:cNvPr>
          <p:cNvSpPr/>
          <p:nvPr/>
        </p:nvSpPr>
        <p:spPr>
          <a:xfrm>
            <a:off x="3018971" y="5631543"/>
            <a:ext cx="1538515" cy="290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9287B-C0EE-9D40-9C9A-8987EED6D36B}"/>
              </a:ext>
            </a:extLst>
          </p:cNvPr>
          <p:cNvSpPr txBox="1"/>
          <p:nvPr/>
        </p:nvSpPr>
        <p:spPr>
          <a:xfrm>
            <a:off x="5529943" y="5631543"/>
            <a:ext cx="287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B’s </a:t>
            </a:r>
            <a:r>
              <a:rPr lang="en-US" dirty="0" err="1"/>
              <a:t>haha</a:t>
            </a:r>
            <a:r>
              <a:rPr lang="en-US" dirty="0"/>
              <a:t>(), not A’s</a:t>
            </a:r>
          </a:p>
        </p:txBody>
      </p:sp>
    </p:spTree>
    <p:extLst>
      <p:ext uri="{BB962C8B-B14F-4D97-AF65-F5344CB8AC3E}">
        <p14:creationId xmlns:p14="http://schemas.microsoft.com/office/powerpoint/2010/main" val="244448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368</Words>
  <Application>Microsoft Macintosh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COMP3021</vt:lpstr>
      <vt:lpstr>Preparation</vt:lpstr>
      <vt:lpstr>Inheritance</vt:lpstr>
      <vt:lpstr>operator: instanceof</vt:lpstr>
      <vt:lpstr>Superclass constructors</vt:lpstr>
      <vt:lpstr>Example: Superclass constructors</vt:lpstr>
      <vt:lpstr>Override </vt:lpstr>
      <vt:lpstr>Static method</vt:lpstr>
      <vt:lpstr>Example of Inherited static method</vt:lpstr>
      <vt:lpstr>Junit label</vt:lpstr>
      <vt:lpstr>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COMP3021</dc:title>
  <dc:creator>Yongqiang Victor TIAN</dc:creator>
  <cp:lastModifiedBy>CAO Jialun</cp:lastModifiedBy>
  <cp:revision>6</cp:revision>
  <dcterms:created xsi:type="dcterms:W3CDTF">2018-09-25T08:56:51Z</dcterms:created>
  <dcterms:modified xsi:type="dcterms:W3CDTF">2020-10-04T14:28:27Z</dcterms:modified>
</cp:coreProperties>
</file>