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3" r:id="rId4"/>
    <p:sldId id="264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CDD43-E419-F44C-886F-7A8956B94C4A}" v="3" dt="2020-10-19T05:16:57.705"/>
    <p1510:client id="{3550D5F4-FB3C-8B48-81BC-8BEBC1D2892D}" v="31" dt="2020-10-19T04:45:0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Jialun" userId="0dbef095-0d26-495f-95cf-6a2675c03d58" providerId="ADAL" clId="{1ACCDD43-E419-F44C-886F-7A8956B94C4A}"/>
    <pc:docChg chg="undo custSel addSld delSld modSld">
      <pc:chgData name="CAO Jialun" userId="0dbef095-0d26-495f-95cf-6a2675c03d58" providerId="ADAL" clId="{1ACCDD43-E419-F44C-886F-7A8956B94C4A}" dt="2020-10-19T08:45:56.428" v="202" actId="27636"/>
      <pc:docMkLst>
        <pc:docMk/>
      </pc:docMkLst>
      <pc:sldChg chg="modSp mod">
        <pc:chgData name="CAO Jialun" userId="0dbef095-0d26-495f-95cf-6a2675c03d58" providerId="ADAL" clId="{1ACCDD43-E419-F44C-886F-7A8956B94C4A}" dt="2020-10-19T08:41:56.348" v="51" actId="20577"/>
        <pc:sldMkLst>
          <pc:docMk/>
          <pc:sldMk cId="1461458978" sldId="263"/>
        </pc:sldMkLst>
        <pc:spChg chg="mod">
          <ac:chgData name="CAO Jialun" userId="0dbef095-0d26-495f-95cf-6a2675c03d58" providerId="ADAL" clId="{1ACCDD43-E419-F44C-886F-7A8956B94C4A}" dt="2020-10-19T08:41:56.348" v="51" actId="20577"/>
          <ac:spMkLst>
            <pc:docMk/>
            <pc:sldMk cId="1461458978" sldId="263"/>
            <ac:spMk id="3" creationId="{2D24F20F-FA80-42BB-85B6-043B738E9E77}"/>
          </ac:spMkLst>
        </pc:spChg>
      </pc:sldChg>
      <pc:sldChg chg="modSp mod">
        <pc:chgData name="CAO Jialun" userId="0dbef095-0d26-495f-95cf-6a2675c03d58" providerId="ADAL" clId="{1ACCDD43-E419-F44C-886F-7A8956B94C4A}" dt="2020-10-19T08:45:56.428" v="202" actId="27636"/>
        <pc:sldMkLst>
          <pc:docMk/>
          <pc:sldMk cId="3526578543" sldId="264"/>
        </pc:sldMkLst>
        <pc:spChg chg="mod">
          <ac:chgData name="CAO Jialun" userId="0dbef095-0d26-495f-95cf-6a2675c03d58" providerId="ADAL" clId="{1ACCDD43-E419-F44C-886F-7A8956B94C4A}" dt="2020-10-19T08:45:56.428" v="202" actId="27636"/>
          <ac:spMkLst>
            <pc:docMk/>
            <pc:sldMk cId="3526578543" sldId="264"/>
            <ac:spMk id="3" creationId="{FB1CEE96-227B-AB44-8D83-82BB928C28FB}"/>
          </ac:spMkLst>
        </pc:spChg>
      </pc:sldChg>
      <pc:sldChg chg="addSp delSp modSp new del mod">
        <pc:chgData name="CAO Jialun" userId="0dbef095-0d26-495f-95cf-6a2675c03d58" providerId="ADAL" clId="{1ACCDD43-E419-F44C-886F-7A8956B94C4A}" dt="2020-10-19T05:16:57.542" v="13" actId="2696"/>
        <pc:sldMkLst>
          <pc:docMk/>
          <pc:sldMk cId="688720086" sldId="265"/>
        </pc:sldMkLst>
        <pc:picChg chg="add del mod">
          <ac:chgData name="CAO Jialun" userId="0dbef095-0d26-495f-95cf-6a2675c03d58" providerId="ADAL" clId="{1ACCDD43-E419-F44C-886F-7A8956B94C4A}" dt="2020-10-19T05:16:56.120" v="12" actId="21"/>
          <ac:picMkLst>
            <pc:docMk/>
            <pc:sldMk cId="688720086" sldId="265"/>
            <ac:picMk id="4" creationId="{4935CF68-1794-374B-B174-AEF69AF96198}"/>
          </ac:picMkLst>
        </pc:picChg>
      </pc:sldChg>
      <pc:sldChg chg="addSp modSp add mod">
        <pc:chgData name="CAO Jialun" userId="0dbef095-0d26-495f-95cf-6a2675c03d58" providerId="ADAL" clId="{1ACCDD43-E419-F44C-886F-7A8956B94C4A}" dt="2020-10-19T05:17:02.598" v="16" actId="1076"/>
        <pc:sldMkLst>
          <pc:docMk/>
          <pc:sldMk cId="1695591356" sldId="266"/>
        </pc:sldMkLst>
        <pc:spChg chg="mod">
          <ac:chgData name="CAO Jialun" userId="0dbef095-0d26-495f-95cf-6a2675c03d58" providerId="ADAL" clId="{1ACCDD43-E419-F44C-886F-7A8956B94C4A}" dt="2020-10-19T05:16:53.186" v="11" actId="20577"/>
          <ac:spMkLst>
            <pc:docMk/>
            <pc:sldMk cId="1695591356" sldId="266"/>
            <ac:spMk id="3" creationId="{07BFF430-A0F0-2148-818D-CDC58411FDA6}"/>
          </ac:spMkLst>
        </pc:spChg>
        <pc:picChg chg="add mod">
          <ac:chgData name="CAO Jialun" userId="0dbef095-0d26-495f-95cf-6a2675c03d58" providerId="ADAL" clId="{1ACCDD43-E419-F44C-886F-7A8956B94C4A}" dt="2020-10-19T05:17:02.598" v="16" actId="1076"/>
          <ac:picMkLst>
            <pc:docMk/>
            <pc:sldMk cId="1695591356" sldId="266"/>
            <ac:picMk id="4" creationId="{72A1E789-F215-9249-BA25-C53B6FBC0087}"/>
          </ac:picMkLst>
        </pc:picChg>
      </pc:sldChg>
    </pc:docChg>
  </pc:docChgLst>
  <pc:docChgLst>
    <pc:chgData name="CAO Jialun" userId="0dbef095-0d26-495f-95cf-6a2675c03d58" providerId="ADAL" clId="{3550D5F4-FB3C-8B48-81BC-8BEBC1D2892D}"/>
    <pc:docChg chg="undo custSel addSld modSld">
      <pc:chgData name="CAO Jialun" userId="0dbef095-0d26-495f-95cf-6a2675c03d58" providerId="ADAL" clId="{3550D5F4-FB3C-8B48-81BC-8BEBC1D2892D}" dt="2020-10-19T04:45:20.032" v="1400" actId="20577"/>
      <pc:docMkLst>
        <pc:docMk/>
      </pc:docMkLst>
      <pc:sldChg chg="modSp mod">
        <pc:chgData name="CAO Jialun" userId="0dbef095-0d26-495f-95cf-6a2675c03d58" providerId="ADAL" clId="{3550D5F4-FB3C-8B48-81BC-8BEBC1D2892D}" dt="2020-10-18T16:13:32.865" v="90"/>
        <pc:sldMkLst>
          <pc:docMk/>
          <pc:sldMk cId="3704110980" sldId="256"/>
        </pc:sldMkLst>
        <pc:spChg chg="mod">
          <ac:chgData name="CAO Jialun" userId="0dbef095-0d26-495f-95cf-6a2675c03d58" providerId="ADAL" clId="{3550D5F4-FB3C-8B48-81BC-8BEBC1D2892D}" dt="2020-10-18T16:13:32.865" v="90"/>
          <ac:spMkLst>
            <pc:docMk/>
            <pc:sldMk cId="3704110980" sldId="256"/>
            <ac:spMk id="3" creationId="{83D046FA-6682-C849-8E01-88AA441EF9A0}"/>
          </ac:spMkLst>
        </pc:spChg>
      </pc:sldChg>
      <pc:sldChg chg="addSp modSp mod">
        <pc:chgData name="CAO Jialun" userId="0dbef095-0d26-495f-95cf-6a2675c03d58" providerId="ADAL" clId="{3550D5F4-FB3C-8B48-81BC-8BEBC1D2892D}" dt="2020-10-19T04:45:20.032" v="1400" actId="20577"/>
        <pc:sldMkLst>
          <pc:docMk/>
          <pc:sldMk cId="2237893690" sldId="257"/>
        </pc:sldMkLst>
        <pc:spChg chg="mod">
          <ac:chgData name="CAO Jialun" userId="0dbef095-0d26-495f-95cf-6a2675c03d58" providerId="ADAL" clId="{3550D5F4-FB3C-8B48-81BC-8BEBC1D2892D}" dt="2020-10-19T04:45:20.032" v="1400" actId="20577"/>
          <ac:spMkLst>
            <pc:docMk/>
            <pc:sldMk cId="2237893690" sldId="257"/>
            <ac:spMk id="3" creationId="{5AE6367D-7370-3646-8E15-2399BC610D8A}"/>
          </ac:spMkLst>
        </pc:spChg>
        <pc:spChg chg="add mod">
          <ac:chgData name="CAO Jialun" userId="0dbef095-0d26-495f-95cf-6a2675c03d58" providerId="ADAL" clId="{3550D5F4-FB3C-8B48-81BC-8BEBC1D2892D}" dt="2020-10-19T04:39:03.237" v="1263" actId="1076"/>
          <ac:spMkLst>
            <pc:docMk/>
            <pc:sldMk cId="2237893690" sldId="257"/>
            <ac:spMk id="4" creationId="{F7137D53-FC54-1C44-8561-67A04933CCEB}"/>
          </ac:spMkLst>
        </pc:spChg>
        <pc:picChg chg="mod">
          <ac:chgData name="CAO Jialun" userId="0dbef095-0d26-495f-95cf-6a2675c03d58" providerId="ADAL" clId="{3550D5F4-FB3C-8B48-81BC-8BEBC1D2892D}" dt="2020-10-19T04:40:35.433" v="1290" actId="1076"/>
          <ac:picMkLst>
            <pc:docMk/>
            <pc:sldMk cId="2237893690" sldId="257"/>
            <ac:picMk id="5" creationId="{53220ED5-BEF2-6F43-B13C-3841FFF38ECE}"/>
          </ac:picMkLst>
        </pc:picChg>
      </pc:sldChg>
      <pc:sldChg chg="addSp delSp modSp mod">
        <pc:chgData name="CAO Jialun" userId="0dbef095-0d26-495f-95cf-6a2675c03d58" providerId="ADAL" clId="{3550D5F4-FB3C-8B48-81BC-8BEBC1D2892D}" dt="2020-10-18T16:09:59.535" v="57" actId="20577"/>
        <pc:sldMkLst>
          <pc:docMk/>
          <pc:sldMk cId="3077554772" sldId="258"/>
        </pc:sldMkLst>
        <pc:spChg chg="mod">
          <ac:chgData name="CAO Jialun" userId="0dbef095-0d26-495f-95cf-6a2675c03d58" providerId="ADAL" clId="{3550D5F4-FB3C-8B48-81BC-8BEBC1D2892D}" dt="2020-10-18T16:09:59.535" v="57" actId="20577"/>
          <ac:spMkLst>
            <pc:docMk/>
            <pc:sldMk cId="3077554772" sldId="258"/>
            <ac:spMk id="3" creationId="{FD1A4D64-92A5-D249-B536-ED1D02E3AC33}"/>
          </ac:spMkLst>
        </pc:spChg>
        <pc:picChg chg="del">
          <ac:chgData name="CAO Jialun" userId="0dbef095-0d26-495f-95cf-6a2675c03d58" providerId="ADAL" clId="{3550D5F4-FB3C-8B48-81BC-8BEBC1D2892D}" dt="2020-10-18T16:09:16.808" v="6" actId="478"/>
          <ac:picMkLst>
            <pc:docMk/>
            <pc:sldMk cId="3077554772" sldId="258"/>
            <ac:picMk id="4" creationId="{978B4A94-E6A9-3745-BC22-73FDBF188314}"/>
          </ac:picMkLst>
        </pc:picChg>
        <pc:picChg chg="add mod">
          <ac:chgData name="CAO Jialun" userId="0dbef095-0d26-495f-95cf-6a2675c03d58" providerId="ADAL" clId="{3550D5F4-FB3C-8B48-81BC-8BEBC1D2892D}" dt="2020-10-18T16:09:25.740" v="9" actId="27614"/>
          <ac:picMkLst>
            <pc:docMk/>
            <pc:sldMk cId="3077554772" sldId="258"/>
            <ac:picMk id="6" creationId="{A891AF07-84D6-B649-939A-31730D9DA49C}"/>
          </ac:picMkLst>
        </pc:picChg>
      </pc:sldChg>
      <pc:sldChg chg="modSp mod">
        <pc:chgData name="CAO Jialun" userId="0dbef095-0d26-495f-95cf-6a2675c03d58" providerId="ADAL" clId="{3550D5F4-FB3C-8B48-81BC-8BEBC1D2892D}" dt="2020-10-18T16:09:02.522" v="5" actId="207"/>
        <pc:sldMkLst>
          <pc:docMk/>
          <pc:sldMk cId="3784977416" sldId="259"/>
        </pc:sldMkLst>
        <pc:spChg chg="mod">
          <ac:chgData name="CAO Jialun" userId="0dbef095-0d26-495f-95cf-6a2675c03d58" providerId="ADAL" clId="{3550D5F4-FB3C-8B48-81BC-8BEBC1D2892D}" dt="2020-10-18T16:09:02.522" v="5" actId="207"/>
          <ac:spMkLst>
            <pc:docMk/>
            <pc:sldMk cId="3784977416" sldId="259"/>
            <ac:spMk id="3" creationId="{B3DD82B7-9FBF-8647-99A7-3DF46D921EC0}"/>
          </ac:spMkLst>
        </pc:spChg>
      </pc:sldChg>
      <pc:sldChg chg="addSp delSp modSp mod">
        <pc:chgData name="CAO Jialun" userId="0dbef095-0d26-495f-95cf-6a2675c03d58" providerId="ADAL" clId="{3550D5F4-FB3C-8B48-81BC-8BEBC1D2892D}" dt="2020-10-19T04:30:10.247" v="1206" actId="1076"/>
        <pc:sldMkLst>
          <pc:docMk/>
          <pc:sldMk cId="1712569972" sldId="260"/>
        </pc:sldMkLst>
        <pc:spChg chg="mod">
          <ac:chgData name="CAO Jialun" userId="0dbef095-0d26-495f-95cf-6a2675c03d58" providerId="ADAL" clId="{3550D5F4-FB3C-8B48-81BC-8BEBC1D2892D}" dt="2020-10-19T04:28:05.368" v="1202" actId="1076"/>
          <ac:spMkLst>
            <pc:docMk/>
            <pc:sldMk cId="1712569972" sldId="260"/>
            <ac:spMk id="3" creationId="{938B23E2-FAF9-AD4F-9E47-006490A39AB6}"/>
          </ac:spMkLst>
        </pc:spChg>
        <pc:spChg chg="add mod">
          <ac:chgData name="CAO Jialun" userId="0dbef095-0d26-495f-95cf-6a2675c03d58" providerId="ADAL" clId="{3550D5F4-FB3C-8B48-81BC-8BEBC1D2892D}" dt="2020-10-19T04:28:08.504" v="1204" actId="1076"/>
          <ac:spMkLst>
            <pc:docMk/>
            <pc:sldMk cId="1712569972" sldId="260"/>
            <ac:spMk id="8" creationId="{388C9648-3AC3-4843-B646-400883A71C77}"/>
          </ac:spMkLst>
        </pc:spChg>
        <pc:spChg chg="add mod">
          <ac:chgData name="CAO Jialun" userId="0dbef095-0d26-495f-95cf-6a2675c03d58" providerId="ADAL" clId="{3550D5F4-FB3C-8B48-81BC-8BEBC1D2892D}" dt="2020-10-19T04:30:10.247" v="1206" actId="1076"/>
          <ac:spMkLst>
            <pc:docMk/>
            <pc:sldMk cId="1712569972" sldId="260"/>
            <ac:spMk id="9" creationId="{25DA5942-9432-1049-AC25-F5648A5DAEDD}"/>
          </ac:spMkLst>
        </pc:spChg>
        <pc:picChg chg="del">
          <ac:chgData name="CAO Jialun" userId="0dbef095-0d26-495f-95cf-6a2675c03d58" providerId="ADAL" clId="{3550D5F4-FB3C-8B48-81BC-8BEBC1D2892D}" dt="2020-10-18T16:26:29.819" v="428" actId="478"/>
          <ac:picMkLst>
            <pc:docMk/>
            <pc:sldMk cId="1712569972" sldId="260"/>
            <ac:picMk id="4" creationId="{86816A78-09F4-2A4A-9A63-F5C57239AC2B}"/>
          </ac:picMkLst>
        </pc:picChg>
        <pc:picChg chg="add mod">
          <ac:chgData name="CAO Jialun" userId="0dbef095-0d26-495f-95cf-6a2675c03d58" providerId="ADAL" clId="{3550D5F4-FB3C-8B48-81BC-8BEBC1D2892D}" dt="2020-10-19T04:28:06.830" v="1203" actId="1076"/>
          <ac:picMkLst>
            <pc:docMk/>
            <pc:sldMk cId="1712569972" sldId="260"/>
            <ac:picMk id="4" creationId="{DAA1911C-BD25-984E-86FC-3930D543432B}"/>
          </ac:picMkLst>
        </pc:picChg>
        <pc:picChg chg="add mod">
          <ac:chgData name="CAO Jialun" userId="0dbef095-0d26-495f-95cf-6a2675c03d58" providerId="ADAL" clId="{3550D5F4-FB3C-8B48-81BC-8BEBC1D2892D}" dt="2020-10-19T04:30:10.247" v="1206" actId="1076"/>
          <ac:picMkLst>
            <pc:docMk/>
            <pc:sldMk cId="1712569972" sldId="260"/>
            <ac:picMk id="5" creationId="{F305BC57-746A-0546-8EF4-839E66ECD9B8}"/>
          </ac:picMkLst>
        </pc:picChg>
        <pc:cxnChg chg="add del">
          <ac:chgData name="CAO Jialun" userId="0dbef095-0d26-495f-95cf-6a2675c03d58" providerId="ADAL" clId="{3550D5F4-FB3C-8B48-81BC-8BEBC1D2892D}" dt="2020-10-19T04:27:03.975" v="1189" actId="478"/>
          <ac:cxnSpMkLst>
            <pc:docMk/>
            <pc:sldMk cId="1712569972" sldId="260"/>
            <ac:cxnSpMk id="7" creationId="{C2B944DA-BE19-AF42-9DC6-A2B99605D8B4}"/>
          </ac:cxnSpMkLst>
        </pc:cxnChg>
      </pc:sldChg>
      <pc:sldChg chg="addSp modSp mod">
        <pc:chgData name="CAO Jialun" userId="0dbef095-0d26-495f-95cf-6a2675c03d58" providerId="ADAL" clId="{3550D5F4-FB3C-8B48-81BC-8BEBC1D2892D}" dt="2020-10-19T04:35:35.181" v="1210" actId="1076"/>
        <pc:sldMkLst>
          <pc:docMk/>
          <pc:sldMk cId="1437161010" sldId="261"/>
        </pc:sldMkLst>
        <pc:spChg chg="mod">
          <ac:chgData name="CAO Jialun" userId="0dbef095-0d26-495f-95cf-6a2675c03d58" providerId="ADAL" clId="{3550D5F4-FB3C-8B48-81BC-8BEBC1D2892D}" dt="2020-10-18T16:11:41.098" v="73" actId="20577"/>
          <ac:spMkLst>
            <pc:docMk/>
            <pc:sldMk cId="1437161010" sldId="261"/>
            <ac:spMk id="3" creationId="{CC853BDC-C3B2-5843-BBBD-D5AEA81BCB4C}"/>
          </ac:spMkLst>
        </pc:spChg>
        <pc:picChg chg="add mod modCrop">
          <ac:chgData name="CAO Jialun" userId="0dbef095-0d26-495f-95cf-6a2675c03d58" providerId="ADAL" clId="{3550D5F4-FB3C-8B48-81BC-8BEBC1D2892D}" dt="2020-10-18T16:25:54.346" v="424" actId="1076"/>
          <ac:picMkLst>
            <pc:docMk/>
            <pc:sldMk cId="1437161010" sldId="261"/>
            <ac:picMk id="4" creationId="{C56955CE-44C7-6E40-8133-720328A84137}"/>
          </ac:picMkLst>
        </pc:picChg>
        <pc:picChg chg="add mod">
          <ac:chgData name="CAO Jialun" userId="0dbef095-0d26-495f-95cf-6a2675c03d58" providerId="ADAL" clId="{3550D5F4-FB3C-8B48-81BC-8BEBC1D2892D}" dt="2020-10-19T04:35:35.181" v="1210" actId="1076"/>
          <ac:picMkLst>
            <pc:docMk/>
            <pc:sldMk cId="1437161010" sldId="261"/>
            <ac:picMk id="5" creationId="{755ECBDF-B11C-E742-9479-AA227036FFB3}"/>
          </ac:picMkLst>
        </pc:picChg>
      </pc:sldChg>
      <pc:sldChg chg="modSp mod">
        <pc:chgData name="CAO Jialun" userId="0dbef095-0d26-495f-95cf-6a2675c03d58" providerId="ADAL" clId="{3550D5F4-FB3C-8B48-81BC-8BEBC1D2892D}" dt="2020-10-18T16:19:21.638" v="413" actId="20577"/>
        <pc:sldMkLst>
          <pc:docMk/>
          <pc:sldMk cId="2088083174" sldId="262"/>
        </pc:sldMkLst>
        <pc:spChg chg="mod">
          <ac:chgData name="CAO Jialun" userId="0dbef095-0d26-495f-95cf-6a2675c03d58" providerId="ADAL" clId="{3550D5F4-FB3C-8B48-81BC-8BEBC1D2892D}" dt="2020-10-18T16:19:21.638" v="413" actId="20577"/>
          <ac:spMkLst>
            <pc:docMk/>
            <pc:sldMk cId="2088083174" sldId="262"/>
            <ac:spMk id="3" creationId="{4645D4CF-2071-F54D-B218-34E10E66C864}"/>
          </ac:spMkLst>
        </pc:spChg>
      </pc:sldChg>
      <pc:sldChg chg="modSp mod">
        <pc:chgData name="CAO Jialun" userId="0dbef095-0d26-495f-95cf-6a2675c03d58" providerId="ADAL" clId="{3550D5F4-FB3C-8B48-81BC-8BEBC1D2892D}" dt="2020-10-18T16:15:43.728" v="284" actId="20577"/>
        <pc:sldMkLst>
          <pc:docMk/>
          <pc:sldMk cId="1461458978" sldId="263"/>
        </pc:sldMkLst>
        <pc:spChg chg="mod">
          <ac:chgData name="CAO Jialun" userId="0dbef095-0d26-495f-95cf-6a2675c03d58" providerId="ADAL" clId="{3550D5F4-FB3C-8B48-81BC-8BEBC1D2892D}" dt="2020-10-18T16:15:43.728" v="284" actId="20577"/>
          <ac:spMkLst>
            <pc:docMk/>
            <pc:sldMk cId="1461458978" sldId="263"/>
            <ac:spMk id="2" creationId="{0C40465F-199C-43C3-B713-1DE4711EF5A7}"/>
          </ac:spMkLst>
        </pc:spChg>
        <pc:spChg chg="mod">
          <ac:chgData name="CAO Jialun" userId="0dbef095-0d26-495f-95cf-6a2675c03d58" providerId="ADAL" clId="{3550D5F4-FB3C-8B48-81BC-8BEBC1D2892D}" dt="2020-10-18T16:15:35.954" v="276" actId="207"/>
          <ac:spMkLst>
            <pc:docMk/>
            <pc:sldMk cId="1461458978" sldId="263"/>
            <ac:spMk id="3" creationId="{2D24F20F-FA80-42BB-85B6-043B738E9E77}"/>
          </ac:spMkLst>
        </pc:spChg>
      </pc:sldChg>
      <pc:sldChg chg="modSp new mod">
        <pc:chgData name="CAO Jialun" userId="0dbef095-0d26-495f-95cf-6a2675c03d58" providerId="ADAL" clId="{3550D5F4-FB3C-8B48-81BC-8BEBC1D2892D}" dt="2020-10-18T16:33:15.938" v="1153" actId="207"/>
        <pc:sldMkLst>
          <pc:docMk/>
          <pc:sldMk cId="3526578543" sldId="264"/>
        </pc:sldMkLst>
        <pc:spChg chg="mod">
          <ac:chgData name="CAO Jialun" userId="0dbef095-0d26-495f-95cf-6a2675c03d58" providerId="ADAL" clId="{3550D5F4-FB3C-8B48-81BC-8BEBC1D2892D}" dt="2020-10-18T16:28:31.658" v="478" actId="20577"/>
          <ac:spMkLst>
            <pc:docMk/>
            <pc:sldMk cId="3526578543" sldId="264"/>
            <ac:spMk id="2" creationId="{65F16E85-308F-1446-BEFC-EE7B21DBBD43}"/>
          </ac:spMkLst>
        </pc:spChg>
        <pc:spChg chg="mod">
          <ac:chgData name="CAO Jialun" userId="0dbef095-0d26-495f-95cf-6a2675c03d58" providerId="ADAL" clId="{3550D5F4-FB3C-8B48-81BC-8BEBC1D2892D}" dt="2020-10-18T16:33:15.938" v="1153" actId="207"/>
          <ac:spMkLst>
            <pc:docMk/>
            <pc:sldMk cId="3526578543" sldId="264"/>
            <ac:spMk id="3" creationId="{FB1CEE96-227B-AB44-8D83-82BB928C28FB}"/>
          </ac:spMkLst>
        </pc:spChg>
      </pc:sldChg>
    </pc:docChg>
  </pc:docChgLst>
  <pc:docChgLst>
    <pc:chgData name="Yongqiang Victor TIAN" userId="37efd625-3bb3-42a6-a867-09efccbee027" providerId="ADAL" clId="{6B20174D-8119-4E44-84E0-A5D4262D2A9D}"/>
    <pc:docChg chg="addSld modSld">
      <pc:chgData name="Yongqiang Victor TIAN" userId="37efd625-3bb3-42a6-a867-09efccbee027" providerId="ADAL" clId="{6B20174D-8119-4E44-84E0-A5D4262D2A9D}" dt="2018-11-01T11:55:49.311" v="179" actId="20577"/>
      <pc:docMkLst>
        <pc:docMk/>
      </pc:docMkLst>
      <pc:sldChg chg="modSp add">
        <pc:chgData name="Yongqiang Victor TIAN" userId="37efd625-3bb3-42a6-a867-09efccbee027" providerId="ADAL" clId="{6B20174D-8119-4E44-84E0-A5D4262D2A9D}" dt="2018-11-01T11:55:49.311" v="179" actId="20577"/>
        <pc:sldMkLst>
          <pc:docMk/>
          <pc:sldMk cId="1461458978" sldId="263"/>
        </pc:sldMkLst>
        <pc:spChg chg="mod">
          <ac:chgData name="Yongqiang Victor TIAN" userId="37efd625-3bb3-42a6-a867-09efccbee027" providerId="ADAL" clId="{6B20174D-8119-4E44-84E0-A5D4262D2A9D}" dt="2018-11-01T11:54:39.118" v="49" actId="20577"/>
          <ac:spMkLst>
            <pc:docMk/>
            <pc:sldMk cId="1461458978" sldId="263"/>
            <ac:spMk id="2" creationId="{0C40465F-199C-43C3-B713-1DE4711EF5A7}"/>
          </ac:spMkLst>
        </pc:spChg>
        <pc:spChg chg="mod">
          <ac:chgData name="Yongqiang Victor TIAN" userId="37efd625-3bb3-42a6-a867-09efccbee027" providerId="ADAL" clId="{6B20174D-8119-4E44-84E0-A5D4262D2A9D}" dt="2018-11-01T11:55:49.311" v="179" actId="20577"/>
          <ac:spMkLst>
            <pc:docMk/>
            <pc:sldMk cId="1461458978" sldId="263"/>
            <ac:spMk id="3" creationId="{2D24F20F-FA80-42BB-85B6-043B738E9E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2E5F-D40C-C54E-BAF1-DB07CBEF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7CEA7-07E6-B641-9C29-FBC4E18D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A1F-DB13-EA4E-901D-89BCA9F3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E537-0486-2C49-AF56-E139681C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F763-68FD-D745-B98D-7BDE2368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4609-50C5-1D42-80E2-9DEDC891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819C5-1999-2349-9C3D-CCB6DD64D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6902-2E33-E74C-9EE1-F82BF7BA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AABC-9319-B548-B472-3C16AD3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B541-92B0-FD45-A961-8849F311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E0AD0-B0B2-6F42-A22F-5100F62FA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00892-D80B-7E43-B5B0-0340DFE5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0492-7DC6-214A-8E6E-24962437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F518-02EF-364D-93F3-D3C25F83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5CA3-DAE6-4340-B027-BCA37614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589B-6E82-0349-BDB5-2ACA1442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53E0-B2BA-A148-8CB1-BE9E2096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0979-B0D0-C144-8F77-EDEF3BE2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C958-5356-D649-823F-1ADF4119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A749-2D6E-314A-B3AC-19A752F0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8BC7-956A-1048-8171-897077A8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D119-6CEF-0145-83B0-AACFC6E0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03A-11C0-134A-8082-242C202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0A17-5485-FC4D-BE47-B82C2F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0399-B1A3-F84D-A2A4-AC272B9A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B627-D1F1-AA45-AB3B-B6F3D001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1286-DBD2-594A-A2EE-6A79F916F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36180-D361-3649-9EB9-FFD1F054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884F7-F202-1C4A-84DF-3B986A4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E5F5-BA0B-3641-9178-26109DAD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C3FA-AFF8-4047-862F-495935D0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60FA-2FB7-D644-BB28-C15A6F10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689A-9D35-8447-9CA3-00ECF8BE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9D038-DFFB-094D-AC19-DEA0D29E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07CB7-D443-7B4F-A92B-D13165D3C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654FD-E718-2F48-BE98-83C2A907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284C7-66BB-6449-A31C-D1F2946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9E2DE-ACA6-B94C-9FC4-77D79516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399BB-D810-2A43-9B7D-D2FBC363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FF54-D9DE-DC45-8888-D8744885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DAD4B-EAF1-2547-9AF5-DBDBA719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0C628-C86E-904A-B897-0025ECD7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9882D-26F0-0146-B432-DB81111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0D2C9-7574-FD49-83ED-12238453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5B77F-8500-6148-92F0-EA151141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DB1DF-AAD3-0744-B5AE-25C2D530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21B2-F899-E847-AA51-6D0149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FF9-B5B9-2D44-BE3A-2D95301B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382DF-8C03-B14A-9A34-20293F9AA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C51D-BE69-AA4B-AD23-C251A4CB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1281C-60C8-8C4F-8E65-45A7A317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A4DB9-37B1-2343-9ABA-994B38D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5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F58A-51ED-3A40-AFD0-CE6FACFA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FBA4-9E28-C446-89FB-293B04EB8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0033-72F6-2A4E-8AAA-4721F33F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415D-A1F2-6145-8C73-D6316179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2806F-F05F-1B4B-909F-8BF69555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C37D-F550-9943-9D6A-DADDCBA8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5D358-5653-3647-A5C3-5FA5DC24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CF76-6E95-814B-9CB2-8A09EA68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B569-7DFC-754A-852F-18CB977AB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F79D-1C90-6843-B53A-15116D6B2F3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BC9D-E510-6A42-BC56-0AD04603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3AAB-2CA6-9E46-980D-E14163D72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F1EF-F9BD-5248-AEB6-E4947BE9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fx/javafx_application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oracle.com/javase/10/docs/api/javafx/scene/image/Im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4E3-4303-F540-A7B8-38309E57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046FA-6682-C849-8E01-88AA441EF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7</a:t>
            </a:r>
            <a:r>
              <a:rPr lang="zh-CN" altLang="en-US" dirty="0"/>
              <a:t> </a:t>
            </a:r>
            <a:r>
              <a:rPr lang="en-US" altLang="zh-CN" dirty="0"/>
              <a:t>GUI programming &amp; JavaFX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1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20BF-F753-754C-84F3-C836863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to CASS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D4CF-2071-F54D-B218-34E10E66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ubmit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followings</a:t>
            </a:r>
            <a:r>
              <a:rPr lang="en-US" dirty="0"/>
              <a:t> to CASS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 err="1"/>
              <a:t>boardSize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9)</a:t>
            </a:r>
            <a:endParaRPr lang="en-US" dirty="0"/>
          </a:p>
          <a:p>
            <a:pPr lvl="1"/>
            <a:r>
              <a:rPr lang="en-US" dirty="0"/>
              <a:t>Two screenshots, one for 9x9 chessboard, one for 4*4 chessboard. Put the screenshots in one single PDF</a:t>
            </a:r>
            <a:r>
              <a:rPr lang="en-US" altLang="zh-CN" dirty="0"/>
              <a:t>/Word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When submitting to CASS, choose </a:t>
            </a:r>
            <a:r>
              <a:rPr lang="en-US" b="1" dirty="0"/>
              <a:t>Lab</a:t>
            </a:r>
            <a:r>
              <a:rPr lang="en-US" altLang="zh-CN" b="1" dirty="0"/>
              <a:t>7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Deadline is 23:55 Oct </a:t>
            </a:r>
            <a:r>
              <a:rPr lang="en-US" altLang="zh-CN" dirty="0"/>
              <a:t>27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1F43-89DB-054C-8400-9A8C778D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F430-A0F0-2148-818D-CDC58411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lab7 materials from our course web page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1E789-F215-9249-BA25-C53B6FBC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4" y="4292600"/>
            <a:ext cx="10983912" cy="5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465F-199C-43C3-B713-1DE4711E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Programming Assignment 1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4F20F-FA80-42BB-85B6-043B738E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PA1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released.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TA-only-tests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released.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Appeal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period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deadline: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u="sng" dirty="0">
                <a:solidFill>
                  <a:schemeClr val="accent1"/>
                </a:solidFill>
              </a:rPr>
              <a:t>Oct</a:t>
            </a:r>
            <a:r>
              <a:rPr lang="zh-CN" altLang="en-US" u="sng" dirty="0">
                <a:solidFill>
                  <a:schemeClr val="accent1"/>
                </a:solidFill>
              </a:rPr>
              <a:t> </a:t>
            </a:r>
            <a:r>
              <a:rPr lang="en-US" altLang="zh-CN" u="sng" dirty="0">
                <a:solidFill>
                  <a:schemeClr val="accent1"/>
                </a:solidFill>
              </a:rPr>
              <a:t>24,</a:t>
            </a:r>
            <a:r>
              <a:rPr lang="zh-CN" altLang="en-US" u="sng" dirty="0">
                <a:solidFill>
                  <a:schemeClr val="accent1"/>
                </a:solidFill>
              </a:rPr>
              <a:t> </a:t>
            </a:r>
            <a:r>
              <a:rPr lang="en-US" altLang="zh-CN" u="sng" dirty="0">
                <a:solidFill>
                  <a:schemeClr val="accent1"/>
                </a:solidFill>
              </a:rPr>
              <a:t>23:55.</a:t>
            </a:r>
          </a:p>
          <a:p>
            <a:pPr lvl="1"/>
            <a:endParaRPr lang="en-US" altLang="zh-CN" u="sng" dirty="0">
              <a:solidFill>
                <a:schemeClr val="accent1"/>
              </a:solidFill>
            </a:endParaRPr>
          </a:p>
          <a:p>
            <a:pPr lvl="1"/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5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6E85-308F-1446-BEFC-EE7B21DB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Programming Assignment 2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EE96-227B-AB44-8D83-82BB928C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5991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heavy</a:t>
            </a:r>
            <a:r>
              <a:rPr lang="en-US" altLang="zh-CN" dirty="0">
                <a:sym typeface="Wingdings" pitchFamily="2" charset="2"/>
              </a:rPr>
              <a:t>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b="1" dirty="0"/>
              <a:t>get</a:t>
            </a:r>
            <a:r>
              <a:rPr lang="zh-CN" altLang="en-US" b="1" dirty="0"/>
              <a:t> </a:t>
            </a:r>
            <a:r>
              <a:rPr lang="en-US" altLang="zh-CN" b="1" dirty="0"/>
              <a:t>start</a:t>
            </a:r>
            <a:r>
              <a:rPr lang="zh-CN" altLang="en-US" b="1" dirty="0"/>
              <a:t> </a:t>
            </a:r>
            <a:r>
              <a:rPr lang="en-US" altLang="zh-CN" dirty="0"/>
              <a:t>ASAP!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1"/>
                </a:solidFill>
              </a:rPr>
              <a:t>DDL: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Nov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23:55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Add TAs email accounts as </a:t>
            </a:r>
            <a:r>
              <a:rPr lang="en-US" altLang="zh-CN" b="1" dirty="0"/>
              <a:t>cooperators at GitHub</a:t>
            </a:r>
            <a:r>
              <a:rPr lang="en-US" altLang="zh-CN" dirty="0"/>
              <a:t> before DDL.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encouraged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issues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/>
              <a:t>GitHub.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PA2,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add/modify</a:t>
            </a:r>
            <a:r>
              <a:rPr lang="zh-CN" altLang="en-US" dirty="0"/>
              <a:t> </a:t>
            </a:r>
            <a:r>
              <a:rPr lang="en-US" altLang="zh-CN" dirty="0"/>
              <a:t>variables/methods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marked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TODOs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suit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implementation.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specifications.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2657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FF17-788F-1340-BC57-A64C27E8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367D-7370-3646-8E15-2399BC61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latest framework for GUI programs </a:t>
            </a:r>
            <a:endParaRPr lang="en-HK" dirty="0">
              <a:effectLst/>
            </a:endParaRPr>
          </a:p>
          <a:p>
            <a:r>
              <a:rPr lang="en-HK" dirty="0">
                <a:effectLst/>
              </a:rPr>
              <a:t>Three basic structure</a:t>
            </a:r>
          </a:p>
          <a:p>
            <a:pPr lvl="1"/>
            <a:r>
              <a:rPr lang="en-HK" b="1" dirty="0"/>
              <a:t>Stage:</a:t>
            </a:r>
            <a:r>
              <a:rPr lang="en-US" dirty="0"/>
              <a:t> (a window) contains all the objects of a JavaFX application</a:t>
            </a:r>
            <a:endParaRPr lang="en-HK" dirty="0">
              <a:effectLst/>
            </a:endParaRPr>
          </a:p>
          <a:p>
            <a:pPr lvl="1"/>
            <a:r>
              <a:rPr lang="en-HK" b="1" dirty="0"/>
              <a:t>Scene: </a:t>
            </a:r>
            <a:r>
              <a:rPr lang="en-US" dirty="0"/>
              <a:t>represents the physical contents of a JavaFX application</a:t>
            </a:r>
          </a:p>
          <a:p>
            <a:pPr lvl="1"/>
            <a:r>
              <a:rPr lang="en-HK" b="1" dirty="0"/>
              <a:t>Node:</a:t>
            </a:r>
            <a:r>
              <a:rPr lang="en-US" dirty="0"/>
              <a:t> a visual/graphical object of a scene graph</a:t>
            </a:r>
            <a:endParaRPr lang="en-HK" b="1" dirty="0"/>
          </a:p>
          <a:p>
            <a:pPr lvl="2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Geometrical (Graphical) objects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(2D and 3D) 	          − Circle, Rectangle, Polygon, etc.</a:t>
            </a:r>
          </a:p>
          <a:p>
            <a:pPr lvl="2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 Controls  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− Button, Checkbox, Choice Box, Text Area, etc.</a:t>
            </a:r>
          </a:p>
          <a:p>
            <a:pPr lvl="2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(Layout Panes) 		          − Border Pane, Grid Pane, Flow Pane, etc.</a:t>
            </a:r>
          </a:p>
          <a:p>
            <a:pPr lvl="2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 elements 		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− Audio, Video and Image Objects, etc.</a:t>
            </a:r>
          </a:p>
          <a:p>
            <a:pPr lvl="1"/>
            <a:endParaRPr lang="en-HK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20ED5-BEF2-6F43-B13C-3841FFF3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062" y="113234"/>
            <a:ext cx="2977556" cy="2529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37D53-FC54-1C44-8561-67A04933CCEB}"/>
              </a:ext>
            </a:extLst>
          </p:cNvPr>
          <p:cNvSpPr txBox="1"/>
          <p:nvPr/>
        </p:nvSpPr>
        <p:spPr>
          <a:xfrm>
            <a:off x="838200" y="6422070"/>
            <a:ext cx="323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You can know more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3789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4545-54FA-1649-9025-5AFE4061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Four Steps to Construct an GUI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82B7-9FBF-8647-99A7-3DF46D9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HK" b="1" dirty="0"/>
              <a:t>Define</a:t>
            </a:r>
            <a:r>
              <a:rPr lang="en-HK" dirty="0"/>
              <a:t> a class that extends abstract class Application </a:t>
            </a:r>
            <a:endParaRPr lang="en-HK" dirty="0">
              <a:effectLst/>
            </a:endParaRPr>
          </a:p>
          <a:p>
            <a:r>
              <a:rPr lang="en-US" dirty="0"/>
              <a:t>2. </a:t>
            </a:r>
            <a:r>
              <a:rPr lang="en-HK" b="1" dirty="0"/>
              <a:t>Override</a:t>
            </a:r>
            <a:r>
              <a:rPr lang="en-HK" dirty="0"/>
              <a:t> the abstract </a:t>
            </a:r>
            <a:r>
              <a:rPr lang="en-HK" b="1" dirty="0">
                <a:solidFill>
                  <a:schemeClr val="accent1"/>
                </a:solidFill>
              </a:rPr>
              <a:t>start</a:t>
            </a:r>
            <a:r>
              <a:rPr lang="en-HK" dirty="0"/>
              <a:t> method inherited from Application </a:t>
            </a:r>
            <a:endParaRPr lang="en-HK" dirty="0">
              <a:effectLst/>
            </a:endParaRPr>
          </a:p>
          <a:p>
            <a:r>
              <a:rPr lang="en-HK" dirty="0"/>
              <a:t>3. In the overriding </a:t>
            </a:r>
            <a:r>
              <a:rPr lang="en-HK" b="1" dirty="0">
                <a:solidFill>
                  <a:schemeClr val="accent1"/>
                </a:solidFill>
              </a:rPr>
              <a:t>start</a:t>
            </a:r>
            <a:r>
              <a:rPr lang="en-HK" dirty="0"/>
              <a:t> method</a:t>
            </a:r>
          </a:p>
          <a:p>
            <a:pPr lvl="1"/>
            <a:r>
              <a:rPr lang="en-HK" b="1" dirty="0"/>
              <a:t>Build</a:t>
            </a:r>
            <a:r>
              <a:rPr lang="en-HK" dirty="0"/>
              <a:t> a scene graph</a:t>
            </a:r>
          </a:p>
          <a:p>
            <a:pPr lvl="1"/>
            <a:r>
              <a:rPr lang="en-HK" dirty="0"/>
              <a:t>Construct a scene with the root node of the scene graph</a:t>
            </a:r>
          </a:p>
          <a:p>
            <a:pPr lvl="1"/>
            <a:r>
              <a:rPr lang="en-HK" b="1" dirty="0"/>
              <a:t>Set up </a:t>
            </a:r>
            <a:r>
              <a:rPr lang="en-HK" dirty="0"/>
              <a:t>the stage </a:t>
            </a:r>
            <a:endParaRPr lang="en-HK" dirty="0">
              <a:effectLst/>
            </a:endParaRPr>
          </a:p>
          <a:p>
            <a:r>
              <a:rPr lang="en-HK" dirty="0"/>
              <a:t>4. </a:t>
            </a:r>
            <a:r>
              <a:rPr lang="en-HK" b="1" dirty="0"/>
              <a:t>Define</a:t>
            </a:r>
            <a:r>
              <a:rPr lang="en-HK" dirty="0"/>
              <a:t> a main method and launch the application</a:t>
            </a:r>
            <a:br>
              <a:rPr lang="en-HK" dirty="0"/>
            </a:br>
            <a:endParaRPr lang="en-HK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4053-13B4-8849-BEFC-EA14B40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4D64-92A5-D249-B536-ED1D02E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GUI program </a:t>
            </a:r>
          </a:p>
          <a:p>
            <a:pPr lvl="1"/>
            <a:r>
              <a:rPr lang="en-US" dirty="0"/>
              <a:t>Draw a c</a:t>
            </a:r>
            <a:r>
              <a:rPr lang="en-US" altLang="zh-CN" dirty="0"/>
              <a:t>hessboard</a:t>
            </a:r>
            <a:endParaRPr lang="en-US" dirty="0"/>
          </a:p>
          <a:p>
            <a:pPr lvl="1"/>
            <a:r>
              <a:rPr lang="en-US" dirty="0"/>
              <a:t>Input: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endParaRPr lang="en-US" dirty="0"/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891AF07-84D6-B649-939A-31730D9D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20" y="1454150"/>
            <a:ext cx="3644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1AB-A584-A249-81B9-E68380AC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tips: Load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23E2-FAF9-AD4F-9E47-006490A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46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use </a:t>
            </a:r>
            <a:r>
              <a:rPr lang="en-US" dirty="0" err="1"/>
              <a:t>javafx.scene.image.Image</a:t>
            </a:r>
            <a:r>
              <a:rPr lang="en-US" dirty="0"/>
              <a:t> class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image.</a:t>
            </a:r>
          </a:p>
          <a:p>
            <a:r>
              <a:rPr lang="en-US" dirty="0"/>
              <a:t>Method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here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1911C-BD25-984E-86FC-3930D543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495104"/>
            <a:ext cx="97790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5BC57-746A-0546-8EF4-839E66ECD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15" y="4950520"/>
            <a:ext cx="6553200" cy="5334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388C9648-3AC3-4843-B646-400883A71C77}"/>
              </a:ext>
            </a:extLst>
          </p:cNvPr>
          <p:cNvSpPr/>
          <p:nvPr/>
        </p:nvSpPr>
        <p:spPr>
          <a:xfrm rot="2543118">
            <a:off x="7049840" y="2507875"/>
            <a:ext cx="197562" cy="443176"/>
          </a:xfrm>
          <a:prstGeom prst="downArrow">
            <a:avLst>
              <a:gd name="adj1" fmla="val 43758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5DA5942-9432-1049-AC25-F5648A5DAEDD}"/>
              </a:ext>
            </a:extLst>
          </p:cNvPr>
          <p:cNvSpPr/>
          <p:nvPr/>
        </p:nvSpPr>
        <p:spPr>
          <a:xfrm rot="2543118">
            <a:off x="5083508" y="4494574"/>
            <a:ext cx="197562" cy="443176"/>
          </a:xfrm>
          <a:prstGeom prst="downArrow">
            <a:avLst>
              <a:gd name="adj1" fmla="val 43758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256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3F71-287E-1047-92D2-8161E5D3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tips: Draw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BDC-C3B2-5843-BBBD-D5AEA81B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need to </a:t>
            </a:r>
            <a:r>
              <a:rPr lang="en-US" b="1" dirty="0"/>
              <a:t>get the graphics context </a:t>
            </a:r>
            <a:r>
              <a:rPr lang="en-US" dirty="0"/>
              <a:t>object of the canvas to draw images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955CE-44C7-6E40-8133-720328A84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59922" b="7110"/>
          <a:stretch/>
        </p:blipFill>
        <p:spPr>
          <a:xfrm>
            <a:off x="1991529" y="3179085"/>
            <a:ext cx="8208941" cy="935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ECBDF-B11C-E742-9479-AA227036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1" y="4615076"/>
            <a:ext cx="8964554" cy="7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6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444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COMP3021</vt:lpstr>
      <vt:lpstr>Preparation</vt:lpstr>
      <vt:lpstr>About Programming Assignment 1</vt:lpstr>
      <vt:lpstr>About Programming Assignment 2</vt:lpstr>
      <vt:lpstr>JavaFX</vt:lpstr>
      <vt:lpstr>Four Steps to Construct an GUI </vt:lpstr>
      <vt:lpstr>Today’s lab</vt:lpstr>
      <vt:lpstr>Some tips: Load images</vt:lpstr>
      <vt:lpstr>Some tips: Draw images</vt:lpstr>
      <vt:lpstr>Submission to CASS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COMP3021</dc:title>
  <dc:creator>Yongqiang Victor TIAN</dc:creator>
  <cp:lastModifiedBy>CAO Jialun</cp:lastModifiedBy>
  <cp:revision>6</cp:revision>
  <dcterms:created xsi:type="dcterms:W3CDTF">2018-10-31T16:58:16Z</dcterms:created>
  <dcterms:modified xsi:type="dcterms:W3CDTF">2020-10-19T08:45:57Z</dcterms:modified>
</cp:coreProperties>
</file>