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74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15683-C20B-5F47-97A5-EB1F396617E5}" v="14" dt="2020-10-25T09:41:1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3"/>
    <p:restoredTop sz="94676"/>
  </p:normalViewPr>
  <p:slideViewPr>
    <p:cSldViewPr snapToGrid="0" snapToObjects="1">
      <p:cViewPr varScale="1">
        <p:scale>
          <a:sx n="96" d="100"/>
          <a:sy n="96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li" userId="dbea98e05b13f22e" providerId="LiveId" clId="{F5285147-5CB4-D341-B3F8-09E107D1BB85}"/>
    <pc:docChg chg="undo custSel addSld delSld modSld sldOrd">
      <pc:chgData name="Wei Lili" userId="dbea98e05b13f22e" providerId="LiveId" clId="{F5285147-5CB4-D341-B3F8-09E107D1BB85}" dt="2018-11-09T04:26:34.278" v="811" actId="20577"/>
      <pc:docMkLst>
        <pc:docMk/>
      </pc:docMkLst>
      <pc:sldChg chg="modSp">
        <pc:chgData name="Wei Lili" userId="dbea98e05b13f22e" providerId="LiveId" clId="{F5285147-5CB4-D341-B3F8-09E107D1BB85}" dt="2018-11-02T12:09:09.968" v="22" actId="20577"/>
        <pc:sldMkLst>
          <pc:docMk/>
          <pc:sldMk cId="1045975406" sldId="256"/>
        </pc:sldMkLst>
        <pc:spChg chg="mod">
          <ac:chgData name="Wei Lili" userId="dbea98e05b13f22e" providerId="LiveId" clId="{F5285147-5CB4-D341-B3F8-09E107D1BB85}" dt="2018-11-02T12:09:09.968" v="22" actId="20577"/>
          <ac:spMkLst>
            <pc:docMk/>
            <pc:sldMk cId="1045975406" sldId="256"/>
            <ac:spMk id="2" creationId="{AD4845A2-BD95-DC4B-BC2D-1531C265F2AC}"/>
          </ac:spMkLst>
        </pc:spChg>
      </pc:sldChg>
      <pc:sldChg chg="modSp">
        <pc:chgData name="Wei Lili" userId="dbea98e05b13f22e" providerId="LiveId" clId="{F5285147-5CB4-D341-B3F8-09E107D1BB85}" dt="2018-11-02T12:52:19.433" v="71" actId="20577"/>
        <pc:sldMkLst>
          <pc:docMk/>
          <pc:sldMk cId="3117865722" sldId="258"/>
        </pc:sldMkLst>
        <pc:spChg chg="mod">
          <ac:chgData name="Wei Lili" userId="dbea98e05b13f22e" providerId="LiveId" clId="{F5285147-5CB4-D341-B3F8-09E107D1BB85}" dt="2018-11-02T12:52:19.433" v="71" actId="20577"/>
          <ac:spMkLst>
            <pc:docMk/>
            <pc:sldMk cId="3117865722" sldId="258"/>
            <ac:spMk id="3" creationId="{E93171E2-0638-9A41-BC66-3E6DC521FECD}"/>
          </ac:spMkLst>
        </pc:spChg>
      </pc:sldChg>
      <pc:sldChg chg="modSp add del">
        <pc:chgData name="Wei Lili" userId="dbea98e05b13f22e" providerId="LiveId" clId="{F5285147-5CB4-D341-B3F8-09E107D1BB85}" dt="2018-11-09T04:26:34.278" v="811" actId="20577"/>
        <pc:sldMkLst>
          <pc:docMk/>
          <pc:sldMk cId="556854661" sldId="272"/>
        </pc:sldMkLst>
        <pc:spChg chg="mod">
          <ac:chgData name="Wei Lili" userId="dbea98e05b13f22e" providerId="LiveId" clId="{F5285147-5CB4-D341-B3F8-09E107D1BB85}" dt="2018-11-09T04:26:34.278" v="811" actId="20577"/>
          <ac:spMkLst>
            <pc:docMk/>
            <pc:sldMk cId="556854661" sldId="272"/>
            <ac:spMk id="3" creationId="{1410C994-F7BC-CF47-BED0-EE4367F6E4DA}"/>
          </ac:spMkLst>
        </pc:spChg>
      </pc:sldChg>
      <pc:sldChg chg="addSp delSp modSp add">
        <pc:chgData name="Wei Lili" userId="dbea98e05b13f22e" providerId="LiveId" clId="{F5285147-5CB4-D341-B3F8-09E107D1BB85}" dt="2018-11-02T13:15:02.987" v="505" actId="1076"/>
        <pc:sldMkLst>
          <pc:docMk/>
          <pc:sldMk cId="3515016187" sldId="273"/>
        </pc:sldMkLst>
        <pc:spChg chg="mod">
          <ac:chgData name="Wei Lili" userId="dbea98e05b13f22e" providerId="LiveId" clId="{F5285147-5CB4-D341-B3F8-09E107D1BB85}" dt="2018-11-02T12:54:43.531" v="179" actId="20577"/>
          <ac:spMkLst>
            <pc:docMk/>
            <pc:sldMk cId="3515016187" sldId="273"/>
            <ac:spMk id="2" creationId="{C18933B0-2034-5C40-A00C-5CF835098F94}"/>
          </ac:spMkLst>
        </pc:spChg>
        <pc:spChg chg="mod">
          <ac:chgData name="Wei Lili" userId="dbea98e05b13f22e" providerId="LiveId" clId="{F5285147-5CB4-D341-B3F8-09E107D1BB85}" dt="2018-11-02T13:04:53.401" v="226" actId="20577"/>
          <ac:spMkLst>
            <pc:docMk/>
            <pc:sldMk cId="3515016187" sldId="273"/>
            <ac:spMk id="3" creationId="{3DE9FF32-F9DB-B345-9260-0F18BC6896D7}"/>
          </ac:spMkLst>
        </pc:spChg>
        <pc:spChg chg="add mod">
          <ac:chgData name="Wei Lili" userId="dbea98e05b13f22e" providerId="LiveId" clId="{F5285147-5CB4-D341-B3F8-09E107D1BB85}" dt="2018-11-02T13:13:41.722" v="481" actId="1035"/>
          <ac:spMkLst>
            <pc:docMk/>
            <pc:sldMk cId="3515016187" sldId="273"/>
            <ac:spMk id="4" creationId="{F5CE1228-87D1-C240-9809-23F7E1D4A034}"/>
          </ac:spMkLst>
        </pc:spChg>
        <pc:spChg chg="add mod">
          <ac:chgData name="Wei Lili" userId="dbea98e05b13f22e" providerId="LiveId" clId="{F5285147-5CB4-D341-B3F8-09E107D1BB85}" dt="2018-11-02T13:13:41.722" v="481" actId="1035"/>
          <ac:spMkLst>
            <pc:docMk/>
            <pc:sldMk cId="3515016187" sldId="273"/>
            <ac:spMk id="12" creationId="{5A8EF506-A4AD-A045-9337-136C6BF7F8B9}"/>
          </ac:spMkLst>
        </pc:spChg>
        <pc:spChg chg="add mod">
          <ac:chgData name="Wei Lili" userId="dbea98e05b13f22e" providerId="LiveId" clId="{F5285147-5CB4-D341-B3F8-09E107D1BB85}" dt="2018-11-02T13:13:41.722" v="481" actId="1035"/>
          <ac:spMkLst>
            <pc:docMk/>
            <pc:sldMk cId="3515016187" sldId="273"/>
            <ac:spMk id="13" creationId="{A6ED50F6-7ED4-364B-B725-55450A2015BA}"/>
          </ac:spMkLst>
        </pc:spChg>
        <pc:spChg chg="add mod">
          <ac:chgData name="Wei Lili" userId="dbea98e05b13f22e" providerId="LiveId" clId="{F5285147-5CB4-D341-B3F8-09E107D1BB85}" dt="2018-11-02T13:13:55.722" v="484" actId="1076"/>
          <ac:spMkLst>
            <pc:docMk/>
            <pc:sldMk cId="3515016187" sldId="273"/>
            <ac:spMk id="14" creationId="{D45856AC-C52D-264B-B9AA-07EEDDBEE1F2}"/>
          </ac:spMkLst>
        </pc:spChg>
        <pc:spChg chg="add mod">
          <ac:chgData name="Wei Lili" userId="dbea98e05b13f22e" providerId="LiveId" clId="{F5285147-5CB4-D341-B3F8-09E107D1BB85}" dt="2018-11-02T13:13:30.619" v="468" actId="1076"/>
          <ac:spMkLst>
            <pc:docMk/>
            <pc:sldMk cId="3515016187" sldId="273"/>
            <ac:spMk id="15" creationId="{4766F581-5C79-2847-AA2E-8271C5E82B03}"/>
          </ac:spMkLst>
        </pc:spChg>
        <pc:picChg chg="add mod">
          <ac:chgData name="Wei Lili" userId="dbea98e05b13f22e" providerId="LiveId" clId="{F5285147-5CB4-D341-B3F8-09E107D1BB85}" dt="2018-11-02T13:13:48.374" v="483" actId="1076"/>
          <ac:picMkLst>
            <pc:docMk/>
            <pc:sldMk cId="3515016187" sldId="273"/>
            <ac:picMk id="5" creationId="{56466DCB-D2BB-5C4E-9E1E-FF9941C413B1}"/>
          </ac:picMkLst>
        </pc:picChg>
        <pc:cxnChg chg="add del mod">
          <ac:chgData name="Wei Lili" userId="dbea98e05b13f22e" providerId="LiveId" clId="{F5285147-5CB4-D341-B3F8-09E107D1BB85}" dt="2018-11-02T13:09:41.328" v="273" actId="478"/>
          <ac:cxnSpMkLst>
            <pc:docMk/>
            <pc:sldMk cId="3515016187" sldId="273"/>
            <ac:cxnSpMk id="7" creationId="{425558A4-01CB-0D42-890B-3F3207C4CA02}"/>
          </ac:cxnSpMkLst>
        </pc:cxnChg>
        <pc:cxnChg chg="add mod">
          <ac:chgData name="Wei Lili" userId="dbea98e05b13f22e" providerId="LiveId" clId="{F5285147-5CB4-D341-B3F8-09E107D1BB85}" dt="2018-11-02T13:14:17.015" v="495" actId="692"/>
          <ac:cxnSpMkLst>
            <pc:docMk/>
            <pc:sldMk cId="3515016187" sldId="273"/>
            <ac:cxnSpMk id="9" creationId="{A569A9EB-676D-D845-847D-35021927656C}"/>
          </ac:cxnSpMkLst>
        </pc:cxnChg>
        <pc:cxnChg chg="add mod">
          <ac:chgData name="Wei Lili" userId="dbea98e05b13f22e" providerId="LiveId" clId="{F5285147-5CB4-D341-B3F8-09E107D1BB85}" dt="2018-11-02T13:14:28.674" v="498" actId="14100"/>
          <ac:cxnSpMkLst>
            <pc:docMk/>
            <pc:sldMk cId="3515016187" sldId="273"/>
            <ac:cxnSpMk id="17" creationId="{74317B89-A1DB-C843-8AA7-92F96005A2D6}"/>
          </ac:cxnSpMkLst>
        </pc:cxnChg>
        <pc:cxnChg chg="add mod">
          <ac:chgData name="Wei Lili" userId="dbea98e05b13f22e" providerId="LiveId" clId="{F5285147-5CB4-D341-B3F8-09E107D1BB85}" dt="2018-11-02T13:14:44.816" v="501" actId="14100"/>
          <ac:cxnSpMkLst>
            <pc:docMk/>
            <pc:sldMk cId="3515016187" sldId="273"/>
            <ac:cxnSpMk id="20" creationId="{27FAFA4B-30C1-5140-BCE1-91A26A6F16EE}"/>
          </ac:cxnSpMkLst>
        </pc:cxnChg>
        <pc:cxnChg chg="add mod">
          <ac:chgData name="Wei Lili" userId="dbea98e05b13f22e" providerId="LiveId" clId="{F5285147-5CB4-D341-B3F8-09E107D1BB85}" dt="2018-11-02T13:15:02.987" v="505" actId="1076"/>
          <ac:cxnSpMkLst>
            <pc:docMk/>
            <pc:sldMk cId="3515016187" sldId="273"/>
            <ac:cxnSpMk id="23" creationId="{A2B8AA5B-15F3-A94E-BFF2-A9459DCE33AB}"/>
          </ac:cxnSpMkLst>
        </pc:cxnChg>
      </pc:sldChg>
      <pc:sldChg chg="addSp modSp add">
        <pc:chgData name="Wei Lili" userId="dbea98e05b13f22e" providerId="LiveId" clId="{F5285147-5CB4-D341-B3F8-09E107D1BB85}" dt="2018-11-02T13:33:32.468" v="671" actId="1076"/>
        <pc:sldMkLst>
          <pc:docMk/>
          <pc:sldMk cId="470664852" sldId="274"/>
        </pc:sldMkLst>
        <pc:spChg chg="mod">
          <ac:chgData name="Wei Lili" userId="dbea98e05b13f22e" providerId="LiveId" clId="{F5285147-5CB4-D341-B3F8-09E107D1BB85}" dt="2018-11-02T13:15:35.719" v="529" actId="20577"/>
          <ac:spMkLst>
            <pc:docMk/>
            <pc:sldMk cId="470664852" sldId="274"/>
            <ac:spMk id="2" creationId="{1FB28D2B-DEE4-7246-B364-9EBCB2C45A54}"/>
          </ac:spMkLst>
        </pc:spChg>
        <pc:picChg chg="add mod">
          <ac:chgData name="Wei Lili" userId="dbea98e05b13f22e" providerId="LiveId" clId="{F5285147-5CB4-D341-B3F8-09E107D1BB85}" dt="2018-11-02T13:33:32.468" v="671" actId="1076"/>
          <ac:picMkLst>
            <pc:docMk/>
            <pc:sldMk cId="470664852" sldId="274"/>
            <ac:picMk id="4" creationId="{AC570B76-B45C-6741-B391-C90A7A2C150D}"/>
          </ac:picMkLst>
        </pc:picChg>
      </pc:sldChg>
      <pc:sldChg chg="addSp delSp modSp add ord">
        <pc:chgData name="Wei Lili" userId="dbea98e05b13f22e" providerId="LiveId" clId="{F5285147-5CB4-D341-B3F8-09E107D1BB85}" dt="2018-11-02T13:15:27.073" v="510"/>
        <pc:sldMkLst>
          <pc:docMk/>
          <pc:sldMk cId="248289591" sldId="275"/>
        </pc:sldMkLst>
        <pc:spChg chg="mod">
          <ac:chgData name="Wei Lili" userId="dbea98e05b13f22e" providerId="LiveId" clId="{F5285147-5CB4-D341-B3F8-09E107D1BB85}" dt="2018-11-02T13:15:27.073" v="510"/>
          <ac:spMkLst>
            <pc:docMk/>
            <pc:sldMk cId="248289591" sldId="275"/>
            <ac:spMk id="2" creationId="{8A30319E-26E6-124B-B946-39D8C4808EF5}"/>
          </ac:spMkLst>
        </pc:spChg>
        <pc:spChg chg="mod">
          <ac:chgData name="Wei Lili" userId="dbea98e05b13f22e" providerId="LiveId" clId="{F5285147-5CB4-D341-B3F8-09E107D1BB85}" dt="2018-11-02T13:15:16.319" v="508" actId="1076"/>
          <ac:spMkLst>
            <pc:docMk/>
            <pc:sldMk cId="248289591" sldId="275"/>
            <ac:spMk id="3" creationId="{1D76F687-706B-EB44-9877-DFD754DE1404}"/>
          </ac:spMkLst>
        </pc:spChg>
        <pc:spChg chg="add del">
          <ac:chgData name="Wei Lili" userId="dbea98e05b13f22e" providerId="LiveId" clId="{F5285147-5CB4-D341-B3F8-09E107D1BB85}" dt="2018-11-02T13:04:01.722" v="220" actId="478"/>
          <ac:spMkLst>
            <pc:docMk/>
            <pc:sldMk cId="248289591" sldId="275"/>
            <ac:spMk id="5" creationId="{FAF3015C-D001-6742-8B3E-A65960E3C869}"/>
          </ac:spMkLst>
        </pc:spChg>
        <pc:picChg chg="add mod">
          <ac:chgData name="Wei Lili" userId="dbea98e05b13f22e" providerId="LiveId" clId="{F5285147-5CB4-D341-B3F8-09E107D1BB85}" dt="2018-11-02T13:03:52.561" v="218" actId="1076"/>
          <ac:picMkLst>
            <pc:docMk/>
            <pc:sldMk cId="248289591" sldId="275"/>
            <ac:picMk id="4" creationId="{AB51CBB4-E591-254B-9DA3-1C2DFC079F79}"/>
          </ac:picMkLst>
        </pc:picChg>
        <pc:picChg chg="add mod">
          <ac:chgData name="Wei Lili" userId="dbea98e05b13f22e" providerId="LiveId" clId="{F5285147-5CB4-D341-B3F8-09E107D1BB85}" dt="2018-11-02T13:04:20.339" v="223" actId="1076"/>
          <ac:picMkLst>
            <pc:docMk/>
            <pc:sldMk cId="248289591" sldId="275"/>
            <ac:picMk id="6" creationId="{3356D669-DDCD-5640-B5F6-6497B7FCE732}"/>
          </ac:picMkLst>
        </pc:picChg>
      </pc:sldChg>
      <pc:sldChg chg="modSp add">
        <pc:chgData name="Wei Lili" userId="dbea98e05b13f22e" providerId="LiveId" clId="{F5285147-5CB4-D341-B3F8-09E107D1BB85}" dt="2018-11-02T13:31:30.327" v="655" actId="20577"/>
        <pc:sldMkLst>
          <pc:docMk/>
          <pc:sldMk cId="4022121675" sldId="276"/>
        </pc:sldMkLst>
        <pc:spChg chg="mod">
          <ac:chgData name="Wei Lili" userId="dbea98e05b13f22e" providerId="LiveId" clId="{F5285147-5CB4-D341-B3F8-09E107D1BB85}" dt="2018-11-02T13:30:18.478" v="557" actId="20577"/>
          <ac:spMkLst>
            <pc:docMk/>
            <pc:sldMk cId="4022121675" sldId="276"/>
            <ac:spMk id="2" creationId="{E01524B3-03BF-5A4E-AA0A-652CC414694A}"/>
          </ac:spMkLst>
        </pc:spChg>
        <pc:spChg chg="mod">
          <ac:chgData name="Wei Lili" userId="dbea98e05b13f22e" providerId="LiveId" clId="{F5285147-5CB4-D341-B3F8-09E107D1BB85}" dt="2018-11-02T13:31:30.327" v="655" actId="20577"/>
          <ac:spMkLst>
            <pc:docMk/>
            <pc:sldMk cId="4022121675" sldId="276"/>
            <ac:spMk id="3" creationId="{249CA320-AB9E-DB48-81CE-A0A9D573C3A7}"/>
          </ac:spMkLst>
        </pc:spChg>
      </pc:sldChg>
      <pc:sldChg chg="addSp modSp add">
        <pc:chgData name="Wei Lili" userId="dbea98e05b13f22e" providerId="LiveId" clId="{F5285147-5CB4-D341-B3F8-09E107D1BB85}" dt="2018-11-02T13:32:02.020" v="661" actId="1076"/>
        <pc:sldMkLst>
          <pc:docMk/>
          <pc:sldMk cId="3500847227" sldId="277"/>
        </pc:sldMkLst>
        <pc:spChg chg="mod">
          <ac:chgData name="Wei Lili" userId="dbea98e05b13f22e" providerId="LiveId" clId="{F5285147-5CB4-D341-B3F8-09E107D1BB85}" dt="2018-11-02T13:31:43.581" v="659" actId="20577"/>
          <ac:spMkLst>
            <pc:docMk/>
            <pc:sldMk cId="3500847227" sldId="277"/>
            <ac:spMk id="3" creationId="{249CA320-AB9E-DB48-81CE-A0A9D573C3A7}"/>
          </ac:spMkLst>
        </pc:spChg>
        <pc:picChg chg="add mod">
          <ac:chgData name="Wei Lili" userId="dbea98e05b13f22e" providerId="LiveId" clId="{F5285147-5CB4-D341-B3F8-09E107D1BB85}" dt="2018-11-02T13:32:02.020" v="661" actId="1076"/>
          <ac:picMkLst>
            <pc:docMk/>
            <pc:sldMk cId="3500847227" sldId="277"/>
            <ac:picMk id="4" creationId="{7CCD8DA5-CC95-414A-9F25-23E5873B7D1B}"/>
          </ac:picMkLst>
        </pc:picChg>
      </pc:sldChg>
      <pc:sldChg chg="addSp modSp add">
        <pc:chgData name="Wei Lili" userId="dbea98e05b13f22e" providerId="LiveId" clId="{F5285147-5CB4-D341-B3F8-09E107D1BB85}" dt="2018-11-02T13:32:28.962" v="665" actId="1076"/>
        <pc:sldMkLst>
          <pc:docMk/>
          <pc:sldMk cId="20856664" sldId="278"/>
        </pc:sldMkLst>
        <pc:spChg chg="mod">
          <ac:chgData name="Wei Lili" userId="dbea98e05b13f22e" providerId="LiveId" clId="{F5285147-5CB4-D341-B3F8-09E107D1BB85}" dt="2018-11-02T13:32:24.585" v="663" actId="20577"/>
          <ac:spMkLst>
            <pc:docMk/>
            <pc:sldMk cId="20856664" sldId="278"/>
            <ac:spMk id="3" creationId="{249CA320-AB9E-DB48-81CE-A0A9D573C3A7}"/>
          </ac:spMkLst>
        </pc:spChg>
        <pc:picChg chg="add mod">
          <ac:chgData name="Wei Lili" userId="dbea98e05b13f22e" providerId="LiveId" clId="{F5285147-5CB4-D341-B3F8-09E107D1BB85}" dt="2018-11-02T13:32:28.962" v="665" actId="1076"/>
          <ac:picMkLst>
            <pc:docMk/>
            <pc:sldMk cId="20856664" sldId="278"/>
            <ac:picMk id="4" creationId="{430E94DA-9544-8B4E-9018-FA051275AE34}"/>
          </ac:picMkLst>
        </pc:picChg>
      </pc:sldChg>
      <pc:sldChg chg="addSp modSp add">
        <pc:chgData name="Wei Lili" userId="dbea98e05b13f22e" providerId="LiveId" clId="{F5285147-5CB4-D341-B3F8-09E107D1BB85}" dt="2018-11-02T13:32:49.657" v="668" actId="1076"/>
        <pc:sldMkLst>
          <pc:docMk/>
          <pc:sldMk cId="386518131" sldId="279"/>
        </pc:sldMkLst>
        <pc:spChg chg="mod">
          <ac:chgData name="Wei Lili" userId="dbea98e05b13f22e" providerId="LiveId" clId="{F5285147-5CB4-D341-B3F8-09E107D1BB85}" dt="2018-11-02T13:32:44.310" v="666" actId="20577"/>
          <ac:spMkLst>
            <pc:docMk/>
            <pc:sldMk cId="386518131" sldId="279"/>
            <ac:spMk id="3" creationId="{249CA320-AB9E-DB48-81CE-A0A9D573C3A7}"/>
          </ac:spMkLst>
        </pc:spChg>
        <pc:picChg chg="add mod">
          <ac:chgData name="Wei Lili" userId="dbea98e05b13f22e" providerId="LiveId" clId="{F5285147-5CB4-D341-B3F8-09E107D1BB85}" dt="2018-11-02T13:32:49.657" v="668" actId="1076"/>
          <ac:picMkLst>
            <pc:docMk/>
            <pc:sldMk cId="386518131" sldId="279"/>
            <ac:picMk id="4" creationId="{7A1E69A7-1759-0943-8EBD-C3F4D826CA7C}"/>
          </ac:picMkLst>
        </pc:picChg>
      </pc:sldChg>
    </pc:docChg>
  </pc:docChgLst>
  <pc:docChgLst>
    <pc:chgData name="Aaron Zhang" userId="634e7a42d2e3dd1a" providerId="LiveId" clId="{CFF15683-C20B-5F47-97A5-EB1F396617E5}"/>
    <pc:docChg chg="undo redo custSel addSld delSld modSld">
      <pc:chgData name="Aaron Zhang" userId="634e7a42d2e3dd1a" providerId="LiveId" clId="{CFF15683-C20B-5F47-97A5-EB1F396617E5}" dt="2020-10-25T09:42:09.988" v="987" actId="20577"/>
      <pc:docMkLst>
        <pc:docMk/>
      </pc:docMkLst>
      <pc:sldChg chg="modSp mod">
        <pc:chgData name="Aaron Zhang" userId="634e7a42d2e3dd1a" providerId="LiveId" clId="{CFF15683-C20B-5F47-97A5-EB1F396617E5}" dt="2020-10-25T09:42:09.988" v="987" actId="20577"/>
        <pc:sldMkLst>
          <pc:docMk/>
          <pc:sldMk cId="1045975406" sldId="256"/>
        </pc:sldMkLst>
        <pc:spChg chg="mod">
          <ac:chgData name="Aaron Zhang" userId="634e7a42d2e3dd1a" providerId="LiveId" clId="{CFF15683-C20B-5F47-97A5-EB1F396617E5}" dt="2020-10-25T09:42:09.988" v="987" actId="20577"/>
          <ac:spMkLst>
            <pc:docMk/>
            <pc:sldMk cId="1045975406" sldId="256"/>
            <ac:spMk id="2" creationId="{AD4845A2-BD95-DC4B-BC2D-1531C265F2AC}"/>
          </ac:spMkLst>
        </pc:spChg>
      </pc:sldChg>
      <pc:sldChg chg="modSp mod">
        <pc:chgData name="Aaron Zhang" userId="634e7a42d2e3dd1a" providerId="LiveId" clId="{CFF15683-C20B-5F47-97A5-EB1F396617E5}" dt="2020-10-25T09:35:18.660" v="519" actId="115"/>
        <pc:sldMkLst>
          <pc:docMk/>
          <pc:sldMk cId="556854661" sldId="272"/>
        </pc:sldMkLst>
        <pc:spChg chg="mod">
          <ac:chgData name="Aaron Zhang" userId="634e7a42d2e3dd1a" providerId="LiveId" clId="{CFF15683-C20B-5F47-97A5-EB1F396617E5}" dt="2020-10-25T09:35:18.660" v="519" actId="115"/>
          <ac:spMkLst>
            <pc:docMk/>
            <pc:sldMk cId="556854661" sldId="272"/>
            <ac:spMk id="3" creationId="{1410C994-F7BC-CF47-BED0-EE4367F6E4DA}"/>
          </ac:spMkLst>
        </pc:spChg>
      </pc:sldChg>
      <pc:sldChg chg="addSp delSp modSp mod">
        <pc:chgData name="Aaron Zhang" userId="634e7a42d2e3dd1a" providerId="LiveId" clId="{CFF15683-C20B-5F47-97A5-EB1F396617E5}" dt="2020-10-25T09:38:07.090" v="666" actId="20577"/>
        <pc:sldMkLst>
          <pc:docMk/>
          <pc:sldMk cId="3515016187" sldId="273"/>
        </pc:sldMkLst>
        <pc:spChg chg="mod">
          <ac:chgData name="Aaron Zhang" userId="634e7a42d2e3dd1a" providerId="LiveId" clId="{CFF15683-C20B-5F47-97A5-EB1F396617E5}" dt="2020-10-25T09:38:07.090" v="666" actId="20577"/>
          <ac:spMkLst>
            <pc:docMk/>
            <pc:sldMk cId="3515016187" sldId="273"/>
            <ac:spMk id="3" creationId="{3DE9FF32-F9DB-B345-9260-0F18BC6896D7}"/>
          </ac:spMkLst>
        </pc:spChg>
        <pc:spChg chg="mod">
          <ac:chgData name="Aaron Zhang" userId="634e7a42d2e3dd1a" providerId="LiveId" clId="{CFF15683-C20B-5F47-97A5-EB1F396617E5}" dt="2020-10-25T09:37:12.947" v="614" actId="1038"/>
          <ac:spMkLst>
            <pc:docMk/>
            <pc:sldMk cId="3515016187" sldId="273"/>
            <ac:spMk id="4" creationId="{F5CE1228-87D1-C240-9809-23F7E1D4A034}"/>
          </ac:spMkLst>
        </pc:spChg>
        <pc:spChg chg="add del mod">
          <ac:chgData name="Aaron Zhang" userId="634e7a42d2e3dd1a" providerId="LiveId" clId="{CFF15683-C20B-5F47-97A5-EB1F396617E5}" dt="2020-10-25T09:36:59.613" v="586"/>
          <ac:spMkLst>
            <pc:docMk/>
            <pc:sldMk cId="3515016187" sldId="273"/>
            <ac:spMk id="8" creationId="{FE95975B-6BEA-4940-ACBB-238CDCE2EF23}"/>
          </ac:spMkLst>
        </pc:spChg>
        <pc:spChg chg="add mod">
          <ac:chgData name="Aaron Zhang" userId="634e7a42d2e3dd1a" providerId="LiveId" clId="{CFF15683-C20B-5F47-97A5-EB1F396617E5}" dt="2020-10-25T09:37:15.910" v="615" actId="1076"/>
          <ac:spMkLst>
            <pc:docMk/>
            <pc:sldMk cId="3515016187" sldId="273"/>
            <ac:spMk id="10" creationId="{E312D0CE-00CA-0146-B203-24FB488399F7}"/>
          </ac:spMkLst>
        </pc:spChg>
        <pc:spChg chg="mod">
          <ac:chgData name="Aaron Zhang" userId="634e7a42d2e3dd1a" providerId="LiveId" clId="{CFF15683-C20B-5F47-97A5-EB1F396617E5}" dt="2020-10-25T09:37:12.947" v="614" actId="1038"/>
          <ac:spMkLst>
            <pc:docMk/>
            <pc:sldMk cId="3515016187" sldId="273"/>
            <ac:spMk id="13" creationId="{A6ED50F6-7ED4-364B-B725-55450A2015BA}"/>
          </ac:spMkLst>
        </pc:spChg>
        <pc:picChg chg="del">
          <ac:chgData name="Aaron Zhang" userId="634e7a42d2e3dd1a" providerId="LiveId" clId="{CFF15683-C20B-5F47-97A5-EB1F396617E5}" dt="2020-10-25T09:15:51.648" v="45" actId="478"/>
          <ac:picMkLst>
            <pc:docMk/>
            <pc:sldMk cId="3515016187" sldId="273"/>
            <ac:picMk id="5" creationId="{56466DCB-D2BB-5C4E-9E1E-FF9941C413B1}"/>
          </ac:picMkLst>
        </pc:picChg>
        <pc:picChg chg="add mod">
          <ac:chgData name="Aaron Zhang" userId="634e7a42d2e3dd1a" providerId="LiveId" clId="{CFF15683-C20B-5F47-97A5-EB1F396617E5}" dt="2020-10-25T09:37:12.947" v="614" actId="1038"/>
          <ac:picMkLst>
            <pc:docMk/>
            <pc:sldMk cId="3515016187" sldId="273"/>
            <ac:picMk id="7" creationId="{FE2E67CF-C616-6A46-B8B9-8868C12674DD}"/>
          </ac:picMkLst>
        </pc:picChg>
        <pc:cxnChg chg="mod">
          <ac:chgData name="Aaron Zhang" userId="634e7a42d2e3dd1a" providerId="LiveId" clId="{CFF15683-C20B-5F47-97A5-EB1F396617E5}" dt="2020-10-25T09:37:12.947" v="614" actId="1038"/>
          <ac:cxnSpMkLst>
            <pc:docMk/>
            <pc:sldMk cId="3515016187" sldId="273"/>
            <ac:cxnSpMk id="9" creationId="{A569A9EB-676D-D845-847D-35021927656C}"/>
          </ac:cxnSpMkLst>
        </pc:cxnChg>
        <pc:cxnChg chg="mod">
          <ac:chgData name="Aaron Zhang" userId="634e7a42d2e3dd1a" providerId="LiveId" clId="{CFF15683-C20B-5F47-97A5-EB1F396617E5}" dt="2020-10-25T09:37:12.947" v="614" actId="1038"/>
          <ac:cxnSpMkLst>
            <pc:docMk/>
            <pc:sldMk cId="3515016187" sldId="273"/>
            <ac:cxnSpMk id="20" creationId="{27FAFA4B-30C1-5140-BCE1-91A26A6F16EE}"/>
          </ac:cxnSpMkLst>
        </pc:cxnChg>
      </pc:sldChg>
      <pc:sldChg chg="addSp delSp modSp mod">
        <pc:chgData name="Aaron Zhang" userId="634e7a42d2e3dd1a" providerId="LiveId" clId="{CFF15683-C20B-5F47-97A5-EB1F396617E5}" dt="2020-10-25T09:30:16.379" v="266" actId="1076"/>
        <pc:sldMkLst>
          <pc:docMk/>
          <pc:sldMk cId="470664852" sldId="274"/>
        </pc:sldMkLst>
        <pc:spChg chg="add del mod">
          <ac:chgData name="Aaron Zhang" userId="634e7a42d2e3dd1a" providerId="LiveId" clId="{CFF15683-C20B-5F47-97A5-EB1F396617E5}" dt="2020-10-25T09:28:14.255" v="75"/>
          <ac:spMkLst>
            <pc:docMk/>
            <pc:sldMk cId="470664852" sldId="274"/>
            <ac:spMk id="4" creationId="{74E33D5D-FDAB-6B49-8303-BF7B598997CC}"/>
          </ac:spMkLst>
        </pc:spChg>
        <pc:spChg chg="add mod">
          <ac:chgData name="Aaron Zhang" userId="634e7a42d2e3dd1a" providerId="LiveId" clId="{CFF15683-C20B-5F47-97A5-EB1F396617E5}" dt="2020-10-25T09:29:54.914" v="261" actId="20577"/>
          <ac:spMkLst>
            <pc:docMk/>
            <pc:sldMk cId="470664852" sldId="274"/>
            <ac:spMk id="9" creationId="{FE1126B0-4CCF-6642-AEF4-3DF0DAD80164}"/>
          </ac:spMkLst>
        </pc:spChg>
        <pc:picChg chg="del">
          <ac:chgData name="Aaron Zhang" userId="634e7a42d2e3dd1a" providerId="LiveId" clId="{CFF15683-C20B-5F47-97A5-EB1F396617E5}" dt="2020-10-25T09:21:05.638" v="73" actId="478"/>
          <ac:picMkLst>
            <pc:docMk/>
            <pc:sldMk cId="470664852" sldId="274"/>
            <ac:picMk id="6" creationId="{D246A06C-BF24-B741-8FEA-BCA9743286E7}"/>
          </ac:picMkLst>
        </pc:picChg>
        <pc:picChg chg="add del mod">
          <ac:chgData name="Aaron Zhang" userId="634e7a42d2e3dd1a" providerId="LiveId" clId="{CFF15683-C20B-5F47-97A5-EB1F396617E5}" dt="2020-10-25T09:28:16.376" v="78" actId="21"/>
          <ac:picMkLst>
            <pc:docMk/>
            <pc:sldMk cId="470664852" sldId="274"/>
            <ac:picMk id="7" creationId="{19CE05D3-0938-7F4F-A078-F53B5E26CFD0}"/>
          </ac:picMkLst>
        </pc:picChg>
        <pc:picChg chg="add mod">
          <ac:chgData name="Aaron Zhang" userId="634e7a42d2e3dd1a" providerId="LiveId" clId="{CFF15683-C20B-5F47-97A5-EB1F396617E5}" dt="2020-10-25T09:28:52.702" v="135" actId="1076"/>
          <ac:picMkLst>
            <pc:docMk/>
            <pc:sldMk cId="470664852" sldId="274"/>
            <ac:picMk id="10" creationId="{2294B134-F33B-0949-AFFC-1AEC3B9AE2CC}"/>
          </ac:picMkLst>
        </pc:picChg>
        <pc:picChg chg="add mod">
          <ac:chgData name="Aaron Zhang" userId="634e7a42d2e3dd1a" providerId="LiveId" clId="{CFF15683-C20B-5F47-97A5-EB1F396617E5}" dt="2020-10-25T09:30:16.379" v="266" actId="1076"/>
          <ac:picMkLst>
            <pc:docMk/>
            <pc:sldMk cId="470664852" sldId="274"/>
            <ac:picMk id="12" creationId="{53CD8EAF-574F-0D48-8EA1-BD0E2423FF07}"/>
          </ac:picMkLst>
        </pc:picChg>
      </pc:sldChg>
      <pc:sldChg chg="addSp delSp modSp mod">
        <pc:chgData name="Aaron Zhang" userId="634e7a42d2e3dd1a" providerId="LiveId" clId="{CFF15683-C20B-5F47-97A5-EB1F396617E5}" dt="2020-10-25T09:19:54.688" v="60" actId="1076"/>
        <pc:sldMkLst>
          <pc:docMk/>
          <pc:sldMk cId="3500847227" sldId="277"/>
        </pc:sldMkLst>
        <pc:picChg chg="del">
          <ac:chgData name="Aaron Zhang" userId="634e7a42d2e3dd1a" providerId="LiveId" clId="{CFF15683-C20B-5F47-97A5-EB1F396617E5}" dt="2020-10-25T09:19:37.810" v="50" actId="478"/>
          <ac:picMkLst>
            <pc:docMk/>
            <pc:sldMk cId="3500847227" sldId="277"/>
            <ac:picMk id="4" creationId="{7CCD8DA5-CC95-414A-9F25-23E5873B7D1B}"/>
          </ac:picMkLst>
        </pc:picChg>
        <pc:picChg chg="add del mod">
          <ac:chgData name="Aaron Zhang" userId="634e7a42d2e3dd1a" providerId="LiveId" clId="{CFF15683-C20B-5F47-97A5-EB1F396617E5}" dt="2020-10-25T09:19:41.080" v="54" actId="478"/>
          <ac:picMkLst>
            <pc:docMk/>
            <pc:sldMk cId="3500847227" sldId="277"/>
            <ac:picMk id="6" creationId="{D3AA429B-00CA-D146-849C-8482CA244069}"/>
          </ac:picMkLst>
        </pc:picChg>
        <pc:picChg chg="add mod">
          <ac:chgData name="Aaron Zhang" userId="634e7a42d2e3dd1a" providerId="LiveId" clId="{CFF15683-C20B-5F47-97A5-EB1F396617E5}" dt="2020-10-25T09:19:54.688" v="60" actId="1076"/>
          <ac:picMkLst>
            <pc:docMk/>
            <pc:sldMk cId="3500847227" sldId="277"/>
            <ac:picMk id="8" creationId="{A6B399A8-872C-E145-96C5-4EED19A8BD0D}"/>
          </ac:picMkLst>
        </pc:picChg>
      </pc:sldChg>
      <pc:sldChg chg="addSp delSp modSp mod">
        <pc:chgData name="Aaron Zhang" userId="634e7a42d2e3dd1a" providerId="LiveId" clId="{CFF15683-C20B-5F47-97A5-EB1F396617E5}" dt="2020-10-25T09:20:23.489" v="66" actId="1076"/>
        <pc:sldMkLst>
          <pc:docMk/>
          <pc:sldMk cId="20856664" sldId="278"/>
        </pc:sldMkLst>
        <pc:picChg chg="del">
          <ac:chgData name="Aaron Zhang" userId="634e7a42d2e3dd1a" providerId="LiveId" clId="{CFF15683-C20B-5F47-97A5-EB1F396617E5}" dt="2020-10-25T09:20:17.917" v="61" actId="478"/>
          <ac:picMkLst>
            <pc:docMk/>
            <pc:sldMk cId="20856664" sldId="278"/>
            <ac:picMk id="4" creationId="{430E94DA-9544-8B4E-9018-FA051275AE34}"/>
          </ac:picMkLst>
        </pc:picChg>
        <pc:picChg chg="add mod">
          <ac:chgData name="Aaron Zhang" userId="634e7a42d2e3dd1a" providerId="LiveId" clId="{CFF15683-C20B-5F47-97A5-EB1F396617E5}" dt="2020-10-25T09:20:23.489" v="66" actId="1076"/>
          <ac:picMkLst>
            <pc:docMk/>
            <pc:sldMk cId="20856664" sldId="278"/>
            <ac:picMk id="6" creationId="{C89DB067-165D-8841-9353-8E9B911D28DE}"/>
          </ac:picMkLst>
        </pc:picChg>
      </pc:sldChg>
      <pc:sldChg chg="addSp delSp modSp mod">
        <pc:chgData name="Aaron Zhang" userId="634e7a42d2e3dd1a" providerId="LiveId" clId="{CFF15683-C20B-5F47-97A5-EB1F396617E5}" dt="2020-10-25T09:20:46.328" v="72" actId="1076"/>
        <pc:sldMkLst>
          <pc:docMk/>
          <pc:sldMk cId="386518131" sldId="279"/>
        </pc:sldMkLst>
        <pc:picChg chg="del">
          <ac:chgData name="Aaron Zhang" userId="634e7a42d2e3dd1a" providerId="LiveId" clId="{CFF15683-C20B-5F47-97A5-EB1F396617E5}" dt="2020-10-25T09:20:40.318" v="67" actId="478"/>
          <ac:picMkLst>
            <pc:docMk/>
            <pc:sldMk cId="386518131" sldId="279"/>
            <ac:picMk id="4" creationId="{7A1E69A7-1759-0943-8EBD-C3F4D826CA7C}"/>
          </ac:picMkLst>
        </pc:picChg>
        <pc:picChg chg="add mod">
          <ac:chgData name="Aaron Zhang" userId="634e7a42d2e3dd1a" providerId="LiveId" clId="{CFF15683-C20B-5F47-97A5-EB1F396617E5}" dt="2020-10-25T09:20:46.328" v="72" actId="1076"/>
          <ac:picMkLst>
            <pc:docMk/>
            <pc:sldMk cId="386518131" sldId="279"/>
            <ac:picMk id="6" creationId="{4F89FEB9-25A6-4F4D-94F0-A47597FAD2E5}"/>
          </ac:picMkLst>
        </pc:picChg>
      </pc:sldChg>
      <pc:sldChg chg="del">
        <pc:chgData name="Aaron Zhang" userId="634e7a42d2e3dd1a" providerId="LiveId" clId="{CFF15683-C20B-5F47-97A5-EB1F396617E5}" dt="2020-10-25T09:21:29.629" v="74" actId="2696"/>
        <pc:sldMkLst>
          <pc:docMk/>
          <pc:sldMk cId="226009990" sldId="280"/>
        </pc:sldMkLst>
      </pc:sldChg>
      <pc:sldChg chg="addSp modSp new mod">
        <pc:chgData name="Aaron Zhang" userId="634e7a42d2e3dd1a" providerId="LiveId" clId="{CFF15683-C20B-5F47-97A5-EB1F396617E5}" dt="2020-10-25T09:41:36.085" v="984" actId="1076"/>
        <pc:sldMkLst>
          <pc:docMk/>
          <pc:sldMk cId="2566754678" sldId="280"/>
        </pc:sldMkLst>
        <pc:spChg chg="mod">
          <ac:chgData name="Aaron Zhang" userId="634e7a42d2e3dd1a" providerId="LiveId" clId="{CFF15683-C20B-5F47-97A5-EB1F396617E5}" dt="2020-10-25T09:38:23.498" v="680" actId="20577"/>
          <ac:spMkLst>
            <pc:docMk/>
            <pc:sldMk cId="2566754678" sldId="280"/>
            <ac:spMk id="2" creationId="{A59FB5FF-FC4F-9A4D-88E6-AA8745874A1A}"/>
          </ac:spMkLst>
        </pc:spChg>
        <pc:spChg chg="mod">
          <ac:chgData name="Aaron Zhang" userId="634e7a42d2e3dd1a" providerId="LiveId" clId="{CFF15683-C20B-5F47-97A5-EB1F396617E5}" dt="2020-10-25T09:39:17.033" v="884" actId="20577"/>
          <ac:spMkLst>
            <pc:docMk/>
            <pc:sldMk cId="2566754678" sldId="280"/>
            <ac:spMk id="3" creationId="{62BE8791-6A18-8443-92EB-426879544820}"/>
          </ac:spMkLst>
        </pc:spChg>
        <pc:spChg chg="add mod">
          <ac:chgData name="Aaron Zhang" userId="634e7a42d2e3dd1a" providerId="LiveId" clId="{CFF15683-C20B-5F47-97A5-EB1F396617E5}" dt="2020-10-25T09:39:57.585" v="901" actId="1076"/>
          <ac:spMkLst>
            <pc:docMk/>
            <pc:sldMk cId="2566754678" sldId="280"/>
            <ac:spMk id="4" creationId="{AEA73250-4070-2548-B04A-AF6838F15627}"/>
          </ac:spMkLst>
        </pc:spChg>
        <pc:spChg chg="add mod">
          <ac:chgData name="Aaron Zhang" userId="634e7a42d2e3dd1a" providerId="LiveId" clId="{CFF15683-C20B-5F47-97A5-EB1F396617E5}" dt="2020-10-25T09:41:25.049" v="978" actId="1076"/>
          <ac:spMkLst>
            <pc:docMk/>
            <pc:sldMk cId="2566754678" sldId="280"/>
            <ac:spMk id="5" creationId="{AB406BF5-C924-314B-8ACE-A096C34FB5C6}"/>
          </ac:spMkLst>
        </pc:spChg>
        <pc:spChg chg="add mod">
          <ac:chgData name="Aaron Zhang" userId="634e7a42d2e3dd1a" providerId="LiveId" clId="{CFF15683-C20B-5F47-97A5-EB1F396617E5}" dt="2020-10-25T09:41:25.049" v="978" actId="1076"/>
          <ac:spMkLst>
            <pc:docMk/>
            <pc:sldMk cId="2566754678" sldId="280"/>
            <ac:spMk id="6" creationId="{F8385024-965E-4140-810F-E43D2601AD96}"/>
          </ac:spMkLst>
        </pc:spChg>
        <pc:spChg chg="add mod">
          <ac:chgData name="Aaron Zhang" userId="634e7a42d2e3dd1a" providerId="LiveId" clId="{CFF15683-C20B-5F47-97A5-EB1F396617E5}" dt="2020-10-25T09:41:25.049" v="978" actId="1076"/>
          <ac:spMkLst>
            <pc:docMk/>
            <pc:sldMk cId="2566754678" sldId="280"/>
            <ac:spMk id="7" creationId="{98EFCFE0-4C19-1D43-879D-0BDD75F75CB0}"/>
          </ac:spMkLst>
        </pc:spChg>
        <pc:spChg chg="add mod">
          <ac:chgData name="Aaron Zhang" userId="634e7a42d2e3dd1a" providerId="LiveId" clId="{CFF15683-C20B-5F47-97A5-EB1F396617E5}" dt="2020-10-25T09:40:29.697" v="936" actId="1076"/>
          <ac:spMkLst>
            <pc:docMk/>
            <pc:sldMk cId="2566754678" sldId="280"/>
            <ac:spMk id="8" creationId="{C329A700-AFC0-A54F-8CC9-07C51F319AE9}"/>
          </ac:spMkLst>
        </pc:spChg>
        <pc:spChg chg="add mod">
          <ac:chgData name="Aaron Zhang" userId="634e7a42d2e3dd1a" providerId="LiveId" clId="{CFF15683-C20B-5F47-97A5-EB1F396617E5}" dt="2020-10-25T09:41:36.085" v="984" actId="1076"/>
          <ac:spMkLst>
            <pc:docMk/>
            <pc:sldMk cId="2566754678" sldId="280"/>
            <ac:spMk id="18" creationId="{9186259D-79DD-7749-8FC8-72DE87703D64}"/>
          </ac:spMkLst>
        </pc:spChg>
        <pc:cxnChg chg="add mod">
          <ac:chgData name="Aaron Zhang" userId="634e7a42d2e3dd1a" providerId="LiveId" clId="{CFF15683-C20B-5F47-97A5-EB1F396617E5}" dt="2020-10-25T09:40:41.898" v="951" actId="692"/>
          <ac:cxnSpMkLst>
            <pc:docMk/>
            <pc:sldMk cId="2566754678" sldId="280"/>
            <ac:cxnSpMk id="10" creationId="{533EF361-338A-4E4A-A080-2E7D160379C6}"/>
          </ac:cxnSpMkLst>
        </pc:cxnChg>
        <pc:cxnChg chg="add mod">
          <ac:chgData name="Aaron Zhang" userId="634e7a42d2e3dd1a" providerId="LiveId" clId="{CFF15683-C20B-5F47-97A5-EB1F396617E5}" dt="2020-10-25T09:41:25.049" v="978" actId="1076"/>
          <ac:cxnSpMkLst>
            <pc:docMk/>
            <pc:sldMk cId="2566754678" sldId="280"/>
            <ac:cxnSpMk id="13" creationId="{108715CA-7500-734A-A80D-D4BEC3F43A3A}"/>
          </ac:cxnSpMkLst>
        </pc:cxnChg>
        <pc:cxnChg chg="add mod">
          <ac:chgData name="Aaron Zhang" userId="634e7a42d2e3dd1a" providerId="LiveId" clId="{CFF15683-C20B-5F47-97A5-EB1F396617E5}" dt="2020-10-25T09:41:25.049" v="978" actId="1076"/>
          <ac:cxnSpMkLst>
            <pc:docMk/>
            <pc:sldMk cId="2566754678" sldId="280"/>
            <ac:cxnSpMk id="15" creationId="{C0785A25-EAA7-B94F-83D2-7B193F2BA724}"/>
          </ac:cxnSpMkLst>
        </pc:cxnChg>
        <pc:cxnChg chg="add mod">
          <ac:chgData name="Aaron Zhang" userId="634e7a42d2e3dd1a" providerId="LiveId" clId="{CFF15683-C20B-5F47-97A5-EB1F396617E5}" dt="2020-10-25T09:41:25.049" v="978" actId="1076"/>
          <ac:cxnSpMkLst>
            <pc:docMk/>
            <pc:sldMk cId="2566754678" sldId="280"/>
            <ac:cxnSpMk id="17" creationId="{D95FDC55-CB5E-0B46-97A2-087C50091C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48B1-2D43-AC4B-8B38-E20B3478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13B83-4E05-9143-9A13-31678C183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BE48-C03F-544B-A1DC-8237DC22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4BF8-E410-CF4D-BBD4-88388164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0B6E-2DEF-D142-A009-0270724B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8121-DCE0-A040-A72D-943BBAFA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220D-FE31-1246-A17D-7D277B42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0119-9D54-F54B-89A6-F3FB89A1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2E22-BDCE-1A4F-860D-9A120BF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7C1D-6FB0-894D-938C-D00C5CA4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4F181-D873-1E49-B5AE-C35527100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949D4-87A1-1243-B3A8-CBAC7883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A10F-7654-B642-8DC2-3D06CB3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CF6F-13F7-7041-996C-38DA2FE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961E-E045-FB4F-B121-F9E351F8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115-73C6-874B-87AF-98DD85C1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72A1-DFF9-6344-926D-3295A1B4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A99F-6708-C845-A00E-DE2D1A5A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8332-C19A-5247-8ECF-0CDBA48B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7FE-C1F3-F34A-B524-FCB238D3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722-9DBD-C547-B1AE-A6651551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05E0-BD17-7140-8AC6-D898A267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60F6-018C-8D40-B7CB-50267E3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554A-AFDB-5D4C-938F-9D28036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8B0C-2328-0E4A-A498-D7814C25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3DC7-809F-BC41-AE5D-099738FC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3BDC-3924-FB41-919D-B5F87EABD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472F-916A-3149-A1C9-25C4C486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7C8F-2590-2D4D-B375-E9295879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AA8-5C0B-3D42-B234-B0CADE57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F3B9-6DD1-F64E-932D-51099FA7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3E7-4517-EE41-B0BA-5BA60EB0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FC64-6970-9F44-8844-ED1BE0F9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148DB-B332-344C-BA71-1491DC9BF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1FB55-B59D-4A49-8F30-07CEB1A4E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CB456-764C-1741-805D-AED3F542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E3C8C-5BF5-B846-91F0-80A06071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C5476-140A-0040-AFEF-DF8A2B56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F3C9D-A584-744D-B7A0-4733C45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287D-6DA9-6841-A26B-CABE4766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D2346-D603-B34C-842B-88A43CA7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F54B-B04B-434E-9E23-2483D403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DBE8A-7007-0A4F-A802-F2586D83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5FF41-4843-BB45-8441-01D8D4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FD953-17BC-AE46-8C60-F2302BFA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01685-F160-1347-9BF8-9C593A0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7E46-A204-DF44-9CC5-07C3EEF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31C7-1E2A-A343-82A6-F7C309D8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C6E5D-4F20-8641-B661-8681269A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858C-CDEE-C849-B6E1-29319222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D85C-1103-CB4A-9745-40390771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2E049-1E08-574F-A60B-B3B91B3E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6DA-FF1E-9C4E-8304-75923285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2B03C-840A-2B4E-BE88-6B4198A9A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E8D39-0916-864E-B2B9-07B6A0CA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C9D9-89D5-D145-A644-50D19E23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1059-7016-9E43-988B-20DB2A38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36A3-69B8-DF4B-8675-AD2838B4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7B206-F2F0-3043-8366-ECA85086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8D87-386E-6F42-BB5A-79234C52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90FB-7B25-C24E-91AC-88488F76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7944-6B72-9144-AFC3-8EF375864FD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6712-8467-C540-B721-9BFAE876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6D95-710D-9C44-BA43-CC9E25BEB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45A2-BD95-DC4B-BC2D-1531C265F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COMP3021</a:t>
            </a:r>
            <a:r>
              <a:rPr lang="zh-CN" altLang="en-US" dirty="0"/>
              <a:t> </a:t>
            </a:r>
            <a:r>
              <a:rPr lang="en-US" altLang="zh-CN" dirty="0"/>
              <a:t>Lab8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3B0-2034-5C40-A00C-5CF83509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FF32-F9DB-B345-9260-0F18BC68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 event-driven programming, code is executed upon activation of events such as user actions (e.g. key presses and mouse clicks)</a:t>
            </a:r>
          </a:p>
          <a:p>
            <a:r>
              <a:rPr lang="en-HK" dirty="0"/>
              <a:t>To do this, we create a listener class, and call the handler method in the listener when the event is triggered.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E1228-87D1-C240-9809-23F7E1D4A034}"/>
              </a:ext>
            </a:extLst>
          </p:cNvPr>
          <p:cNvSpPr/>
          <p:nvPr/>
        </p:nvSpPr>
        <p:spPr>
          <a:xfrm>
            <a:off x="6427317" y="3648001"/>
            <a:ext cx="2154382" cy="6464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17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Emitter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A9EB-676D-D845-847D-35021927656C}"/>
              </a:ext>
            </a:extLst>
          </p:cNvPr>
          <p:cNvCxnSpPr>
            <a:cxnSpLocks/>
          </p:cNvCxnSpPr>
          <p:nvPr/>
        </p:nvCxnSpPr>
        <p:spPr>
          <a:xfrm>
            <a:off x="3127512" y="4063637"/>
            <a:ext cx="305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ED50F6-7ED4-364B-B725-55450A2015BA}"/>
              </a:ext>
            </a:extLst>
          </p:cNvPr>
          <p:cNvSpPr txBox="1"/>
          <p:nvPr/>
        </p:nvSpPr>
        <p:spPr>
          <a:xfrm>
            <a:off x="788217" y="3832804"/>
            <a:ext cx="2091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Event triggered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856AC-C52D-264B-B9AA-07EEDDBEE1F2}"/>
              </a:ext>
            </a:extLst>
          </p:cNvPr>
          <p:cNvSpPr txBox="1"/>
          <p:nvPr/>
        </p:nvSpPr>
        <p:spPr>
          <a:xfrm>
            <a:off x="4894716" y="6361766"/>
            <a:ext cx="736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piece of code (in event handler) is executed in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AFA4B-30C1-5140-BCE1-91A26A6F16EE}"/>
              </a:ext>
            </a:extLst>
          </p:cNvPr>
          <p:cNvCxnSpPr>
            <a:cxnSpLocks/>
          </p:cNvCxnSpPr>
          <p:nvPr/>
        </p:nvCxnSpPr>
        <p:spPr>
          <a:xfrm>
            <a:off x="7534654" y="4395018"/>
            <a:ext cx="0" cy="7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2E67CF-C616-6A46-B8B9-8868C126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778" y="5156723"/>
            <a:ext cx="4821461" cy="1020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12D0CE-00CA-0146-B203-24FB488399F7}"/>
              </a:ext>
            </a:extLst>
          </p:cNvPr>
          <p:cNvSpPr txBox="1"/>
          <p:nvPr/>
        </p:nvSpPr>
        <p:spPr>
          <a:xfrm>
            <a:off x="7656874" y="4549617"/>
            <a:ext cx="360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Emit event to all registered listeners.</a:t>
            </a:r>
          </a:p>
        </p:txBody>
      </p:sp>
    </p:spTree>
    <p:extLst>
      <p:ext uri="{BB962C8B-B14F-4D97-AF65-F5344CB8AC3E}">
        <p14:creationId xmlns:p14="http://schemas.microsoft.com/office/powerpoint/2010/main" val="35150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24B3-03BF-5A4E-AA0A-652CC414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A320-AB9E-DB48-81CE-A0A9D573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regular classes</a:t>
            </a:r>
          </a:p>
          <a:p>
            <a:r>
              <a:rPr lang="en-US" dirty="0"/>
              <a:t>Using anonymous classes</a:t>
            </a:r>
          </a:p>
          <a:p>
            <a:r>
              <a:rPr lang="en-US" dirty="0"/>
              <a:t>Using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402212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24B3-03BF-5A4E-AA0A-652CC414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A320-AB9E-DB48-81CE-A0A9D573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regular classes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B399A8-872C-E145-96C5-4EED19A8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58" y="2275371"/>
            <a:ext cx="6086625" cy="42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24B3-03BF-5A4E-AA0A-652CC414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A320-AB9E-DB48-81CE-A0A9D573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anonymous classes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89DB067-165D-8841-9353-8E9B911D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29" y="2486509"/>
            <a:ext cx="7650941" cy="36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24B3-03BF-5A4E-AA0A-652CC414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A320-AB9E-DB48-81CE-A0A9D573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lambda expressions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F89FEB9-25A6-4F4D-94F0-A47597FA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54" y="2658993"/>
            <a:ext cx="9154491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B5FF-FC4F-9A4D-88E6-AA874587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8791-6A18-8443-92EB-42687954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emitter is a class which maintains a set of registered listener. </a:t>
            </a:r>
          </a:p>
          <a:p>
            <a:r>
              <a:rPr lang="en-US" dirty="0"/>
              <a:t>When the event happens, event emitter broadcast the event to all registered listeners.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73250-4070-2548-B04A-AF6838F15627}"/>
              </a:ext>
            </a:extLst>
          </p:cNvPr>
          <p:cNvSpPr/>
          <p:nvPr/>
        </p:nvSpPr>
        <p:spPr>
          <a:xfrm>
            <a:off x="4134679" y="4134678"/>
            <a:ext cx="2319130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Emitter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406BF5-C924-314B-8ACE-A096C34FB5C6}"/>
              </a:ext>
            </a:extLst>
          </p:cNvPr>
          <p:cNvSpPr/>
          <p:nvPr/>
        </p:nvSpPr>
        <p:spPr>
          <a:xfrm>
            <a:off x="9090877" y="3104770"/>
            <a:ext cx="1417983" cy="91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385024-965E-4140-810F-E43D2601AD96}"/>
              </a:ext>
            </a:extLst>
          </p:cNvPr>
          <p:cNvSpPr/>
          <p:nvPr/>
        </p:nvSpPr>
        <p:spPr>
          <a:xfrm>
            <a:off x="9090876" y="4366902"/>
            <a:ext cx="1417983" cy="91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EFCFE0-4C19-1D43-879D-0BDD75F75CB0}"/>
              </a:ext>
            </a:extLst>
          </p:cNvPr>
          <p:cNvSpPr/>
          <p:nvPr/>
        </p:nvSpPr>
        <p:spPr>
          <a:xfrm>
            <a:off x="9090875" y="5629034"/>
            <a:ext cx="1417983" cy="91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9A700-AFC0-A54F-8CC9-07C51F319AE9}"/>
              </a:ext>
            </a:extLst>
          </p:cNvPr>
          <p:cNvSpPr txBox="1"/>
          <p:nvPr/>
        </p:nvSpPr>
        <p:spPr>
          <a:xfrm>
            <a:off x="965752" y="4349026"/>
            <a:ext cx="154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happens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EF361-338A-4E4A-A080-2E7D160379C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512943" y="4533692"/>
            <a:ext cx="1621736" cy="118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715CA-7500-734A-A80D-D4BEC3F43A3A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6453809" y="3561539"/>
            <a:ext cx="2637068" cy="983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785A25-EAA7-B94F-83D2-7B193F2BA724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6453809" y="4545496"/>
            <a:ext cx="2637067" cy="278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5FDC55-CB5E-0B46-97A2-087C50091C3D}"/>
              </a:ext>
            </a:extLst>
          </p:cNvPr>
          <p:cNvCxnSpPr>
            <a:stCxn id="4" idx="3"/>
            <a:endCxn id="7" idx="2"/>
          </p:cNvCxnSpPr>
          <p:nvPr/>
        </p:nvCxnSpPr>
        <p:spPr>
          <a:xfrm>
            <a:off x="6453809" y="4545496"/>
            <a:ext cx="2637066" cy="1540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86259D-79DD-7749-8FC8-72DE87703D64}"/>
              </a:ext>
            </a:extLst>
          </p:cNvPr>
          <p:cNvSpPr txBox="1"/>
          <p:nvPr/>
        </p:nvSpPr>
        <p:spPr>
          <a:xfrm>
            <a:off x="6538293" y="3688518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256675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8D2B-DEE4-7246-B364-9EBCB2C4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You Need to Do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1126B0-4CCF-6642-AEF4-3DF0DAD8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Implement a simple event emitter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Use the event emitter, listen to events emitted in this class and perform a time ticking task. </a:t>
            </a:r>
          </a:p>
          <a:p>
            <a:endParaRPr lang="en-US" dirty="0"/>
          </a:p>
        </p:txBody>
      </p:sp>
      <p:pic>
        <p:nvPicPr>
          <p:cNvPr id="10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94B134-F33B-0949-AFFC-1AEC3B9A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47" y="2300622"/>
            <a:ext cx="6338905" cy="164412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3CD8EAF-574F-0D48-8EA1-BD0E2423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19" y="4726230"/>
            <a:ext cx="6591160" cy="19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6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4C9C-2254-5347-986B-A0DB4607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Outcome &amp;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C994-F7BC-CF47-BED0-EE4367F6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the Lab 8 project in IntelliJ</a:t>
            </a:r>
          </a:p>
          <a:p>
            <a:r>
              <a:rPr lang="en-US" dirty="0"/>
              <a:t>Finish the TODOs</a:t>
            </a:r>
          </a:p>
          <a:p>
            <a:r>
              <a:rPr lang="en-US" dirty="0"/>
              <a:t>Make sure your implementation can meet the specification in </a:t>
            </a:r>
            <a:r>
              <a:rPr lang="en-US" dirty="0" err="1"/>
              <a:t>JavaDoc</a:t>
            </a:r>
            <a:r>
              <a:rPr lang="en-US" dirty="0"/>
              <a:t> and pass the provided tests. </a:t>
            </a:r>
          </a:p>
          <a:p>
            <a:r>
              <a:rPr lang="en-US" dirty="0"/>
              <a:t>Submission: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your implemented project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Screenshot of console of main method to show your printing as specified in </a:t>
            </a:r>
            <a:r>
              <a:rPr lang="en-US" dirty="0" err="1"/>
              <a:t>JavaDoc</a:t>
            </a:r>
            <a:r>
              <a:rPr lang="en-US" dirty="0"/>
              <a:t> of main method.</a:t>
            </a:r>
          </a:p>
          <a:p>
            <a:pPr marL="0" indent="0">
              <a:buNone/>
            </a:pPr>
            <a:r>
              <a:rPr lang="en-US" dirty="0"/>
              <a:t>Submit a zip file which contains your IntelliJ project and 1 screenshot together. </a:t>
            </a:r>
          </a:p>
          <a:p>
            <a:pPr marL="0" indent="0">
              <a:buNone/>
            </a:pPr>
            <a:r>
              <a:rPr lang="en-US" dirty="0"/>
              <a:t>Deadline: </a:t>
            </a:r>
            <a:r>
              <a:rPr lang="en-US" u="sng" dirty="0"/>
              <a:t>3 Nov. 23:55</a:t>
            </a:r>
          </a:p>
        </p:txBody>
      </p:sp>
    </p:spTree>
    <p:extLst>
      <p:ext uri="{BB962C8B-B14F-4D97-AF65-F5344CB8AC3E}">
        <p14:creationId xmlns:p14="http://schemas.microsoft.com/office/powerpoint/2010/main" val="55685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252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COMP3021 Lab8</vt:lpstr>
      <vt:lpstr>Event-Driven Programming</vt:lpstr>
      <vt:lpstr>Registering Event Handlers</vt:lpstr>
      <vt:lpstr>Registering Event Handlers</vt:lpstr>
      <vt:lpstr>Registering Event Handlers</vt:lpstr>
      <vt:lpstr>Registering Event Handlers</vt:lpstr>
      <vt:lpstr>Event Emitter</vt:lpstr>
      <vt:lpstr>What You Need to Do</vt:lpstr>
      <vt:lpstr>Lab Outcome &amp;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WEI</dc:creator>
  <cp:lastModifiedBy>Aaron Zhang</cp:lastModifiedBy>
  <cp:revision>15</cp:revision>
  <dcterms:created xsi:type="dcterms:W3CDTF">2018-10-11T07:29:25Z</dcterms:created>
  <dcterms:modified xsi:type="dcterms:W3CDTF">2020-10-25T09:42:21Z</dcterms:modified>
</cp:coreProperties>
</file>