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78" r:id="rId4"/>
    <p:sldId id="264" r:id="rId5"/>
    <p:sldId id="282" r:id="rId6"/>
    <p:sldId id="283" r:id="rId7"/>
    <p:sldId id="284" r:id="rId8"/>
    <p:sldId id="272" r:id="rId9"/>
    <p:sldId id="285" r:id="rId10"/>
    <p:sldId id="286" r:id="rId11"/>
    <p:sldId id="273" r:id="rId12"/>
    <p:sldId id="276" r:id="rId13"/>
    <p:sldId id="277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D4EC4-B599-CD4F-993F-FF187B716A07}" v="38" dt="2020-11-04T02:43:52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Lili" userId="dbea98e05b13f22e" providerId="LiveId" clId="{04D8A4C5-30DC-DE4F-BBD4-F835296F21FA}"/>
    <pc:docChg chg="undo custSel addSld delSld modSld sldOrd">
      <pc:chgData name="Wei Lili" userId="dbea98e05b13f22e" providerId="LiveId" clId="{04D8A4C5-30DC-DE4F-BBD4-F835296F21FA}" dt="2018-09-14T04:46:26.156" v="1750" actId="20577"/>
      <pc:docMkLst>
        <pc:docMk/>
      </pc:docMkLst>
      <pc:sldChg chg="modSp">
        <pc:chgData name="Wei Lili" userId="dbea98e05b13f22e" providerId="LiveId" clId="{04D8A4C5-30DC-DE4F-BBD4-F835296F21FA}" dt="2018-09-13T10:50:55.031" v="1744" actId="20577"/>
        <pc:sldMkLst>
          <pc:docMk/>
          <pc:sldMk cId="3174029365" sldId="257"/>
        </pc:sldMkLst>
        <pc:spChg chg="mod">
          <ac:chgData name="Wei Lili" userId="dbea98e05b13f22e" providerId="LiveId" clId="{04D8A4C5-30DC-DE4F-BBD4-F835296F21FA}" dt="2018-09-13T10:50:55.031" v="1744" actId="20577"/>
          <ac:spMkLst>
            <pc:docMk/>
            <pc:sldMk cId="3174029365" sldId="257"/>
            <ac:spMk id="3" creationId="{A8E5B3B6-71DD-2D4A-B458-77D38D615506}"/>
          </ac:spMkLst>
        </pc:spChg>
      </pc:sldChg>
      <pc:sldChg chg="addSp modSp ord">
        <pc:chgData name="Wei Lili" userId="dbea98e05b13f22e" providerId="LiveId" clId="{04D8A4C5-30DC-DE4F-BBD4-F835296F21FA}" dt="2018-09-14T04:45:53.974" v="1748" actId="20577"/>
        <pc:sldMkLst>
          <pc:docMk/>
          <pc:sldMk cId="4161588668" sldId="260"/>
        </pc:sldMkLst>
        <pc:spChg chg="mod">
          <ac:chgData name="Wei Lili" userId="dbea98e05b13f22e" providerId="LiveId" clId="{04D8A4C5-30DC-DE4F-BBD4-F835296F21FA}" dt="2018-09-12T07:40:41.707" v="15" actId="20577"/>
          <ac:spMkLst>
            <pc:docMk/>
            <pc:sldMk cId="4161588668" sldId="260"/>
            <ac:spMk id="2" creationId="{02655981-D80E-7040-B8A9-888B055E1E4E}"/>
          </ac:spMkLst>
        </pc:spChg>
        <pc:spChg chg="mod">
          <ac:chgData name="Wei Lili" userId="dbea98e05b13f22e" providerId="LiveId" clId="{04D8A4C5-30DC-DE4F-BBD4-F835296F21FA}" dt="2018-09-14T04:45:53.974" v="1748" actId="20577"/>
          <ac:spMkLst>
            <pc:docMk/>
            <pc:sldMk cId="4161588668" sldId="260"/>
            <ac:spMk id="3" creationId="{9D65B20A-C68D-3F4D-B7AE-6C6FCA3AC51D}"/>
          </ac:spMkLst>
        </pc:spChg>
        <pc:picChg chg="add mod">
          <ac:chgData name="Wei Lili" userId="dbea98e05b13f22e" providerId="LiveId" clId="{04D8A4C5-30DC-DE4F-BBD4-F835296F21FA}" dt="2018-09-12T07:45:41.224" v="221" actId="1076"/>
          <ac:picMkLst>
            <pc:docMk/>
            <pc:sldMk cId="4161588668" sldId="260"/>
            <ac:picMk id="4" creationId="{822227C5-B14A-9A4F-BFBD-65431C59BA21}"/>
          </ac:picMkLst>
        </pc:picChg>
      </pc:sldChg>
      <pc:sldChg chg="addSp modSp add">
        <pc:chgData name="Wei Lili" userId="dbea98e05b13f22e" providerId="LiveId" clId="{04D8A4C5-30DC-DE4F-BBD4-F835296F21FA}" dt="2018-09-12T07:46:27.602" v="227" actId="1076"/>
        <pc:sldMkLst>
          <pc:docMk/>
          <pc:sldMk cId="2446697750" sldId="261"/>
        </pc:sldMkLst>
        <pc:spChg chg="mod">
          <ac:chgData name="Wei Lili" userId="dbea98e05b13f22e" providerId="LiveId" clId="{04D8A4C5-30DC-DE4F-BBD4-F835296F21FA}" dt="2018-09-12T07:42:36.915" v="140" actId="20577"/>
          <ac:spMkLst>
            <pc:docMk/>
            <pc:sldMk cId="2446697750" sldId="261"/>
            <ac:spMk id="2" creationId="{86D67C26-2315-5B47-8DC7-6AA98C8AA837}"/>
          </ac:spMkLst>
        </pc:spChg>
        <pc:spChg chg="mod">
          <ac:chgData name="Wei Lili" userId="dbea98e05b13f22e" providerId="LiveId" clId="{04D8A4C5-30DC-DE4F-BBD4-F835296F21FA}" dt="2018-09-12T07:44:40.383" v="218" actId="20577"/>
          <ac:spMkLst>
            <pc:docMk/>
            <pc:sldMk cId="2446697750" sldId="261"/>
            <ac:spMk id="3" creationId="{A529563A-C22A-5743-97E8-2A90E8802B8C}"/>
          </ac:spMkLst>
        </pc:spChg>
        <pc:spChg chg="add mod">
          <ac:chgData name="Wei Lili" userId="dbea98e05b13f22e" providerId="LiveId" clId="{04D8A4C5-30DC-DE4F-BBD4-F835296F21FA}" dt="2018-09-12T07:46:27.602" v="227" actId="1076"/>
          <ac:spMkLst>
            <pc:docMk/>
            <pc:sldMk cId="2446697750" sldId="261"/>
            <ac:spMk id="4" creationId="{DB5DEAB1-71E2-3542-9ACC-FE2033113FD1}"/>
          </ac:spMkLst>
        </pc:spChg>
      </pc:sldChg>
      <pc:sldChg chg="addSp delSp modSp add ord">
        <pc:chgData name="Wei Lili" userId="dbea98e05b13f22e" providerId="LiveId" clId="{04D8A4C5-30DC-DE4F-BBD4-F835296F21FA}" dt="2018-09-12T08:15:38.115" v="886" actId="1076"/>
        <pc:sldMkLst>
          <pc:docMk/>
          <pc:sldMk cId="576991090" sldId="264"/>
        </pc:sldMkLst>
        <pc:spChg chg="mod">
          <ac:chgData name="Wei Lili" userId="dbea98e05b13f22e" providerId="LiveId" clId="{04D8A4C5-30DC-DE4F-BBD4-F835296F21FA}" dt="2018-09-12T07:48:31.214" v="294" actId="20577"/>
          <ac:spMkLst>
            <pc:docMk/>
            <pc:sldMk cId="576991090" sldId="264"/>
            <ac:spMk id="2" creationId="{AB13A3C6-4D04-4C42-81FB-0B195C0F771B}"/>
          </ac:spMkLst>
        </pc:spChg>
        <pc:spChg chg="mod">
          <ac:chgData name="Wei Lili" userId="dbea98e05b13f22e" providerId="LiveId" clId="{04D8A4C5-30DC-DE4F-BBD4-F835296F21FA}" dt="2018-09-12T08:15:32.359" v="885" actId="20577"/>
          <ac:spMkLst>
            <pc:docMk/>
            <pc:sldMk cId="576991090" sldId="264"/>
            <ac:spMk id="3" creationId="{92A5B11E-F336-5A46-B451-9F07B0ED1238}"/>
          </ac:spMkLst>
        </pc:spChg>
        <pc:picChg chg="add del mod">
          <ac:chgData name="Wei Lili" userId="dbea98e05b13f22e" providerId="LiveId" clId="{04D8A4C5-30DC-DE4F-BBD4-F835296F21FA}" dt="2018-09-12T08:14:40.938" v="855" actId="478"/>
          <ac:picMkLst>
            <pc:docMk/>
            <pc:sldMk cId="576991090" sldId="264"/>
            <ac:picMk id="4" creationId="{29D4BA3F-8457-6349-A10F-9A31EB16356E}"/>
          </ac:picMkLst>
        </pc:picChg>
        <pc:picChg chg="add mod">
          <ac:chgData name="Wei Lili" userId="dbea98e05b13f22e" providerId="LiveId" clId="{04D8A4C5-30DC-DE4F-BBD4-F835296F21FA}" dt="2018-09-12T08:15:27.523" v="872" actId="1076"/>
          <ac:picMkLst>
            <pc:docMk/>
            <pc:sldMk cId="576991090" sldId="264"/>
            <ac:picMk id="5" creationId="{71A4BB9C-6FE9-7F42-A09B-4FD7BB18E601}"/>
          </ac:picMkLst>
        </pc:picChg>
        <pc:picChg chg="add mod">
          <ac:chgData name="Wei Lili" userId="dbea98e05b13f22e" providerId="LiveId" clId="{04D8A4C5-30DC-DE4F-BBD4-F835296F21FA}" dt="2018-09-12T08:15:38.115" v="886" actId="1076"/>
          <ac:picMkLst>
            <pc:docMk/>
            <pc:sldMk cId="576991090" sldId="264"/>
            <ac:picMk id="6" creationId="{FB235F2E-AC6D-904F-8342-EE7CC73C332B}"/>
          </ac:picMkLst>
        </pc:picChg>
      </pc:sldChg>
      <pc:sldChg chg="addSp delSp modSp add">
        <pc:chgData name="Wei Lili" userId="dbea98e05b13f22e" providerId="LiveId" clId="{04D8A4C5-30DC-DE4F-BBD4-F835296F21FA}" dt="2018-09-12T11:33:15.741" v="1270" actId="20577"/>
        <pc:sldMkLst>
          <pc:docMk/>
          <pc:sldMk cId="3202079521" sldId="269"/>
        </pc:sldMkLst>
        <pc:spChg chg="mod">
          <ac:chgData name="Wei Lili" userId="dbea98e05b13f22e" providerId="LiveId" clId="{04D8A4C5-30DC-DE4F-BBD4-F835296F21FA}" dt="2018-09-12T11:29:41.439" v="1190" actId="20577"/>
          <ac:spMkLst>
            <pc:docMk/>
            <pc:sldMk cId="3202079521" sldId="269"/>
            <ac:spMk id="2" creationId="{A7B7F495-B3DB-0244-95C1-0859CAC6A990}"/>
          </ac:spMkLst>
        </pc:spChg>
        <pc:spChg chg="mod">
          <ac:chgData name="Wei Lili" userId="dbea98e05b13f22e" providerId="LiveId" clId="{04D8A4C5-30DC-DE4F-BBD4-F835296F21FA}" dt="2018-09-12T11:33:15.741" v="1270" actId="20577"/>
          <ac:spMkLst>
            <pc:docMk/>
            <pc:sldMk cId="3202079521" sldId="269"/>
            <ac:spMk id="3" creationId="{A857366E-D86A-6A4D-A154-2459C6441DFD}"/>
          </ac:spMkLst>
        </pc:spChg>
        <pc:picChg chg="add del">
          <ac:chgData name="Wei Lili" userId="dbea98e05b13f22e" providerId="LiveId" clId="{04D8A4C5-30DC-DE4F-BBD4-F835296F21FA}" dt="2018-09-12T11:33:08.746" v="1269" actId="478"/>
          <ac:picMkLst>
            <pc:docMk/>
            <pc:sldMk cId="3202079521" sldId="269"/>
            <ac:picMk id="4" creationId="{C5E3B327-8202-A342-A1AA-5B29198E5F71}"/>
          </ac:picMkLst>
        </pc:picChg>
      </pc:sldChg>
      <pc:sldChg chg="addSp delSp modSp add">
        <pc:chgData name="Wei Lili" userId="dbea98e05b13f22e" providerId="LiveId" clId="{04D8A4C5-30DC-DE4F-BBD4-F835296F21FA}" dt="2018-09-12T11:34:46.174" v="1306" actId="1076"/>
        <pc:sldMkLst>
          <pc:docMk/>
          <pc:sldMk cId="3499896422" sldId="270"/>
        </pc:sldMkLst>
        <pc:spChg chg="mod">
          <ac:chgData name="Wei Lili" userId="dbea98e05b13f22e" providerId="LiveId" clId="{04D8A4C5-30DC-DE4F-BBD4-F835296F21FA}" dt="2018-09-12T11:34:26.518" v="1304" actId="1076"/>
          <ac:spMkLst>
            <pc:docMk/>
            <pc:sldMk cId="3499896422" sldId="270"/>
            <ac:spMk id="3" creationId="{A857366E-D86A-6A4D-A154-2459C6441DFD}"/>
          </ac:spMkLst>
        </pc:spChg>
        <pc:picChg chg="add del mod">
          <ac:chgData name="Wei Lili" userId="dbea98e05b13f22e" providerId="LiveId" clId="{04D8A4C5-30DC-DE4F-BBD4-F835296F21FA}" dt="2018-09-12T11:34:01.920" v="1297" actId="478"/>
          <ac:picMkLst>
            <pc:docMk/>
            <pc:sldMk cId="3499896422" sldId="270"/>
            <ac:picMk id="4" creationId="{FC5F7E29-4ECF-F54E-9F7B-B9275CD55202}"/>
          </ac:picMkLst>
        </pc:picChg>
        <pc:picChg chg="add mod">
          <ac:chgData name="Wei Lili" userId="dbea98e05b13f22e" providerId="LiveId" clId="{04D8A4C5-30DC-DE4F-BBD4-F835296F21FA}" dt="2018-09-12T11:34:46.174" v="1306" actId="1076"/>
          <ac:picMkLst>
            <pc:docMk/>
            <pc:sldMk cId="3499896422" sldId="270"/>
            <ac:picMk id="5" creationId="{51D744B6-FFFD-C149-A368-06D4E541123A}"/>
          </ac:picMkLst>
        </pc:picChg>
      </pc:sldChg>
      <pc:sldChg chg="addSp delSp modSp add">
        <pc:chgData name="Wei Lili" userId="dbea98e05b13f22e" providerId="LiveId" clId="{04D8A4C5-30DC-DE4F-BBD4-F835296F21FA}" dt="2018-09-12T11:39:05.443" v="1541" actId="1076"/>
        <pc:sldMkLst>
          <pc:docMk/>
          <pc:sldMk cId="804324642" sldId="271"/>
        </pc:sldMkLst>
        <pc:spChg chg="mod">
          <ac:chgData name="Wei Lili" userId="dbea98e05b13f22e" providerId="LiveId" clId="{04D8A4C5-30DC-DE4F-BBD4-F835296F21FA}" dt="2018-09-12T11:37:43.504" v="1533" actId="1076"/>
          <ac:spMkLst>
            <pc:docMk/>
            <pc:sldMk cId="804324642" sldId="271"/>
            <ac:spMk id="3" creationId="{A857366E-D86A-6A4D-A154-2459C6441DFD}"/>
          </ac:spMkLst>
        </pc:spChg>
        <pc:picChg chg="add del mod">
          <ac:chgData name="Wei Lili" userId="dbea98e05b13f22e" providerId="LiveId" clId="{04D8A4C5-30DC-DE4F-BBD4-F835296F21FA}" dt="2018-09-12T11:38:40.290" v="1536" actId="478"/>
          <ac:picMkLst>
            <pc:docMk/>
            <pc:sldMk cId="804324642" sldId="271"/>
            <ac:picMk id="4" creationId="{8DBD81C6-53FE-9F49-89A1-1FDB1D8FCC3D}"/>
          </ac:picMkLst>
        </pc:picChg>
        <pc:picChg chg="del">
          <ac:chgData name="Wei Lili" userId="dbea98e05b13f22e" providerId="LiveId" clId="{04D8A4C5-30DC-DE4F-BBD4-F835296F21FA}" dt="2018-09-12T11:35:06.627" v="1308" actId="478"/>
          <ac:picMkLst>
            <pc:docMk/>
            <pc:sldMk cId="804324642" sldId="271"/>
            <ac:picMk id="5" creationId="{51D744B6-FFFD-C149-A368-06D4E541123A}"/>
          </ac:picMkLst>
        </pc:picChg>
        <pc:picChg chg="add mod">
          <ac:chgData name="Wei Lili" userId="dbea98e05b13f22e" providerId="LiveId" clId="{04D8A4C5-30DC-DE4F-BBD4-F835296F21FA}" dt="2018-09-12T11:39:05.443" v="1541" actId="1076"/>
          <ac:picMkLst>
            <pc:docMk/>
            <pc:sldMk cId="804324642" sldId="271"/>
            <ac:picMk id="6" creationId="{D9B6B482-00B7-964B-B238-707E5B48BA2C}"/>
          </ac:picMkLst>
        </pc:picChg>
      </pc:sldChg>
    </pc:docChg>
  </pc:docChgLst>
  <pc:docChgLst>
    <pc:chgData name="CAO Jialun" userId="0dbef095-0d26-495f-95cf-6a2675c03d58" providerId="ADAL" clId="{05DD4EC4-B599-CD4F-993F-FF187B716A07}"/>
    <pc:docChg chg="custSel addSld modSld">
      <pc:chgData name="CAO Jialun" userId="0dbef095-0d26-495f-95cf-6a2675c03d58" providerId="ADAL" clId="{05DD4EC4-B599-CD4F-993F-FF187B716A07}" dt="2020-11-04T02:46:18.747" v="361" actId="20577"/>
      <pc:docMkLst>
        <pc:docMk/>
      </pc:docMkLst>
      <pc:sldChg chg="addSp modSp mod">
        <pc:chgData name="CAO Jialun" userId="0dbef095-0d26-495f-95cf-6a2675c03d58" providerId="ADAL" clId="{05DD4EC4-B599-CD4F-993F-FF187B716A07}" dt="2020-11-04T02:03:25.939" v="75" actId="20577"/>
        <pc:sldMkLst>
          <pc:docMk/>
          <pc:sldMk cId="1587065793" sldId="256"/>
        </pc:sldMkLst>
        <pc:spChg chg="mod">
          <ac:chgData name="CAO Jialun" userId="0dbef095-0d26-495f-95cf-6a2675c03d58" providerId="ADAL" clId="{05DD4EC4-B599-CD4F-993F-FF187B716A07}" dt="2020-11-02T06:22:25.127" v="1" actId="20577"/>
          <ac:spMkLst>
            <pc:docMk/>
            <pc:sldMk cId="1587065793" sldId="256"/>
            <ac:spMk id="2" creationId="{74F01260-2495-5746-AEB4-8918BEE05288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1587065793" sldId="256"/>
            <ac:spMk id="3" creationId="{05053B79-B6B9-7C49-BD3A-89104E999BEE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1587065793" sldId="256"/>
            <ac:spMk id="5" creationId="{7DEE5B24-AFF7-2E49-8589-6570D904AF6D}"/>
          </ac:spMkLst>
        </pc:spChg>
        <pc:spChg chg="mod">
          <ac:chgData name="CAO Jialun" userId="0dbef095-0d26-495f-95cf-6a2675c03d58" providerId="ADAL" clId="{05DD4EC4-B599-CD4F-993F-FF187B716A07}" dt="2020-11-04T02:03:25.939" v="75" actId="20577"/>
          <ac:spMkLst>
            <pc:docMk/>
            <pc:sldMk cId="1587065793" sldId="256"/>
            <ac:spMk id="6" creationId="{C4CEF389-389C-DB4A-A45B-824D3E260DAB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1587065793" sldId="256"/>
            <ac:spMk id="7" creationId="{5A3EBA7F-92F4-5B4D-8BD8-9276CE811F39}"/>
          </ac:spMkLst>
        </pc:spChg>
      </pc:sldChg>
      <pc:sldChg chg="addSp delSp modSp mod">
        <pc:chgData name="CAO Jialun" userId="0dbef095-0d26-495f-95cf-6a2675c03d58" providerId="ADAL" clId="{05DD4EC4-B599-CD4F-993F-FF187B716A07}" dt="2020-11-04T02:46:18.747" v="361" actId="20577"/>
        <pc:sldMkLst>
          <pc:docMk/>
          <pc:sldMk cId="4161588668" sldId="260"/>
        </pc:sldMkLst>
        <pc:spChg chg="mod">
          <ac:chgData name="CAO Jialun" userId="0dbef095-0d26-495f-95cf-6a2675c03d58" providerId="ADAL" clId="{05DD4EC4-B599-CD4F-993F-FF187B716A07}" dt="2020-11-02T06:25:36.747" v="49" actId="20577"/>
          <ac:spMkLst>
            <pc:docMk/>
            <pc:sldMk cId="4161588668" sldId="260"/>
            <ac:spMk id="2" creationId="{02655981-D80E-7040-B8A9-888B055E1E4E}"/>
          </ac:spMkLst>
        </pc:spChg>
        <pc:spChg chg="mod">
          <ac:chgData name="CAO Jialun" userId="0dbef095-0d26-495f-95cf-6a2675c03d58" providerId="ADAL" clId="{05DD4EC4-B599-CD4F-993F-FF187B716A07}" dt="2020-11-04T02:46:18.747" v="361" actId="20577"/>
          <ac:spMkLst>
            <pc:docMk/>
            <pc:sldMk cId="4161588668" sldId="260"/>
            <ac:spMk id="3" creationId="{9D65B20A-C68D-3F4D-B7AE-6C6FCA3AC51D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4161588668" sldId="260"/>
            <ac:spMk id="5" creationId="{24154173-4D2B-E340-9978-097167729774}"/>
          </ac:spMkLst>
        </pc:spChg>
        <pc:spChg chg="del">
          <ac:chgData name="CAO Jialun" userId="0dbef095-0d26-495f-95cf-6a2675c03d58" providerId="ADAL" clId="{05DD4EC4-B599-CD4F-993F-FF187B716A07}" dt="2020-11-02T06:23:27.779" v="15" actId="478"/>
          <ac:spMkLst>
            <pc:docMk/>
            <pc:sldMk cId="4161588668" sldId="260"/>
            <ac:spMk id="6" creationId="{31C0CD03-F3B0-944D-8CE8-91A95FFD6C5B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4161588668" sldId="260"/>
            <ac:spMk id="8" creationId="{07DDDB6B-FFA3-C449-82F6-77E6C186FAB0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4161588668" sldId="260"/>
            <ac:spMk id="9" creationId="{DF4D536A-9B9A-7240-911F-FA330B365ECC}"/>
          </ac:spMkLst>
        </pc:spChg>
        <pc:picChg chg="add mod">
          <ac:chgData name="CAO Jialun" userId="0dbef095-0d26-495f-95cf-6a2675c03d58" providerId="ADAL" clId="{05DD4EC4-B599-CD4F-993F-FF187B716A07}" dt="2020-11-02T06:23:25.032" v="14" actId="1076"/>
          <ac:picMkLst>
            <pc:docMk/>
            <pc:sldMk cId="4161588668" sldId="260"/>
            <ac:picMk id="4" creationId="{38F40C21-75AC-E940-8838-C3A3344F5B19}"/>
          </ac:picMkLst>
        </pc:picChg>
        <pc:picChg chg="del">
          <ac:chgData name="CAO Jialun" userId="0dbef095-0d26-495f-95cf-6a2675c03d58" providerId="ADAL" clId="{05DD4EC4-B599-CD4F-993F-FF187B716A07}" dt="2020-11-02T06:23:15.764" v="12" actId="478"/>
          <ac:picMkLst>
            <pc:docMk/>
            <pc:sldMk cId="4161588668" sldId="260"/>
            <ac:picMk id="7" creationId="{D2BBFBBA-1CE3-C64E-B2B2-9E65FE70D5F8}"/>
          </ac:picMkLst>
        </pc:picChg>
      </pc:sldChg>
      <pc:sldChg chg="addSp modSp mod">
        <pc:chgData name="CAO Jialun" userId="0dbef095-0d26-495f-95cf-6a2675c03d58" providerId="ADAL" clId="{05DD4EC4-B599-CD4F-993F-FF187B716A07}" dt="2020-11-04T02:26:15.931" v="173" actId="255"/>
        <pc:sldMkLst>
          <pc:docMk/>
          <pc:sldMk cId="576991090" sldId="264"/>
        </pc:sldMkLst>
        <pc:spChg chg="mod">
          <ac:chgData name="CAO Jialun" userId="0dbef095-0d26-495f-95cf-6a2675c03d58" providerId="ADAL" clId="{05DD4EC4-B599-CD4F-993F-FF187B716A07}" dt="2020-11-04T02:26:15.931" v="173" actId="255"/>
          <ac:spMkLst>
            <pc:docMk/>
            <pc:sldMk cId="576991090" sldId="264"/>
            <ac:spMk id="3" creationId="{92A5B11E-F336-5A46-B451-9F07B0ED1238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576991090" sldId="264"/>
            <ac:spMk id="4" creationId="{B09CCB48-51D2-4245-8CBA-46F4D9D16C93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576991090" sldId="264"/>
            <ac:spMk id="5" creationId="{21662087-265B-B741-A0B0-5BAEDA20FFF9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576991090" sldId="264"/>
            <ac:spMk id="6" creationId="{53DCBA7E-797C-EA43-B2BD-E403D6428834}"/>
          </ac:spMkLst>
        </pc:spChg>
      </pc:sldChg>
      <pc:sldChg chg="addSp modSp mod">
        <pc:chgData name="CAO Jialun" userId="0dbef095-0d26-495f-95cf-6a2675c03d58" providerId="ADAL" clId="{05DD4EC4-B599-CD4F-993F-FF187B716A07}" dt="2020-11-04T02:29:47.103" v="176" actId="113"/>
        <pc:sldMkLst>
          <pc:docMk/>
          <pc:sldMk cId="4070743571" sldId="272"/>
        </pc:sldMkLst>
        <pc:spChg chg="mod">
          <ac:chgData name="CAO Jialun" userId="0dbef095-0d26-495f-95cf-6a2675c03d58" providerId="ADAL" clId="{05DD4EC4-B599-CD4F-993F-FF187B716A07}" dt="2020-11-04T02:25:07.219" v="170" actId="207"/>
          <ac:spMkLst>
            <pc:docMk/>
            <pc:sldMk cId="4070743571" sldId="272"/>
            <ac:spMk id="3" creationId="{3DDA916A-1ECC-494B-A3CB-7C5FA0A6EC2D}"/>
          </ac:spMkLst>
        </pc:spChg>
        <pc:spChg chg="mod">
          <ac:chgData name="CAO Jialun" userId="0dbef095-0d26-495f-95cf-6a2675c03d58" providerId="ADAL" clId="{05DD4EC4-B599-CD4F-993F-FF187B716A07}" dt="2020-11-04T02:24:24.204" v="168" actId="1076"/>
          <ac:spMkLst>
            <pc:docMk/>
            <pc:sldMk cId="4070743571" sldId="272"/>
            <ac:spMk id="4" creationId="{A1ACB7AF-BEC6-A84F-B94C-671E80D831EA}"/>
          </ac:spMkLst>
        </pc:spChg>
        <pc:spChg chg="mod">
          <ac:chgData name="CAO Jialun" userId="0dbef095-0d26-495f-95cf-6a2675c03d58" providerId="ADAL" clId="{05DD4EC4-B599-CD4F-993F-FF187B716A07}" dt="2020-11-04T02:27:28.702" v="174" actId="113"/>
          <ac:spMkLst>
            <pc:docMk/>
            <pc:sldMk cId="4070743571" sldId="272"/>
            <ac:spMk id="9" creationId="{F51A4B12-8939-E24D-BAB6-52833C651901}"/>
          </ac:spMkLst>
        </pc:spChg>
        <pc:spChg chg="mod">
          <ac:chgData name="CAO Jialun" userId="0dbef095-0d26-495f-95cf-6a2675c03d58" providerId="ADAL" clId="{05DD4EC4-B599-CD4F-993F-FF187B716A07}" dt="2020-11-04T02:29:47.103" v="176" actId="113"/>
          <ac:spMkLst>
            <pc:docMk/>
            <pc:sldMk cId="4070743571" sldId="272"/>
            <ac:spMk id="10" creationId="{C1467D3F-7936-4D4C-A63F-8497AA58BF30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4070743571" sldId="272"/>
            <ac:spMk id="16" creationId="{CBB29539-A800-064A-8E94-917C436D8466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4070743571" sldId="272"/>
            <ac:spMk id="17" creationId="{281EA75F-1822-894C-8E6E-C679E739A9B7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4070743571" sldId="272"/>
            <ac:spMk id="18" creationId="{B894D49E-E195-324D-9AC3-BB08C81A1513}"/>
          </ac:spMkLst>
        </pc:spChg>
      </pc:sldChg>
      <pc:sldChg chg="addSp modSp mod">
        <pc:chgData name="CAO Jialun" userId="0dbef095-0d26-495f-95cf-6a2675c03d58" providerId="ADAL" clId="{05DD4EC4-B599-CD4F-993F-FF187B716A07}" dt="2020-11-04T02:10:44.371" v="116" actId="113"/>
        <pc:sldMkLst>
          <pc:docMk/>
          <pc:sldMk cId="702775928" sldId="273"/>
        </pc:sldMkLst>
        <pc:spChg chg="mod">
          <ac:chgData name="CAO Jialun" userId="0dbef095-0d26-495f-95cf-6a2675c03d58" providerId="ADAL" clId="{05DD4EC4-B599-CD4F-993F-FF187B716A07}" dt="2020-11-04T02:10:44.371" v="116" actId="113"/>
          <ac:spMkLst>
            <pc:docMk/>
            <pc:sldMk cId="702775928" sldId="273"/>
            <ac:spMk id="3" creationId="{83BC656F-BC6B-6A48-8F43-90BC957B3A50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702775928" sldId="273"/>
            <ac:spMk id="4" creationId="{019D281F-F395-A947-B6C0-088494E007BC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702775928" sldId="273"/>
            <ac:spMk id="5" creationId="{F78F8371-BF95-4C46-93E6-82CDC5DBFA54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702775928" sldId="273"/>
            <ac:spMk id="6" creationId="{2C968DD9-9FE2-8A4A-8B69-1FB38267892F}"/>
          </ac:spMkLst>
        </pc:spChg>
      </pc:sldChg>
      <pc:sldChg chg="addSp modSp mod">
        <pc:chgData name="CAO Jialun" userId="0dbef095-0d26-495f-95cf-6a2675c03d58" providerId="ADAL" clId="{05DD4EC4-B599-CD4F-993F-FF187B716A07}" dt="2020-11-04T02:16:36.573" v="151" actId="1076"/>
        <pc:sldMkLst>
          <pc:docMk/>
          <pc:sldMk cId="89451067" sldId="276"/>
        </pc:sldMkLst>
        <pc:spChg chg="mod">
          <ac:chgData name="CAO Jialun" userId="0dbef095-0d26-495f-95cf-6a2675c03d58" providerId="ADAL" clId="{05DD4EC4-B599-CD4F-993F-FF187B716A07}" dt="2020-11-04T02:16:17.198" v="150" actId="207"/>
          <ac:spMkLst>
            <pc:docMk/>
            <pc:sldMk cId="89451067" sldId="276"/>
            <ac:spMk id="3" creationId="{813F9803-8232-7844-A9FB-7E4EB1873732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89451067" sldId="276"/>
            <ac:spMk id="4" creationId="{4005814B-BB9F-6344-9AAD-13384EA427C5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89451067" sldId="276"/>
            <ac:spMk id="8" creationId="{CAF16AAC-0394-C148-AA04-8BBBF351F9C9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89451067" sldId="276"/>
            <ac:spMk id="9" creationId="{6DE850CA-2EDA-B94C-9DD8-A5E8FDAD15A6}"/>
          </ac:spMkLst>
        </pc:spChg>
        <pc:grpChg chg="mod">
          <ac:chgData name="CAO Jialun" userId="0dbef095-0d26-495f-95cf-6a2675c03d58" providerId="ADAL" clId="{05DD4EC4-B599-CD4F-993F-FF187B716A07}" dt="2020-11-04T02:16:36.573" v="151" actId="1076"/>
          <ac:grpSpMkLst>
            <pc:docMk/>
            <pc:sldMk cId="89451067" sldId="276"/>
            <ac:grpSpMk id="7" creationId="{92499C3D-2130-C04D-A033-145112567FD6}"/>
          </ac:grpSpMkLst>
        </pc:grpChg>
      </pc:sldChg>
      <pc:sldChg chg="addSp modSp mod">
        <pc:chgData name="CAO Jialun" userId="0dbef095-0d26-495f-95cf-6a2675c03d58" providerId="ADAL" clId="{05DD4EC4-B599-CD4F-993F-FF187B716A07}" dt="2020-11-04T02:17:20.812" v="152" actId="207"/>
        <pc:sldMkLst>
          <pc:docMk/>
          <pc:sldMk cId="3029374761" sldId="277"/>
        </pc:sldMkLst>
        <pc:spChg chg="mod">
          <ac:chgData name="CAO Jialun" userId="0dbef095-0d26-495f-95cf-6a2675c03d58" providerId="ADAL" clId="{05DD4EC4-B599-CD4F-993F-FF187B716A07}" dt="2020-11-04T02:17:20.812" v="152" actId="207"/>
          <ac:spMkLst>
            <pc:docMk/>
            <pc:sldMk cId="3029374761" sldId="277"/>
            <ac:spMk id="3" creationId="{88FF2BC3-CF25-6D4E-AA30-C5741B8360D3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3029374761" sldId="277"/>
            <ac:spMk id="4" creationId="{B40921AF-8FB5-2C49-B360-05DF07388478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3029374761" sldId="277"/>
            <ac:spMk id="5" creationId="{7F7A4816-8FFC-F043-9C61-1C940464846A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3029374761" sldId="277"/>
            <ac:spMk id="9" creationId="{B31F79E0-B314-3C40-88E4-DC322A02B8FF}"/>
          </ac:spMkLst>
        </pc:spChg>
      </pc:sldChg>
      <pc:sldChg chg="addSp modSp mod">
        <pc:chgData name="CAO Jialun" userId="0dbef095-0d26-495f-95cf-6a2675c03d58" providerId="ADAL" clId="{05DD4EC4-B599-CD4F-993F-FF187B716A07}" dt="2020-11-04T02:04:03.362" v="78" actId="20577"/>
        <pc:sldMkLst>
          <pc:docMk/>
          <pc:sldMk cId="376587551" sldId="278"/>
        </pc:sldMkLst>
        <pc:spChg chg="mod">
          <ac:chgData name="CAO Jialun" userId="0dbef095-0d26-495f-95cf-6a2675c03d58" providerId="ADAL" clId="{05DD4EC4-B599-CD4F-993F-FF187B716A07}" dt="2020-11-04T02:04:03.362" v="78" actId="20577"/>
          <ac:spMkLst>
            <pc:docMk/>
            <pc:sldMk cId="376587551" sldId="278"/>
            <ac:spMk id="3" creationId="{D93E6641-CD1A-0045-88AF-5847A02A76BF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376587551" sldId="278"/>
            <ac:spMk id="4" creationId="{0BE5C071-EC13-BA4C-95DA-2E32F8F7515D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376587551" sldId="278"/>
            <ac:spMk id="5" creationId="{35433D51-CAE1-CB43-A853-D34A79A4116C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376587551" sldId="278"/>
            <ac:spMk id="6" creationId="{AA903727-72F9-EE41-9ED8-43EEDF4A518A}"/>
          </ac:spMkLst>
        </pc:spChg>
      </pc:sldChg>
      <pc:sldChg chg="addSp modSp">
        <pc:chgData name="CAO Jialun" userId="0dbef095-0d26-495f-95cf-6a2675c03d58" providerId="ADAL" clId="{05DD4EC4-B599-CD4F-993F-FF187B716A07}" dt="2020-11-02T06:26:52.291" v="55"/>
        <pc:sldMkLst>
          <pc:docMk/>
          <pc:sldMk cId="2975732437" sldId="279"/>
        </pc:sldMkLst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2975732437" sldId="279"/>
            <ac:spMk id="4" creationId="{F8D6B3D2-5380-6643-AF39-DE3A0FEE5D10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2975732437" sldId="279"/>
            <ac:spMk id="6" creationId="{B2D36CFC-E092-CC41-802C-9B69A1E9F6A6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2975732437" sldId="279"/>
            <ac:spMk id="7" creationId="{BF47742D-B5E4-1243-B608-47164B4316D9}"/>
          </ac:spMkLst>
        </pc:spChg>
      </pc:sldChg>
      <pc:sldChg chg="addSp modSp mod">
        <pc:chgData name="CAO Jialun" userId="0dbef095-0d26-495f-95cf-6a2675c03d58" providerId="ADAL" clId="{05DD4EC4-B599-CD4F-993F-FF187B716A07}" dt="2020-11-04T02:20:26.998" v="153" actId="207"/>
        <pc:sldMkLst>
          <pc:docMk/>
          <pc:sldMk cId="2392366745" sldId="280"/>
        </pc:sldMkLst>
        <pc:spChg chg="mod">
          <ac:chgData name="CAO Jialun" userId="0dbef095-0d26-495f-95cf-6a2675c03d58" providerId="ADAL" clId="{05DD4EC4-B599-CD4F-993F-FF187B716A07}" dt="2020-11-04T02:20:26.998" v="153" actId="207"/>
          <ac:spMkLst>
            <pc:docMk/>
            <pc:sldMk cId="2392366745" sldId="280"/>
            <ac:spMk id="3" creationId="{B811555D-336A-B846-9B5F-5B21E94FE1A1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2392366745" sldId="280"/>
            <ac:spMk id="6" creationId="{24F163AC-7A54-344D-8D73-A742BDE510AB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2392366745" sldId="280"/>
            <ac:spMk id="7" creationId="{5D4DC77D-78DF-9147-9050-20C148441B42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2392366745" sldId="280"/>
            <ac:spMk id="8" creationId="{48023B71-FAD0-964D-9A00-0A53FF01518E}"/>
          </ac:spMkLst>
        </pc:spChg>
        <pc:picChg chg="mod">
          <ac:chgData name="CAO Jialun" userId="0dbef095-0d26-495f-95cf-6a2675c03d58" providerId="ADAL" clId="{05DD4EC4-B599-CD4F-993F-FF187B716A07}" dt="2020-11-02T06:27:32.541" v="68" actId="1076"/>
          <ac:picMkLst>
            <pc:docMk/>
            <pc:sldMk cId="2392366745" sldId="280"/>
            <ac:picMk id="5" creationId="{2E4B55C3-911A-5148-BAB7-349BD5AFE33E}"/>
          </ac:picMkLst>
        </pc:picChg>
      </pc:sldChg>
      <pc:sldChg chg="addSp modSp mod">
        <pc:chgData name="CAO Jialun" userId="0dbef095-0d26-495f-95cf-6a2675c03d58" providerId="ADAL" clId="{05DD4EC4-B599-CD4F-993F-FF187B716A07}" dt="2020-11-04T02:22:27.222" v="167" actId="20577"/>
        <pc:sldMkLst>
          <pc:docMk/>
          <pc:sldMk cId="3014061984" sldId="281"/>
        </pc:sldMkLst>
        <pc:spChg chg="mod">
          <ac:chgData name="CAO Jialun" userId="0dbef095-0d26-495f-95cf-6a2675c03d58" providerId="ADAL" clId="{05DD4EC4-B599-CD4F-993F-FF187B716A07}" dt="2020-11-02T06:23:57.479" v="17" actId="20577"/>
          <ac:spMkLst>
            <pc:docMk/>
            <pc:sldMk cId="3014061984" sldId="281"/>
            <ac:spMk id="2" creationId="{C756889C-4EBE-8341-BD32-F8B072A0D1E9}"/>
          </ac:spMkLst>
        </pc:spChg>
        <pc:spChg chg="mod">
          <ac:chgData name="CAO Jialun" userId="0dbef095-0d26-495f-95cf-6a2675c03d58" providerId="ADAL" clId="{05DD4EC4-B599-CD4F-993F-FF187B716A07}" dt="2020-11-04T02:22:27.222" v="167" actId="20577"/>
          <ac:spMkLst>
            <pc:docMk/>
            <pc:sldMk cId="3014061984" sldId="281"/>
            <ac:spMk id="3" creationId="{5777F773-31B8-EE40-B7D1-35A472F1D121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3014061984" sldId="281"/>
            <ac:spMk id="4" creationId="{01239F31-AD02-654E-BFE3-EBDDB01059D4}"/>
          </ac:spMkLst>
        </pc:spChg>
        <pc:spChg chg="add mod">
          <ac:chgData name="CAO Jialun" userId="0dbef095-0d26-495f-95cf-6a2675c03d58" providerId="ADAL" clId="{05DD4EC4-B599-CD4F-993F-FF187B716A07}" dt="2020-11-02T06:26:29.487" v="54"/>
          <ac:spMkLst>
            <pc:docMk/>
            <pc:sldMk cId="3014061984" sldId="281"/>
            <ac:spMk id="5" creationId="{670971AA-C5D3-134B-B065-EAF6EBDB904C}"/>
          </ac:spMkLst>
        </pc:spChg>
        <pc:spChg chg="add mod">
          <ac:chgData name="CAO Jialun" userId="0dbef095-0d26-495f-95cf-6a2675c03d58" providerId="ADAL" clId="{05DD4EC4-B599-CD4F-993F-FF187B716A07}" dt="2020-11-02T06:26:52.291" v="55"/>
          <ac:spMkLst>
            <pc:docMk/>
            <pc:sldMk cId="3014061984" sldId="281"/>
            <ac:spMk id="6" creationId="{69DCE9F0-503E-144C-8FAB-856AB196CCBA}"/>
          </ac:spMkLst>
        </pc:spChg>
      </pc:sldChg>
      <pc:sldChg chg="addSp delSp modSp new mod">
        <pc:chgData name="CAO Jialun" userId="0dbef095-0d26-495f-95cf-6a2675c03d58" providerId="ADAL" clId="{05DD4EC4-B599-CD4F-993F-FF187B716A07}" dt="2020-11-04T02:36:58.224" v="240" actId="20577"/>
        <pc:sldMkLst>
          <pc:docMk/>
          <pc:sldMk cId="740908350" sldId="282"/>
        </pc:sldMkLst>
        <pc:spChg chg="mod">
          <ac:chgData name="CAO Jialun" userId="0dbef095-0d26-495f-95cf-6a2675c03d58" providerId="ADAL" clId="{05DD4EC4-B599-CD4F-993F-FF187B716A07}" dt="2020-11-04T02:36:58.224" v="240" actId="20577"/>
          <ac:spMkLst>
            <pc:docMk/>
            <pc:sldMk cId="740908350" sldId="282"/>
            <ac:spMk id="2" creationId="{D2E6CA7B-850B-014B-95BE-D3D512D300DE}"/>
          </ac:spMkLst>
        </pc:spChg>
        <pc:spChg chg="mod">
          <ac:chgData name="CAO Jialun" userId="0dbef095-0d26-495f-95cf-6a2675c03d58" providerId="ADAL" clId="{05DD4EC4-B599-CD4F-993F-FF187B716A07}" dt="2020-11-04T02:34:27.267" v="195" actId="255"/>
          <ac:spMkLst>
            <pc:docMk/>
            <pc:sldMk cId="740908350" sldId="282"/>
            <ac:spMk id="3" creationId="{2E027DEE-C33A-6E4F-88A7-E1FF661A964A}"/>
          </ac:spMkLst>
        </pc:spChg>
        <pc:spChg chg="add del mod">
          <ac:chgData name="CAO Jialun" userId="0dbef095-0d26-495f-95cf-6a2675c03d58" providerId="ADAL" clId="{05DD4EC4-B599-CD4F-993F-FF187B716A07}" dt="2020-11-04T02:34:37.310" v="200"/>
          <ac:spMkLst>
            <pc:docMk/>
            <pc:sldMk cId="740908350" sldId="282"/>
            <ac:spMk id="7" creationId="{011A5A8B-7CCB-7A46-A278-ACB9AEC4A1B8}"/>
          </ac:spMkLst>
        </pc:spChg>
        <pc:picChg chg="add mod">
          <ac:chgData name="CAO Jialun" userId="0dbef095-0d26-495f-95cf-6a2675c03d58" providerId="ADAL" clId="{05DD4EC4-B599-CD4F-993F-FF187B716A07}" dt="2020-11-04T02:34:35.252" v="198" actId="1076"/>
          <ac:picMkLst>
            <pc:docMk/>
            <pc:sldMk cId="740908350" sldId="282"/>
            <ac:picMk id="8" creationId="{007A386B-0D55-274F-95E3-35C278A1786E}"/>
          </ac:picMkLst>
        </pc:picChg>
      </pc:sldChg>
      <pc:sldChg chg="addSp delSp modSp add mod">
        <pc:chgData name="CAO Jialun" userId="0dbef095-0d26-495f-95cf-6a2675c03d58" providerId="ADAL" clId="{05DD4EC4-B599-CD4F-993F-FF187B716A07}" dt="2020-11-04T02:37:05.113" v="243" actId="20577"/>
        <pc:sldMkLst>
          <pc:docMk/>
          <pc:sldMk cId="2457075173" sldId="283"/>
        </pc:sldMkLst>
        <pc:spChg chg="mod">
          <ac:chgData name="CAO Jialun" userId="0dbef095-0d26-495f-95cf-6a2675c03d58" providerId="ADAL" clId="{05DD4EC4-B599-CD4F-993F-FF187B716A07}" dt="2020-11-04T02:37:05.113" v="243" actId="20577"/>
          <ac:spMkLst>
            <pc:docMk/>
            <pc:sldMk cId="2457075173" sldId="283"/>
            <ac:spMk id="2" creationId="{D2E6CA7B-850B-014B-95BE-D3D512D300DE}"/>
          </ac:spMkLst>
        </pc:spChg>
        <pc:spChg chg="mod">
          <ac:chgData name="CAO Jialun" userId="0dbef095-0d26-495f-95cf-6a2675c03d58" providerId="ADAL" clId="{05DD4EC4-B599-CD4F-993F-FF187B716A07}" dt="2020-11-04T02:35:16.556" v="210" actId="1076"/>
          <ac:spMkLst>
            <pc:docMk/>
            <pc:sldMk cId="2457075173" sldId="283"/>
            <ac:spMk id="3" creationId="{2E027DEE-C33A-6E4F-88A7-E1FF661A964A}"/>
          </ac:spMkLst>
        </pc:spChg>
        <pc:picChg chg="add mod">
          <ac:chgData name="CAO Jialun" userId="0dbef095-0d26-495f-95cf-6a2675c03d58" providerId="ADAL" clId="{05DD4EC4-B599-CD4F-993F-FF187B716A07}" dt="2020-11-04T02:35:25.069" v="214" actId="14100"/>
          <ac:picMkLst>
            <pc:docMk/>
            <pc:sldMk cId="2457075173" sldId="283"/>
            <ac:picMk id="7" creationId="{E55868C5-1D95-2A47-8663-30F0EF0D45FC}"/>
          </ac:picMkLst>
        </pc:picChg>
        <pc:picChg chg="del">
          <ac:chgData name="CAO Jialun" userId="0dbef095-0d26-495f-95cf-6a2675c03d58" providerId="ADAL" clId="{05DD4EC4-B599-CD4F-993F-FF187B716A07}" dt="2020-11-04T02:35:03.421" v="205" actId="478"/>
          <ac:picMkLst>
            <pc:docMk/>
            <pc:sldMk cId="2457075173" sldId="283"/>
            <ac:picMk id="8" creationId="{007A386B-0D55-274F-95E3-35C278A1786E}"/>
          </ac:picMkLst>
        </pc:picChg>
      </pc:sldChg>
      <pc:sldChg chg="addSp modSp new mod">
        <pc:chgData name="CAO Jialun" userId="0dbef095-0d26-495f-95cf-6a2675c03d58" providerId="ADAL" clId="{05DD4EC4-B599-CD4F-993F-FF187B716A07}" dt="2020-11-04T02:37:08.899" v="246" actId="20577"/>
        <pc:sldMkLst>
          <pc:docMk/>
          <pc:sldMk cId="1326129548" sldId="284"/>
        </pc:sldMkLst>
        <pc:spChg chg="mod">
          <ac:chgData name="CAO Jialun" userId="0dbef095-0d26-495f-95cf-6a2675c03d58" providerId="ADAL" clId="{05DD4EC4-B599-CD4F-993F-FF187B716A07}" dt="2020-11-04T02:37:08.899" v="246" actId="20577"/>
          <ac:spMkLst>
            <pc:docMk/>
            <pc:sldMk cId="1326129548" sldId="284"/>
            <ac:spMk id="2" creationId="{2D29F1DB-BDDE-CC4D-9928-6323705B7A40}"/>
          </ac:spMkLst>
        </pc:spChg>
        <pc:spChg chg="mod">
          <ac:chgData name="CAO Jialun" userId="0dbef095-0d26-495f-95cf-6a2675c03d58" providerId="ADAL" clId="{05DD4EC4-B599-CD4F-993F-FF187B716A07}" dt="2020-11-04T02:36:40.337" v="221" actId="255"/>
          <ac:spMkLst>
            <pc:docMk/>
            <pc:sldMk cId="1326129548" sldId="284"/>
            <ac:spMk id="3" creationId="{C12C7352-9DF6-004D-B8D1-154E8DDA43F3}"/>
          </ac:spMkLst>
        </pc:spChg>
        <pc:picChg chg="add mod">
          <ac:chgData name="CAO Jialun" userId="0dbef095-0d26-495f-95cf-6a2675c03d58" providerId="ADAL" clId="{05DD4EC4-B599-CD4F-993F-FF187B716A07}" dt="2020-11-04T02:36:42.388" v="222" actId="1076"/>
          <ac:picMkLst>
            <pc:docMk/>
            <pc:sldMk cId="1326129548" sldId="284"/>
            <ac:picMk id="7" creationId="{2E383BBF-8BE8-5541-9377-DF622697FF2C}"/>
          </ac:picMkLst>
        </pc:picChg>
      </pc:sldChg>
      <pc:sldChg chg="addSp delSp modSp new mod">
        <pc:chgData name="CAO Jialun" userId="0dbef095-0d26-495f-95cf-6a2675c03d58" providerId="ADAL" clId="{05DD4EC4-B599-CD4F-993F-FF187B716A07}" dt="2020-11-04T02:43:11.063" v="338" actId="20577"/>
        <pc:sldMkLst>
          <pc:docMk/>
          <pc:sldMk cId="1225792071" sldId="285"/>
        </pc:sldMkLst>
        <pc:spChg chg="mod">
          <ac:chgData name="CAO Jialun" userId="0dbef095-0d26-495f-95cf-6a2675c03d58" providerId="ADAL" clId="{05DD4EC4-B599-CD4F-993F-FF187B716A07}" dt="2020-11-04T02:43:11.063" v="338" actId="20577"/>
          <ac:spMkLst>
            <pc:docMk/>
            <pc:sldMk cId="1225792071" sldId="285"/>
            <ac:spMk id="2" creationId="{B2CE76C2-3FDF-944A-BAE3-EA48FAA34A89}"/>
          </ac:spMkLst>
        </pc:spChg>
        <pc:spChg chg="del">
          <ac:chgData name="CAO Jialun" userId="0dbef095-0d26-495f-95cf-6a2675c03d58" providerId="ADAL" clId="{05DD4EC4-B599-CD4F-993F-FF187B716A07}" dt="2020-11-04T02:41:41.491" v="276" actId="478"/>
          <ac:spMkLst>
            <pc:docMk/>
            <pc:sldMk cId="1225792071" sldId="285"/>
            <ac:spMk id="3" creationId="{025FA7FD-C6B6-B141-A0AA-A74B557783E0}"/>
          </ac:spMkLst>
        </pc:spChg>
        <pc:picChg chg="add mod modCrop">
          <ac:chgData name="CAO Jialun" userId="0dbef095-0d26-495f-95cf-6a2675c03d58" providerId="ADAL" clId="{05DD4EC4-B599-CD4F-993F-FF187B716A07}" dt="2020-11-04T02:41:51.013" v="278" actId="1076"/>
          <ac:picMkLst>
            <pc:docMk/>
            <pc:sldMk cId="1225792071" sldId="285"/>
            <ac:picMk id="7" creationId="{2926B97E-952A-EE4C-A248-536BB08A90E2}"/>
          </ac:picMkLst>
        </pc:picChg>
        <pc:picChg chg="add mod modCrop">
          <ac:chgData name="CAO Jialun" userId="0dbef095-0d26-495f-95cf-6a2675c03d58" providerId="ADAL" clId="{05DD4EC4-B599-CD4F-993F-FF187B716A07}" dt="2020-11-04T02:41:40.004" v="275" actId="1035"/>
          <ac:picMkLst>
            <pc:docMk/>
            <pc:sldMk cId="1225792071" sldId="285"/>
            <ac:picMk id="8" creationId="{FFF6BA88-D0D5-4440-984B-2A3DF9BA479B}"/>
          </ac:picMkLst>
        </pc:picChg>
      </pc:sldChg>
      <pc:sldChg chg="addSp modSp new mod">
        <pc:chgData name="CAO Jialun" userId="0dbef095-0d26-495f-95cf-6a2675c03d58" providerId="ADAL" clId="{05DD4EC4-B599-CD4F-993F-FF187B716A07}" dt="2020-11-04T02:44:23.087" v="360" actId="20577"/>
        <pc:sldMkLst>
          <pc:docMk/>
          <pc:sldMk cId="4196261727" sldId="286"/>
        </pc:sldMkLst>
        <pc:spChg chg="mod">
          <ac:chgData name="CAO Jialun" userId="0dbef095-0d26-495f-95cf-6a2675c03d58" providerId="ADAL" clId="{05DD4EC4-B599-CD4F-993F-FF187B716A07}" dt="2020-11-04T02:44:23.087" v="360" actId="20577"/>
          <ac:spMkLst>
            <pc:docMk/>
            <pc:sldMk cId="4196261727" sldId="286"/>
            <ac:spMk id="2" creationId="{7C9CDFC3-2CC4-F942-A69F-6E0BFA8C543C}"/>
          </ac:spMkLst>
        </pc:spChg>
        <pc:picChg chg="add mod">
          <ac:chgData name="CAO Jialun" userId="0dbef095-0d26-495f-95cf-6a2675c03d58" providerId="ADAL" clId="{05DD4EC4-B599-CD4F-993F-FF187B716A07}" dt="2020-11-04T02:44:16.278" v="359" actId="1076"/>
          <ac:picMkLst>
            <pc:docMk/>
            <pc:sldMk cId="4196261727" sldId="286"/>
            <ac:picMk id="7" creationId="{3C771D7C-2549-D74E-AA4D-269FEFCF7CD8}"/>
          </ac:picMkLst>
        </pc:picChg>
        <pc:picChg chg="add mod">
          <ac:chgData name="CAO Jialun" userId="0dbef095-0d26-495f-95cf-6a2675c03d58" providerId="ADAL" clId="{05DD4EC4-B599-CD4F-993F-FF187B716A07}" dt="2020-11-04T02:44:06.721" v="358" actId="1076"/>
          <ac:picMkLst>
            <pc:docMk/>
            <pc:sldMk cId="4196261727" sldId="286"/>
            <ac:picMk id="8" creationId="{FDB652D2-CA6A-FA45-A489-BE4E0F8A8D04}"/>
          </ac:picMkLst>
        </pc:picChg>
      </pc:sldChg>
    </pc:docChg>
  </pc:docChgLst>
  <pc:docChgLst>
    <pc:chgData name="Wei Lili" userId="dbea98e05b13f22e" providerId="LiveId" clId="{F6A95747-D01F-2747-8BC6-DBE9CF40A068}"/>
    <pc:docChg chg="undo addSld modSld">
      <pc:chgData name="Wei Lili" userId="dbea98e05b13f22e" providerId="LiveId" clId="{F6A95747-D01F-2747-8BC6-DBE9CF40A068}" dt="2018-09-11T07:49:49.187" v="345" actId="20577"/>
      <pc:docMkLst>
        <pc:docMk/>
      </pc:docMkLst>
      <pc:sldChg chg="addSp modSp add">
        <pc:chgData name="Wei Lili" userId="dbea98e05b13f22e" providerId="LiveId" clId="{F6A95747-D01F-2747-8BC6-DBE9CF40A068}" dt="2018-09-11T07:49:49.187" v="345" actId="20577"/>
        <pc:sldMkLst>
          <pc:docMk/>
          <pc:sldMk cId="3188326742" sldId="259"/>
        </pc:sldMkLst>
        <pc:spChg chg="mod">
          <ac:chgData name="Wei Lili" userId="dbea98e05b13f22e" providerId="LiveId" clId="{F6A95747-D01F-2747-8BC6-DBE9CF40A068}" dt="2018-09-11T07:38:41.468" v="64" actId="20577"/>
          <ac:spMkLst>
            <pc:docMk/>
            <pc:sldMk cId="3188326742" sldId="259"/>
            <ac:spMk id="2" creationId="{9A09BDF8-F498-234A-96FD-D69857577922}"/>
          </ac:spMkLst>
        </pc:spChg>
        <pc:spChg chg="mod">
          <ac:chgData name="Wei Lili" userId="dbea98e05b13f22e" providerId="LiveId" clId="{F6A95747-D01F-2747-8BC6-DBE9CF40A068}" dt="2018-09-11T07:49:49.187" v="345" actId="20577"/>
          <ac:spMkLst>
            <pc:docMk/>
            <pc:sldMk cId="3188326742" sldId="259"/>
            <ac:spMk id="3" creationId="{AEDB6E19-7FA1-7B4B-A193-0620F3EB2672}"/>
          </ac:spMkLst>
        </pc:spChg>
        <pc:picChg chg="add mod">
          <ac:chgData name="Wei Lili" userId="dbea98e05b13f22e" providerId="LiveId" clId="{F6A95747-D01F-2747-8BC6-DBE9CF40A068}" dt="2018-09-11T07:47:16.871" v="67" actId="1076"/>
          <ac:picMkLst>
            <pc:docMk/>
            <pc:sldMk cId="3188326742" sldId="259"/>
            <ac:picMk id="4" creationId="{D0F17BBC-AD7E-EB44-904C-E219CD2439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998D7-85A8-3D48-930C-DF7AB9D25FC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4DB-FF66-B24E-8760-13B697D6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4DB-FF66-B24E-8760-13B697D6A3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variables are declared in methods, constructors, or blocks.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4DB-FF66-B24E-8760-13B697D6A3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4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226B-8053-9445-B8DF-7CED50D44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44373-F215-C046-8D1F-B02239D60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86EA-C2DF-0A4D-B3AE-A7B217EC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FF5-C411-B947-851A-389BF4BE8346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C087-117F-6240-9ABB-6FE72DB9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2FDE-B730-904D-980C-37E7ABB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FCAE-63DA-4149-97BF-8E6505A6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E27DB-AB10-ED45-9FD2-464877263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E001-6652-C543-8A03-743379DA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6B53-1151-1B44-AE46-D2C504515E57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0F2C-328F-8E4C-B254-582967BC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ACB4-3B48-084A-B789-136DF7D6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24626-6985-A44C-8D4C-5BEC68752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63FF1-61EE-DE4D-A5E1-645E1993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FC2A-35C0-794D-963A-8CD13E35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F53D-47C5-A740-8D91-303AAF39BE1A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C1CD-85C6-594F-8AD2-547493FB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F153-82C2-6E40-AF11-FA653313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81D8-8BBD-7549-B630-5FF427C1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0053-E383-CF41-878C-040AC761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A665-7242-6A47-B444-E928D2E7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E89-3E9C-BF4F-A811-5AAF51F9D5B0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8EDAB-CA3B-644C-820E-E7AD4E6F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05FA-08FF-CF4F-A516-55298271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7224-25A9-DF42-BB8A-8B230B89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9A8D-67D1-0C4C-B536-028244A2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0F383-E8EA-524A-99BE-AB9D3B9A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2FFD-9B87-DD4D-B3EF-4859A591665C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DD82-BDA7-E242-B693-F745486E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1FEA-7436-B64D-A7CF-A0035DBA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691D-E95F-6742-9772-78A797A3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DD75-6EAC-4347-A8DC-1147DEA9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5C602-36CF-5C4F-A024-ED7099008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0B3F-9C79-7F4F-9C83-924EEE6A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3516-3187-6D4A-B3C9-0A0BCE210DE8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31E01-53A3-484A-B4FC-4566C7FC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96CA5-819E-8D43-A53D-F26B7DAF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D891-4CB2-2447-A267-DC11EF19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C3D0-799A-6448-81AB-8D05AB60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3B30C-4F22-B34B-B421-C321586D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F5A5E-2F2C-9147-84CC-6146E154E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8B983-C6EA-B34C-862D-6605B2493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7677-DCB7-D54E-86D7-E06581E5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F5D-53E1-354E-A22D-1D4220DA1579}" type="datetime1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97F96-3AAD-5547-98AD-BC9662A0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41B74-FE81-7F4F-B6C6-55FBC7A3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1284-7F5D-B240-8A0B-5F9A1536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45FFC-5A09-304C-A2D6-8EB48FD7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959E-3982-D94C-BC6D-F637157AFCF8}" type="datetime1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6A68D-14EC-6040-8AA1-1C790365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E43B-70D7-EA42-9E32-C471016F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40900-3D5D-5349-BF18-CF9BC59C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FA3-A3C9-984E-B838-90DECF33BC5C}" type="datetime1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B381E-0D7B-3E4A-853C-71DEE5EB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21C4-1A01-2A42-B2EC-1B4848E5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1B7A-EB67-6043-B708-7BC7BD37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1639-ACBC-CF4F-BBCD-D4A81DFA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79501-7A63-2545-815B-601AE864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02B0C-D7A9-734F-BC86-EC17E5A9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DC75-938A-D04A-B4E2-20B5EB2E0D44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99326-C50B-F244-8A0B-02FAF62B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E352-F0FF-0249-B304-D7420E7A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138-63C2-5541-8DC1-B9A50D2E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1CC65-7621-6E4B-98D0-8C3914CE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47E24-ED81-6445-89CB-86E897723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51E3-1A73-BB45-B3BE-DE546DB9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CDCD-0B82-9E4C-B2B0-4AFB43764726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E1C72-B1DF-4341-81B1-CBF9640B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E572A-8B24-1D48-BFE5-CFCE113E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106C2-1F59-8146-904D-5DF07F64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783E1-55B0-3845-9507-E75AEAEA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3832-5507-E24B-A6AC-455856209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16E0-E77F-4446-A6A5-CFB5DFFC35E1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B89D4-6D6B-D243-A08E-93ECC1767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F459C-5520-4140-A90B-37947D47F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3308-60A2-1E43-ACD8-D028C314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1260-2495-5746-AEB4-8918BEE05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COMP3021 Lab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86E8D-BCA1-C449-98E9-9E78AA2C2FDA}"/>
              </a:ext>
            </a:extLst>
          </p:cNvPr>
          <p:cNvSpPr txBox="1"/>
          <p:nvPr/>
        </p:nvSpPr>
        <p:spPr>
          <a:xfrm>
            <a:off x="4851070" y="-89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4CEF389-389C-DB4A-A45B-824D3E260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Exceptions, File I/O &amp; Local var inference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53B79-B6B9-7C49-BD3A-89104E99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933C-AA42-5140-8B61-0D4A81FBB53B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5B24-AFF7-2E49-8589-6570D904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BA7F-92F4-5B4D-8BD8-9276CE81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DFC3-2CC4-F942-A69F-6E0BFA8C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If The Super class doesn’t declare a checked exception while Sub class declare an unchecked exception</a:t>
            </a:r>
            <a:endParaRPr lang="en-C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D64B-04FF-9B4D-94E3-51EF02A0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DAD1-B360-D340-BD84-2861FA64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E89-3E9C-BF4F-A811-5AAF51F9D5B0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B09F-0217-AC43-8B6E-B2A799F6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4E85-F303-E143-9814-0EE08282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71D7C-2549-D74E-AA4D-269FEFCF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6" y="1774438"/>
            <a:ext cx="5613400" cy="195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B652D2-CA6A-FA45-A489-BE4E0F8A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95" y="1774438"/>
            <a:ext cx="5613401" cy="3468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26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F73A-12EA-F644-BCD3-3260B77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656F-BC6B-6A48-8F43-90BC957B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505" y="1690688"/>
            <a:ext cx="10515600" cy="4351338"/>
          </a:xfrm>
        </p:spPr>
        <p:txBody>
          <a:bodyPr/>
          <a:lstStyle/>
          <a:p>
            <a:r>
              <a:rPr lang="en-US" dirty="0"/>
              <a:t>Write to a file</a:t>
            </a:r>
          </a:p>
          <a:p>
            <a:pPr lvl="1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writer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PrintWriter</a:t>
            </a:r>
            <a:r>
              <a:rPr lang="zh-CN" altLang="en-US" dirty="0"/>
              <a:t> </a:t>
            </a:r>
            <a:r>
              <a:rPr lang="en-US" altLang="zh-CN" dirty="0"/>
              <a:t>writer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 err="1"/>
              <a:t>PrintWriter</a:t>
            </a:r>
            <a:r>
              <a:rPr lang="en-US" altLang="zh-CN" dirty="0"/>
              <a:t>(file);</a:t>
            </a:r>
          </a:p>
          <a:p>
            <a:pPr lvl="1"/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file:</a:t>
            </a:r>
            <a:r>
              <a:rPr lang="zh-CN" altLang="en-US" dirty="0"/>
              <a:t> </a:t>
            </a:r>
            <a:r>
              <a:rPr lang="en-US" altLang="zh-CN" dirty="0" err="1"/>
              <a:t>writer.println</a:t>
            </a:r>
            <a:r>
              <a:rPr lang="en-US" altLang="zh-CN" dirty="0"/>
              <a:t>(“hello”);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writer:</a:t>
            </a:r>
            <a:r>
              <a:rPr lang="zh-CN" altLang="en-US" dirty="0"/>
              <a:t> </a:t>
            </a:r>
            <a:r>
              <a:rPr lang="en-US" altLang="zh-CN" dirty="0" err="1"/>
              <a:t>writer.close</a:t>
            </a:r>
            <a:r>
              <a:rPr lang="en-US" altLang="zh-CN" dirty="0"/>
              <a:t>();</a:t>
            </a:r>
            <a:endParaRPr lang="en-US" dirty="0"/>
          </a:p>
          <a:p>
            <a:r>
              <a:rPr lang="en-US" dirty="0"/>
              <a:t>Read from a file</a:t>
            </a:r>
          </a:p>
          <a:p>
            <a:pPr lvl="1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reader:</a:t>
            </a:r>
            <a:r>
              <a:rPr lang="zh-CN" altLang="en-US" dirty="0"/>
              <a:t> </a:t>
            </a:r>
            <a:r>
              <a:rPr lang="en-US" altLang="zh-CN" dirty="0"/>
              <a:t>Scanner</a:t>
            </a:r>
            <a:r>
              <a:rPr lang="zh-CN" altLang="en-US" dirty="0"/>
              <a:t> </a:t>
            </a:r>
            <a:r>
              <a:rPr lang="en-US" altLang="zh-CN" dirty="0"/>
              <a:t>reader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Scanner(file);</a:t>
            </a:r>
          </a:p>
          <a:p>
            <a:pPr lvl="1"/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file:</a:t>
            </a:r>
            <a:r>
              <a:rPr lang="zh-CN" altLang="en-US" dirty="0"/>
              <a:t> </a:t>
            </a:r>
            <a:r>
              <a:rPr lang="en-US" altLang="zh-CN" dirty="0" err="1"/>
              <a:t>reader.nextLine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reader:</a:t>
            </a:r>
            <a:r>
              <a:rPr lang="zh-CN" altLang="en-US" dirty="0"/>
              <a:t> </a:t>
            </a:r>
            <a:r>
              <a:rPr lang="en-US" altLang="zh-CN" dirty="0" err="1"/>
              <a:t>reader.close</a:t>
            </a:r>
            <a:r>
              <a:rPr lang="en-US" altLang="zh-CN" dirty="0"/>
              <a:t>();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281F-F395-A947-B6C0-088494E0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7357-7EE6-7244-8A0E-0C08475088D4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8371-BF95-4C46-93E6-82CDC5DB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8DD9-9FE2-8A4A-8B69-1FB38267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7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DF76-F843-CD43-B303-62D8E5D7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Try with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9803-8232-7844-A9FB-7E4EB187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try-with-resources</a:t>
            </a:r>
            <a:r>
              <a:rPr lang="en-US" dirty="0"/>
              <a:t> statement is a try statement that declares one or more resources.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ensures that each resource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ny object that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implements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java.lang.AutoCloseable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is closed at the end of the statement.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499C3D-2130-C04D-A033-145112567FD6}"/>
              </a:ext>
            </a:extLst>
          </p:cNvPr>
          <p:cNvGrpSpPr/>
          <p:nvPr/>
        </p:nvGrpSpPr>
        <p:grpSpPr>
          <a:xfrm>
            <a:off x="2807970" y="3807209"/>
            <a:ext cx="6941820" cy="2126231"/>
            <a:chOff x="838200" y="2946400"/>
            <a:chExt cx="8834438" cy="28237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D03966-6775-D949-9A11-DDB9EA76D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46400"/>
              <a:ext cx="8662988" cy="282372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5A5830-2926-5B4D-B6ED-94CA1C628680}"/>
                </a:ext>
              </a:extLst>
            </p:cNvPr>
            <p:cNvSpPr/>
            <p:nvPr/>
          </p:nvSpPr>
          <p:spPr>
            <a:xfrm>
              <a:off x="838200" y="3457575"/>
              <a:ext cx="8834438" cy="130016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814B-BB9F-6344-9AAD-13384EA4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DF56-2D75-EF44-8BBC-509EAC922C70}" type="datetime1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16AAC-0394-C148-AA04-8BBBF351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850CA-2EDA-B94C-9DD8-A5E8FDA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D5EE-75CB-FB40-BD4E-8F853BE6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2BC3-CF25-6D4E-AA30-C5741B83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10, </a:t>
            </a:r>
            <a:r>
              <a:rPr lang="en-HK" dirty="0"/>
              <a:t>local variables can be declared with </a:t>
            </a:r>
            <a:r>
              <a:rPr lang="en-HK" dirty="0" err="1">
                <a:solidFill>
                  <a:schemeClr val="accent1"/>
                </a:solidFill>
              </a:rPr>
              <a:t>var</a:t>
            </a:r>
            <a:r>
              <a:rPr lang="en-HK" dirty="0"/>
              <a:t> and java compiler will infer the type automatically.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F3EE80-E14A-B347-831C-CD9139C6D08E}"/>
              </a:ext>
            </a:extLst>
          </p:cNvPr>
          <p:cNvGrpSpPr/>
          <p:nvPr/>
        </p:nvGrpSpPr>
        <p:grpSpPr>
          <a:xfrm>
            <a:off x="838200" y="2895600"/>
            <a:ext cx="7531100" cy="1524000"/>
            <a:chOff x="838200" y="2895600"/>
            <a:chExt cx="7531100" cy="1524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6E67F2-0DAF-DF41-9662-6FEBA1F99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95600"/>
              <a:ext cx="7073900" cy="838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487EF4-590C-2846-B1E8-18820F92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733800"/>
              <a:ext cx="7531100" cy="685800"/>
            </a:xfrm>
            <a:prstGeom prst="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21AF-8FB5-2C49-B360-05DF0738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639-A5D4-6045-9238-A4BFF40365C8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4816-8FFC-F043-9C61-1C940464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F79E0-B314-3C40-88E4-DC322A02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7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A7A2-96B6-5342-B553-8D606480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Type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9DE8-F5B1-0E4D-B215-6A4F19D7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is only used for local variables and cannot be used in fields or method signatures</a:t>
            </a:r>
          </a:p>
          <a:p>
            <a:r>
              <a:rPr lang="en-US" dirty="0"/>
              <a:t>Var cannot be initialized with null or used without initi</a:t>
            </a:r>
            <a:r>
              <a:rPr lang="en-US" altLang="zh-CN" dirty="0"/>
              <a:t>a</a:t>
            </a:r>
            <a:r>
              <a:rPr lang="en-US" dirty="0"/>
              <a:t>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0DF9-BBA0-9641-97D9-A6050A24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3366294"/>
            <a:ext cx="3276600" cy="635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6B3D2-5380-6643-AF39-DE3A0FEE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2743-1284-7C4D-8DE2-893059044428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6CFC-E092-CC41-802C-9B69A1E9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742D-B5E4-1243-B608-47164B43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8C7A-FB77-3948-829C-FF04B32F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Type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555D-336A-B846-9B5F-5B21E94F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</a:t>
            </a:r>
            <a:r>
              <a:rPr lang="en-HK" dirty="0"/>
              <a:t>re-assign a </a:t>
            </a:r>
            <a:r>
              <a:rPr lang="en-HK" dirty="0" err="1">
                <a:solidFill>
                  <a:schemeClr val="accent1"/>
                </a:solidFill>
              </a:rPr>
              <a:t>var</a:t>
            </a:r>
            <a:r>
              <a:rPr lang="en-HK" dirty="0"/>
              <a:t> variable to a different type. </a:t>
            </a:r>
          </a:p>
          <a:p>
            <a:endParaRPr lang="en-HK" dirty="0"/>
          </a:p>
          <a:p>
            <a:endParaRPr lang="en-HK" sz="1200" dirty="0"/>
          </a:p>
          <a:p>
            <a:r>
              <a:rPr lang="en-HK" dirty="0"/>
              <a:t>You can use a subtype where a supertype is expected.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C780A-C551-0B4F-908E-809E758F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2343146"/>
            <a:ext cx="42418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B55C3-911A-5148-BAB7-349BD5AFE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3" y="3724275"/>
            <a:ext cx="5943600" cy="27686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F163AC-7A54-344D-8D73-A742BDE5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E8D7-F9E9-F24E-A857-2C80DE798F47}" type="datetime1">
              <a:rPr lang="en-US" smtClean="0"/>
              <a:t>11/4/20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4DC77D-78DF-9147-9050-20C14844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023B71-FAD0-964D-9A00-0A53FF01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6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89C-4EBE-8341-BD32-F8B072A0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F773-31B8-EE40-B7D1-35A472F1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two methods (</a:t>
            </a:r>
            <a:r>
              <a:rPr lang="en-HK" dirty="0" err="1"/>
              <a:t>createBoard</a:t>
            </a:r>
            <a:r>
              <a:rPr lang="en-HK" dirty="0"/>
              <a:t> and load</a:t>
            </a:r>
            <a:r>
              <a:rPr lang="en-US" altLang="zh-CN" dirty="0"/>
              <a:t>Board</a:t>
            </a:r>
            <a:r>
              <a:rPr lang="en-US" dirty="0"/>
              <a:t>) and properly handle/throw the exceptions as specified.</a:t>
            </a:r>
          </a:p>
          <a:p>
            <a:r>
              <a:rPr lang="en-US" dirty="0"/>
              <a:t>Your Implementation needs to pass all the provided test cases</a:t>
            </a:r>
            <a:r>
              <a:rPr lang="en-US" altLang="zh-CN" dirty="0"/>
              <a:t>.</a:t>
            </a:r>
          </a:p>
          <a:p>
            <a:r>
              <a:rPr lang="en-US" dirty="0"/>
              <a:t>Take a </a:t>
            </a:r>
            <a:r>
              <a:rPr lang="en-US" b="1" dirty="0"/>
              <a:t>screenshot</a:t>
            </a:r>
            <a:r>
              <a:rPr lang="en-US" dirty="0"/>
              <a:t> of the entire IntelliJ screen to show all tests have been passed.</a:t>
            </a:r>
            <a:endParaRPr lang="en-US" altLang="zh-CN" dirty="0"/>
          </a:p>
          <a:p>
            <a:r>
              <a:rPr lang="en-US" dirty="0"/>
              <a:t>Submit your implemented </a:t>
            </a:r>
            <a:r>
              <a:rPr lang="en-US" b="1" dirty="0"/>
              <a:t>project</a:t>
            </a:r>
            <a:r>
              <a:rPr lang="en-US" dirty="0"/>
              <a:t> to CASS before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deadline</a:t>
            </a:r>
            <a:r>
              <a:rPr lang="zh-CN" altLang="en-US" dirty="0"/>
              <a:t> </a:t>
            </a:r>
            <a:r>
              <a:rPr lang="en-US" altLang="zh-CN" dirty="0"/>
              <a:t>(23:55</a:t>
            </a:r>
            <a:r>
              <a:rPr lang="zh-CN" altLang="en-US" dirty="0"/>
              <a:t> </a:t>
            </a:r>
            <a:r>
              <a:rPr lang="en-US" altLang="zh-CN" dirty="0"/>
              <a:t>Nov 10).</a:t>
            </a:r>
          </a:p>
          <a:p>
            <a:r>
              <a:rPr lang="en-US" dirty="0"/>
              <a:t>NOTE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When submitting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CASS,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Lab9.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9F31-AD02-654E-BFE3-EBDDB010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0A2F-742B-E843-9754-9F2CCC61CEF1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71AA-C5D3-134B-B065-EAF6EBDB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E9F0-503E-144C-8FAB-856AB196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6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5981-D80E-7040-B8A9-888B055E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20A-C68D-3F4D-B7AE-6C6FCA3A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Download today’s lab material from Course Website</a:t>
            </a:r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course.cse.ust.hk</a:t>
            </a:r>
            <a:r>
              <a:rPr lang="en-US" sz="2800" dirty="0"/>
              <a:t>/comp3021/#labs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40C21-75AC-E940-8838-C3A3344F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3932714"/>
            <a:ext cx="12026900" cy="5969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54173-4D2B-E340-9978-09716772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217-C9F7-1143-88B1-EFC93B1AC5B8}" type="datetime1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DB6B-FFA3-C449-82F6-77E6C186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D536A-9B9A-7240-911F-FA330B36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F893-DF04-284C-BAAD-28698A17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6641-CD1A-0045-88AF-5847A02A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r>
              <a:rPr lang="en-US" dirty="0"/>
              <a:t>File IO</a:t>
            </a:r>
          </a:p>
          <a:p>
            <a:r>
              <a:rPr lang="en-US" dirty="0"/>
              <a:t>Local Variable Type Inferences</a:t>
            </a:r>
          </a:p>
          <a:p>
            <a:r>
              <a:rPr lang="en-US" dirty="0"/>
              <a:t>Lab Task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C071-EC13-BA4C-95DA-2E32F8F7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580-6EE2-2E43-8DA5-D6A4EA6BB82B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3D51-CAE1-CB43-A853-D34A79A4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3727-72F9-EE41-9ED8-43EEDF4A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3C6-4D04-4C42-81FB-0B195C0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B11E-F336-5A46-B451-9F07B0ED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Exceptions in Java indicate unexpected events or errors in the program.</a:t>
            </a:r>
            <a:r>
              <a:rPr lang="zh-CN" altLang="en-US" dirty="0">
                <a:latin typeface="+mj-lt"/>
              </a:rPr>
              <a:t> </a:t>
            </a:r>
            <a:r>
              <a:rPr lang="en-US" dirty="0">
                <a:latin typeface="+mj-lt"/>
              </a:rPr>
              <a:t>There are </a:t>
            </a:r>
            <a:r>
              <a:rPr lang="en-US" altLang="zh-CN" dirty="0">
                <a:latin typeface="+mj-lt"/>
              </a:rPr>
              <a:t>2</a:t>
            </a:r>
            <a:r>
              <a:rPr lang="en-US" dirty="0">
                <a:latin typeface="+mj-lt"/>
              </a:rPr>
              <a:t> types of exceptions: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Checked exceptions</a:t>
            </a:r>
          </a:p>
          <a:p>
            <a:pPr lvl="2"/>
            <a:r>
              <a:rPr lang="en-US" altLang="zh-CN" dirty="0">
                <a:latin typeface="+mj-lt"/>
              </a:rPr>
              <a:t>Are checked at </a:t>
            </a:r>
            <a:r>
              <a:rPr lang="en-US" altLang="zh-CN" b="1" dirty="0">
                <a:latin typeface="+mj-lt"/>
              </a:rPr>
              <a:t>compilation time</a:t>
            </a:r>
          </a:p>
          <a:p>
            <a:pPr lvl="2"/>
            <a:r>
              <a:rPr lang="en-US" altLang="zh-CN" dirty="0">
                <a:latin typeface="+mj-lt"/>
              </a:rPr>
              <a:t>Need to be caught or included in the method declaration by “throws” (otherwise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compilation error)</a:t>
            </a:r>
          </a:p>
          <a:p>
            <a:pPr lvl="1"/>
            <a:r>
              <a:rPr lang="en-US" altLang="zh-CN" dirty="0">
                <a:latin typeface="+mj-lt"/>
              </a:rPr>
              <a:t>Unchecked exceptions</a:t>
            </a:r>
          </a:p>
          <a:p>
            <a:pPr lvl="2"/>
            <a:r>
              <a:rPr lang="en-US" altLang="zh-CN" dirty="0">
                <a:latin typeface="+mj-lt"/>
              </a:rPr>
              <a:t>Not checked at compilation time</a:t>
            </a:r>
          </a:p>
          <a:p>
            <a:pPr lvl="2"/>
            <a:r>
              <a:rPr lang="en-US" dirty="0">
                <a:latin typeface="+mj-lt"/>
              </a:rPr>
              <a:t>All Unchecked exceptions are </a:t>
            </a:r>
            <a:r>
              <a:rPr lang="en-US" altLang="zh-CN" dirty="0">
                <a:latin typeface="+mj-lt"/>
              </a:rPr>
              <a:t>objects or</a:t>
            </a:r>
            <a:r>
              <a:rPr lang="zh-CN" altLang="en-US" dirty="0">
                <a:latin typeface="+mj-lt"/>
              </a:rPr>
              <a:t> </a:t>
            </a:r>
            <a:r>
              <a:rPr lang="en-US" dirty="0">
                <a:latin typeface="+mj-lt"/>
              </a:rPr>
              <a:t>subclasses of </a:t>
            </a:r>
          </a:p>
          <a:p>
            <a:pPr marL="914400" lvl="2" indent="0">
              <a:buNone/>
            </a:pPr>
            <a:r>
              <a:rPr lang="en-US" b="1" dirty="0" err="1">
                <a:latin typeface="+mj-lt"/>
              </a:rPr>
              <a:t>RuntimeException</a:t>
            </a:r>
            <a:r>
              <a:rPr lang="en-US" dirty="0">
                <a:latin typeface="+mj-lt"/>
              </a:rPr>
              <a:t> class.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68B00-CC76-D244-9F9C-5A9666EF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37" y="3900487"/>
            <a:ext cx="3619500" cy="28575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CB48-51D2-4245-8CBA-46F4D9D1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9064-49AF-FB4D-B13D-CD4295F0BDA2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2087-265B-B741-A0B0-5BAEDA20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BA7E-797C-EA43-B2BD-E403D642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9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CA7B-850B-014B-95BE-D3D512D3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Checked exceptions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7DEE-C33A-6E4F-88A7-E1FF661A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222426"/>
                </a:solidFill>
                <a:latin typeface="PT Sans" panose="020B0503020203020204" pitchFamily="34" charset="77"/>
              </a:rPr>
              <a:t>Method 1: Declare the exception using throws keyword.</a:t>
            </a:r>
            <a:endParaRPr lang="en-CN" sz="2200" dirty="0"/>
          </a:p>
          <a:p>
            <a:endParaRPr lang="en-C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9F30-42D3-514B-BE76-1327F42D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E89-3E9C-BF4F-A811-5AAF51F9D5B0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C66D-43AF-3047-87A2-FA3EA948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716D-926D-7D4C-B9D7-488E6544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A386B-0D55-274F-95E3-35C278A17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202" y="2377730"/>
            <a:ext cx="5749371" cy="37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CA7B-850B-014B-95BE-D3D512D3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Checked exceptions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7DEE-C33A-6E4F-88A7-E1FF661A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227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222426"/>
                </a:solidFill>
                <a:latin typeface="PT Sans" panose="020B0503020203020204" pitchFamily="34" charset="77"/>
              </a:rPr>
              <a:t>Method 2: Handle them using try-catch blocks.</a:t>
            </a:r>
            <a:endParaRPr lang="en-CN" sz="2200" dirty="0"/>
          </a:p>
          <a:p>
            <a:endParaRPr lang="en-C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9F30-42D3-514B-BE76-1327F42D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E89-3E9C-BF4F-A811-5AAF51F9D5B0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C66D-43AF-3047-87A2-FA3EA948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716D-926D-7D4C-B9D7-488E6544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868C5-1D95-2A47-8663-30F0EF0D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1814595"/>
            <a:ext cx="5597912" cy="48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7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F1DB-BDDE-CC4D-9928-6323705B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Unchecked exceptions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7352-9DF6-004D-B8D1-154E8DDA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If you compile this code, it would compile successfully however when you will run it, it would throw </a:t>
            </a:r>
            <a:r>
              <a:rPr lang="en-US" sz="2200" dirty="0" err="1"/>
              <a:t>ArithmeticException</a:t>
            </a:r>
            <a:r>
              <a:rPr lang="en-US" sz="2200" dirty="0"/>
              <a:t>.</a:t>
            </a:r>
            <a:endParaRPr lang="en-C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BF5E-11F3-5749-91AA-C6AE3DA9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E89-3E9C-BF4F-A811-5AAF51F9D5B0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CDCB-C43B-AD4D-8705-F1ED3BE2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FF3B-DDB1-2843-B474-91292864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83BBF-8BE8-5541-9377-DF622697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489200"/>
            <a:ext cx="6210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2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561D-045D-AE43-A963-482EAC05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Overridden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916A-1ECC-494B-A3CB-7C5FA0A6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r>
              <a:rPr lang="en-HK" dirty="0"/>
              <a:t>Overriding methods in a </a:t>
            </a:r>
            <a:r>
              <a:rPr lang="en-HK" dirty="0">
                <a:solidFill>
                  <a:schemeClr val="accent1"/>
                </a:solidFill>
              </a:rPr>
              <a:t>subclass</a:t>
            </a:r>
            <a:r>
              <a:rPr lang="en-HK" dirty="0"/>
              <a:t> must respect the exceptions declared by the overridden methods in the </a:t>
            </a:r>
            <a:r>
              <a:rPr lang="en-HK" dirty="0">
                <a:solidFill>
                  <a:schemeClr val="accent6"/>
                </a:solidFill>
              </a:rPr>
              <a:t>superclass</a:t>
            </a:r>
            <a:r>
              <a:rPr lang="en-HK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CB7AF-BEC6-A84F-B94C-671E80D831EA}"/>
              </a:ext>
            </a:extLst>
          </p:cNvPr>
          <p:cNvSpPr txBox="1"/>
          <p:nvPr/>
        </p:nvSpPr>
        <p:spPr>
          <a:xfrm>
            <a:off x="838200" y="5854870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Note: There is a code example in </a:t>
            </a:r>
            <a:r>
              <a:rPr lang="en-US" sz="2800" b="1" dirty="0" err="1"/>
              <a:t>readme.md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92FC38-0769-A24C-97AE-34687C16A070}"/>
              </a:ext>
            </a:extLst>
          </p:cNvPr>
          <p:cNvGrpSpPr/>
          <p:nvPr/>
        </p:nvGrpSpPr>
        <p:grpSpPr>
          <a:xfrm>
            <a:off x="516385" y="3054960"/>
            <a:ext cx="11159230" cy="2397371"/>
            <a:chOff x="177554" y="2104347"/>
            <a:chExt cx="11159230" cy="239737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69834E9-CD75-5B4A-BBDD-EC4B7E9B0E89}"/>
                </a:ext>
              </a:extLst>
            </p:cNvPr>
            <p:cNvSpPr/>
            <p:nvPr/>
          </p:nvSpPr>
          <p:spPr>
            <a:xfrm>
              <a:off x="177554" y="2849732"/>
              <a:ext cx="1766656" cy="7457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Superclass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method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D57F31-C2D7-974B-998C-AA568709F3ED}"/>
                </a:ext>
              </a:extLst>
            </p:cNvPr>
            <p:cNvGrpSpPr/>
            <p:nvPr/>
          </p:nvGrpSpPr>
          <p:grpSpPr>
            <a:xfrm>
              <a:off x="1944210" y="2104347"/>
              <a:ext cx="9392574" cy="2397371"/>
              <a:chOff x="1944210" y="2104347"/>
              <a:chExt cx="9392574" cy="2397371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A3BC38D5-C32A-6445-97E2-EB5740400492}"/>
                  </a:ext>
                </a:extLst>
              </p:cNvPr>
              <p:cNvSpPr/>
              <p:nvPr/>
            </p:nvSpPr>
            <p:spPr>
              <a:xfrm>
                <a:off x="2352584" y="2640706"/>
                <a:ext cx="2166150" cy="1163776"/>
              </a:xfrm>
              <a:prstGeom prst="diamond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Declare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checked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exception?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51A4B12-8939-E24D-BAB6-52833C651901}"/>
                  </a:ext>
                </a:extLst>
              </p:cNvPr>
              <p:cNvSpPr/>
              <p:nvPr/>
            </p:nvSpPr>
            <p:spPr>
              <a:xfrm>
                <a:off x="5131294" y="2104347"/>
                <a:ext cx="6205490" cy="107271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Subclass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method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CANNOT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declare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that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checked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exception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(or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its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subtypes)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Subclass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method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declare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unchecked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exceptions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1467D3F-7936-4D4C-A63F-8497AA58BF30}"/>
                  </a:ext>
                </a:extLst>
              </p:cNvPr>
              <p:cNvSpPr/>
              <p:nvPr/>
            </p:nvSpPr>
            <p:spPr>
              <a:xfrm>
                <a:off x="5131294" y="3429000"/>
                <a:ext cx="6205490" cy="107271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Subclass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method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declare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that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checked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exception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(or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its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subtypes)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Subclass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method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declare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unchecked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exceptions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42C1074-5021-BA49-A06A-8106CAA05D4C}"/>
                  </a:ext>
                </a:extLst>
              </p:cNvPr>
              <p:cNvCxnSpPr>
                <a:stCxn id="6" idx="3"/>
                <a:endCxn id="8" idx="1"/>
              </p:cNvCxnSpPr>
              <p:nvPr/>
            </p:nvCxnSpPr>
            <p:spPr>
              <a:xfrm>
                <a:off x="1944210" y="3222594"/>
                <a:ext cx="4083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4878589-49A3-7C46-9789-429A34815F3E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 flipV="1">
                <a:off x="4518734" y="2640706"/>
                <a:ext cx="612560" cy="581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95214A4-5841-3345-A1D2-A446AE6A3165}"/>
                  </a:ext>
                </a:extLst>
              </p:cNvPr>
              <p:cNvCxnSpPr>
                <a:stCxn id="8" idx="3"/>
                <a:endCxn id="10" idx="1"/>
              </p:cNvCxnSpPr>
              <p:nvPr/>
            </p:nvCxnSpPr>
            <p:spPr>
              <a:xfrm>
                <a:off x="4518734" y="3222594"/>
                <a:ext cx="612560" cy="7427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C87D3-E2B0-BC4B-8557-18D0DFD45A83}"/>
                  </a:ext>
                </a:extLst>
              </p:cNvPr>
              <p:cNvSpPr txBox="1"/>
              <p:nvPr/>
            </p:nvSpPr>
            <p:spPr>
              <a:xfrm>
                <a:off x="4441590" y="357428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Yes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B3368-4BA4-6346-A4C3-B749CA3F461C}"/>
                  </a:ext>
                </a:extLst>
              </p:cNvPr>
              <p:cNvSpPr txBox="1"/>
              <p:nvPr/>
            </p:nvSpPr>
            <p:spPr>
              <a:xfrm>
                <a:off x="4441590" y="254860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No</a:t>
                </a:r>
                <a:endParaRPr lang="en-US" dirty="0"/>
              </a:p>
            </p:txBody>
          </p:sp>
        </p:grp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BB29539-A800-064A-8E94-917C436D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ED2-19BC-034E-8778-C5E2EDA7AAD8}" type="datetime1">
              <a:rPr lang="en-US" smtClean="0"/>
              <a:t>11/4/20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81EA75F-1822-894C-8E6E-C679E739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Jialun, Bella, TSO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894D49E-E195-324D-9AC3-BB08C81A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4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76C2-3FDF-944A-BAE3-EA48FAA3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If The Super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</a:t>
            </a:r>
            <a:r>
              <a:rPr lang="en-US" sz="3600" b="1" dirty="0"/>
              <a:t>lass doesn’t declare a checked exception while Sub class declare a checked exception</a:t>
            </a:r>
            <a:endParaRPr lang="en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192BF-50B2-1749-8DFC-A1C82DD4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E89-3E9C-BF4F-A811-5AAF51F9D5B0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902B8-895B-2341-AA42-B54DAFD2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CF57-F231-3F4F-A5A4-73DDB333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3308-60A2-1E43-ACD8-D028C3143F4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6B97E-952A-EE4C-A248-536BB08A9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" b="65888"/>
          <a:stretch/>
        </p:blipFill>
        <p:spPr>
          <a:xfrm>
            <a:off x="185853" y="1803323"/>
            <a:ext cx="5910147" cy="2361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6BA88-D0D5-4440-984B-2A3DF9BA4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17"/>
          <a:stretch/>
        </p:blipFill>
        <p:spPr>
          <a:xfrm>
            <a:off x="5917267" y="1803323"/>
            <a:ext cx="5796519" cy="416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79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664</Words>
  <Application>Microsoft Macintosh PowerPoint</Application>
  <PresentationFormat>Widescreen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PT Sans</vt:lpstr>
      <vt:lpstr>Office Theme</vt:lpstr>
      <vt:lpstr>COMP3021 Lab 9</vt:lpstr>
      <vt:lpstr>Lab 9 Materials</vt:lpstr>
      <vt:lpstr>Outline</vt:lpstr>
      <vt:lpstr>Exceptions</vt:lpstr>
      <vt:lpstr>Checked exceptions - Example</vt:lpstr>
      <vt:lpstr>Checked exceptions - Example</vt:lpstr>
      <vt:lpstr>Unchecked exceptions - Example</vt:lpstr>
      <vt:lpstr>Exceptions and Overridden Methods</vt:lpstr>
      <vt:lpstr>If The Super class doesn’t declare a checked exception while Sub class declare a checked exception</vt:lpstr>
      <vt:lpstr>If The Super class doesn’t declare a checked exception while Sub class declare an unchecked exception</vt:lpstr>
      <vt:lpstr>File IO</vt:lpstr>
      <vt:lpstr>Try with Resources</vt:lpstr>
      <vt:lpstr>Local Variable Inference</vt:lpstr>
      <vt:lpstr>Local Variable Type Inferences</vt:lpstr>
      <vt:lpstr>Local Variable Type Inferences</vt:lpstr>
      <vt:lpstr>Lab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COMP3021 Lab 2</dc:title>
  <dc:creator>Lili WEI</dc:creator>
  <cp:lastModifiedBy>CAO Jialun</cp:lastModifiedBy>
  <cp:revision>64</cp:revision>
  <dcterms:created xsi:type="dcterms:W3CDTF">2018-09-10T11:08:06Z</dcterms:created>
  <dcterms:modified xsi:type="dcterms:W3CDTF">2020-11-04T02:46:20Z</dcterms:modified>
</cp:coreProperties>
</file>