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custDataLst>
    <p:tags r:id="rId6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118" d="100"/>
          <a:sy n="118" d="100"/>
        </p:scale>
        <p:origin x="-760" y="-128"/>
      </p:cViewPr>
      <p:guideLst>
        <p:guide orient="horz" pos="350"/>
        <p:guide orient="horz" pos="2436"/>
        <p:guide orient="horz" pos="940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orient="horz" pos="2595"/>
        <p:guide orient="horz" pos="3162"/>
        <p:guide orient="horz" pos="169"/>
        <p:guide orient="horz" pos="2663"/>
        <p:guide orient="horz" pos="2006"/>
        <p:guide orient="horz" pos="2368"/>
        <p:guide pos="5375"/>
        <p:guide pos="5692"/>
        <p:guide pos="385"/>
        <p:guide pos="1383"/>
        <p:guide pos="68"/>
        <p:guide pos="2789"/>
        <p:guide pos="2971"/>
        <p:guide pos="5602"/>
        <p:guide pos="4332"/>
        <p:guide pos="33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orient="horz" pos="6074"/>
        <p:guide pos="200"/>
        <p:guide pos="4117"/>
        <p:guide pos="2815"/>
        <p:guide pos="3035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10-06-18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23629" y="3903901"/>
            <a:ext cx="2303735" cy="1141352"/>
            <a:chOff x="5564531" y="3978843"/>
            <a:chExt cx="1765045" cy="789724"/>
          </a:xfrm>
        </p:grpSpPr>
        <p:grpSp>
          <p:nvGrpSpPr>
            <p:cNvPr id="46" name="Group 45"/>
            <p:cNvGrpSpPr/>
            <p:nvPr/>
          </p:nvGrpSpPr>
          <p:grpSpPr>
            <a:xfrm>
              <a:off x="5564531" y="3978843"/>
              <a:ext cx="221308" cy="789724"/>
              <a:chOff x="3275658" y="3978843"/>
              <a:chExt cx="221308" cy="789724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75658" y="4227962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4" name="Multiply 53"/>
              <p:cNvSpPr/>
              <p:nvPr/>
            </p:nvSpPr>
            <p:spPr bwMode="gray">
              <a:xfrm>
                <a:off x="3275658" y="3978843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8" name="Multiply 57"/>
              <p:cNvSpPr/>
              <p:nvPr/>
            </p:nvSpPr>
            <p:spPr bwMode="gray">
              <a:xfrm>
                <a:off x="3275658" y="4526904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AR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J.E.A.J.!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Jo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ë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lle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Strijk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Annebel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de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Kok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Joran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Backx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Esther van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Brakel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369047"/>
            <a:chOff x="135609" y="1945963"/>
            <a:chExt cx="343005" cy="136904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PERSOLAISED THE SHOP EXPIRIENCE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843558"/>
            <a:ext cx="2423108" cy="24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12</TotalTime>
  <Words>25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adineue PRO TT Black</vt:lpstr>
      <vt:lpstr>adineue PRO TT Light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Esther van Brakel</cp:lastModifiedBy>
  <cp:revision>472</cp:revision>
  <cp:lastPrinted>2014-06-23T19:01:57Z</cp:lastPrinted>
  <dcterms:created xsi:type="dcterms:W3CDTF">2012-05-23T20:39:00Z</dcterms:created>
  <dcterms:modified xsi:type="dcterms:W3CDTF">2018-06-10T12:47:30Z</dcterms:modified>
</cp:coreProperties>
</file>