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30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EFF08-7F32-4850-82A8-4808AF89F894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D2DF2-C422-43AE-8805-946E4C5A9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88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D2DF2-C422-43AE-8805-946E4C5A997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386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0DED-E396-4803-911E-0A034BC491DA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897C-2945-4544-914B-8185F27EA1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0DED-E396-4803-911E-0A034BC491DA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897C-2945-4544-914B-8185F27EA1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0DED-E396-4803-911E-0A034BC491DA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897C-2945-4544-914B-8185F27EA1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0DED-E396-4803-911E-0A034BC491DA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897C-2945-4544-914B-8185F27EA1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0DED-E396-4803-911E-0A034BC491DA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897C-2945-4544-914B-8185F27EA1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0DED-E396-4803-911E-0A034BC491DA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897C-2945-4544-914B-8185F27EA1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0DED-E396-4803-911E-0A034BC491DA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897C-2945-4544-914B-8185F27EA1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0DED-E396-4803-911E-0A034BC491DA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897C-2945-4544-914B-8185F27EA1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0DED-E396-4803-911E-0A034BC491DA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897C-2945-4544-914B-8185F27EA1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0DED-E396-4803-911E-0A034BC491DA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46897C-2945-4544-914B-8185F27EA1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0DED-E396-4803-911E-0A034BC491DA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897C-2945-4544-914B-8185F27EA1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97C0DED-E396-4803-911E-0A034BC491DA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8246897C-2945-4544-914B-8185F27EA1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19094566">
            <a:off x="1098223" y="2467104"/>
            <a:ext cx="50674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latin typeface="카페24 고운밤" pitchFamily="2" charset="-127"/>
                <a:ea typeface="카페24 고운밤" pitchFamily="2" charset="-127"/>
              </a:rPr>
              <a:t>절차적 생성 패턴</a:t>
            </a:r>
            <a:endParaRPr lang="ko-KR" altLang="en-US" sz="6000" dirty="0">
              <a:latin typeface="카페24 고운밤" pitchFamily="2" charset="-127"/>
              <a:ea typeface="카페24 고운밤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709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1484784"/>
            <a:ext cx="80283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카페24 고운밤" pitchFamily="2" charset="-127"/>
                <a:ea typeface="카페24 고운밤" pitchFamily="2" charset="-127"/>
              </a:rPr>
              <a:t>-   </a:t>
            </a:r>
            <a:r>
              <a:rPr lang="ko-KR" altLang="en-US" sz="3200" dirty="0" smtClean="0">
                <a:latin typeface="카페24 고운밤" pitchFamily="2" charset="-127"/>
                <a:ea typeface="카페24 고운밤" pitchFamily="2" charset="-127"/>
              </a:rPr>
              <a:t>절차적 생성 패턴이란</a:t>
            </a:r>
            <a:r>
              <a:rPr lang="en-US" altLang="ko-KR" sz="3200" dirty="0" smtClean="0">
                <a:latin typeface="카페24 고운밤" pitchFamily="2" charset="-127"/>
                <a:ea typeface="카페24 고운밤" pitchFamily="2" charset="-127"/>
              </a:rPr>
              <a:t>?</a:t>
            </a:r>
          </a:p>
          <a:p>
            <a:r>
              <a:rPr lang="en-US" altLang="ko-KR" sz="3200" dirty="0" smtClean="0">
                <a:latin typeface="카페24 고운밤" pitchFamily="2" charset="-127"/>
                <a:ea typeface="카페24 고운밤" pitchFamily="2" charset="-127"/>
              </a:rPr>
              <a:t>-   Noise? </a:t>
            </a:r>
            <a:r>
              <a:rPr lang="en-US" altLang="ko-KR" sz="3200" dirty="0" err="1">
                <a:latin typeface="카페24 고운밤" pitchFamily="2" charset="-127"/>
                <a:ea typeface="카페24 고운밤" pitchFamily="2" charset="-127"/>
              </a:rPr>
              <a:t>PerlinNoise</a:t>
            </a:r>
            <a:r>
              <a:rPr lang="en-US" altLang="ko-KR" sz="3200" dirty="0" smtClean="0">
                <a:latin typeface="카페24 고운밤" pitchFamily="2" charset="-127"/>
                <a:ea typeface="카페24 고운밤" pitchFamily="2" charset="-127"/>
              </a:rPr>
              <a:t>?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 smtClean="0">
                <a:latin typeface="카페24 고운밤" pitchFamily="2" charset="-127"/>
                <a:ea typeface="카페24 고운밤" pitchFamily="2" charset="-127"/>
              </a:rPr>
              <a:t>절차적 생성 패턴 작동 방식</a:t>
            </a:r>
            <a:endParaRPr lang="en-US" altLang="ko-KR" sz="3200" dirty="0" smtClean="0">
              <a:latin typeface="카페24 고운밤" pitchFamily="2" charset="-127"/>
              <a:ea typeface="카페24 고운밤" pitchFamily="2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 smtClean="0">
                <a:latin typeface="카페24 고운밤" pitchFamily="2" charset="-127"/>
                <a:ea typeface="카페24 고운밤" pitchFamily="2" charset="-127"/>
              </a:rPr>
              <a:t>코드 설명</a:t>
            </a:r>
            <a:endParaRPr lang="en-US" altLang="ko-KR" sz="3200" dirty="0" smtClean="0">
              <a:latin typeface="카페24 고운밤" pitchFamily="2" charset="-127"/>
              <a:ea typeface="카페24 고운밤" pitchFamily="2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 err="1" smtClean="0">
                <a:latin typeface="카페24 고운밤" pitchFamily="2" charset="-127"/>
                <a:ea typeface="카페24 고운밤" pitchFamily="2" charset="-127"/>
              </a:rPr>
              <a:t>유니티</a:t>
            </a:r>
            <a:endParaRPr lang="ko-KR" altLang="en-US" sz="3200" dirty="0"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404664"/>
            <a:ext cx="8820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latin typeface="카페24 고운밤" pitchFamily="2" charset="-127"/>
                <a:ea typeface="카페24 고운밤" pitchFamily="2" charset="-127"/>
              </a:rPr>
              <a:t>목차</a:t>
            </a:r>
            <a:endParaRPr lang="ko-KR" altLang="en-US" sz="6000" dirty="0">
              <a:latin typeface="카페24 고운밤" pitchFamily="2" charset="-127"/>
              <a:ea typeface="카페24 고운밤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820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8964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카페24 고운밤" pitchFamily="2" charset="-127"/>
                <a:ea typeface="카페24 고운밤" pitchFamily="2" charset="-127"/>
              </a:rPr>
              <a:t>Noise? </a:t>
            </a:r>
            <a:r>
              <a:rPr lang="en-US" altLang="ko-KR" sz="4000" dirty="0" err="1">
                <a:latin typeface="카페24 고운밤" pitchFamily="2" charset="-127"/>
                <a:ea typeface="카페24 고운밤" pitchFamily="2" charset="-127"/>
              </a:rPr>
              <a:t>PerlinNoise</a:t>
            </a:r>
            <a:r>
              <a:rPr lang="en-US" altLang="ko-KR" sz="4000" dirty="0">
                <a:latin typeface="카페24 고운밤" pitchFamily="2" charset="-127"/>
                <a:ea typeface="카페24 고운밤" pitchFamily="2" charset="-127"/>
              </a:rPr>
              <a:t>?</a:t>
            </a:r>
            <a:endParaRPr lang="ko-KR" altLang="en-US" sz="4000" dirty="0"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484784"/>
            <a:ext cx="454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카페24 고운밤" pitchFamily="2" charset="-127"/>
                <a:ea typeface="카페24 고운밤" pitchFamily="2" charset="-127"/>
              </a:rPr>
              <a:t>Noise</a:t>
            </a:r>
            <a:r>
              <a:rPr lang="ko-KR" altLang="en-US" dirty="0" smtClean="0">
                <a:latin typeface="카페24 고운밤" pitchFamily="2" charset="-127"/>
                <a:ea typeface="카페24 고운밤" pitchFamily="2" charset="-127"/>
              </a:rPr>
              <a:t>는 </a:t>
            </a:r>
            <a:r>
              <a:rPr lang="en-US" altLang="ko-KR" dirty="0" smtClean="0">
                <a:latin typeface="카페24 고운밤" pitchFamily="2" charset="-127"/>
                <a:ea typeface="카페24 고운밤" pitchFamily="2" charset="-127"/>
              </a:rPr>
              <a:t>0</a:t>
            </a:r>
            <a:r>
              <a:rPr lang="ko-KR" altLang="en-US" dirty="0" smtClean="0">
                <a:latin typeface="카페24 고운밤" pitchFamily="2" charset="-127"/>
                <a:ea typeface="카페24 고운밤" pitchFamily="2" charset="-127"/>
              </a:rPr>
              <a:t>과 </a:t>
            </a:r>
            <a:r>
              <a:rPr lang="en-US" altLang="ko-KR" dirty="0" smtClean="0">
                <a:latin typeface="카페24 고운밤" pitchFamily="2" charset="-127"/>
                <a:ea typeface="카페24 고운밤" pitchFamily="2" charset="-127"/>
              </a:rPr>
              <a:t>1</a:t>
            </a:r>
            <a:r>
              <a:rPr lang="ko-KR" altLang="en-US" dirty="0" smtClean="0">
                <a:latin typeface="카페24 고운밤" pitchFamily="2" charset="-127"/>
                <a:ea typeface="카페24 고운밤" pitchFamily="2" charset="-127"/>
              </a:rPr>
              <a:t>사이 랜덤 값을 각 픽셀마다 적용된 것</a:t>
            </a:r>
            <a:endParaRPr lang="ko-KR" altLang="en-US" dirty="0">
              <a:latin typeface="카페24 고운밤" pitchFamily="2" charset="-127"/>
              <a:ea typeface="카페24 고운밤" pitchFamily="2" charset="-127"/>
            </a:endParaRPr>
          </a:p>
        </p:txBody>
      </p:sp>
      <p:pic>
        <p:nvPicPr>
          <p:cNvPr id="1026" name="Picture 2" descr="The 13 Best White Noise Ap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512" y="1988840"/>
            <a:ext cx="4392488" cy="292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9593" y="1484784"/>
            <a:ext cx="8244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카페24 고운밤" pitchFamily="2" charset="-127"/>
                <a:ea typeface="카페24 고운밤" pitchFamily="2" charset="-127"/>
              </a:rPr>
              <a:t>PerlinNoise</a:t>
            </a:r>
            <a:r>
              <a:rPr lang="ko-KR" altLang="en-US" dirty="0" smtClean="0">
                <a:latin typeface="카페24 고운밤" pitchFamily="2" charset="-127"/>
                <a:ea typeface="카페24 고운밤" pitchFamily="2" charset="-127"/>
              </a:rPr>
              <a:t>는 </a:t>
            </a:r>
            <a:r>
              <a:rPr lang="en-US" altLang="ko-KR" dirty="0" smtClean="0">
                <a:latin typeface="카페24 고운밤" pitchFamily="2" charset="-127"/>
                <a:ea typeface="카페24 고운밤" pitchFamily="2" charset="-127"/>
              </a:rPr>
              <a:t>Noise</a:t>
            </a:r>
            <a:r>
              <a:rPr lang="ko-KR" altLang="en-US" dirty="0" smtClean="0">
                <a:latin typeface="카페24 고운밤" pitchFamily="2" charset="-127"/>
                <a:ea typeface="카페24 고운밤" pitchFamily="2" charset="-127"/>
              </a:rPr>
              <a:t>와 같이 </a:t>
            </a:r>
            <a:r>
              <a:rPr lang="en-US" altLang="ko-KR" dirty="0" smtClean="0">
                <a:latin typeface="카페24 고운밤" pitchFamily="2" charset="-127"/>
                <a:ea typeface="카페24 고운밤" pitchFamily="2" charset="-127"/>
              </a:rPr>
              <a:t>0</a:t>
            </a:r>
            <a:r>
              <a:rPr lang="ko-KR" altLang="en-US" dirty="0" smtClean="0">
                <a:latin typeface="카페24 고운밤" pitchFamily="2" charset="-127"/>
                <a:ea typeface="카페24 고운밤" pitchFamily="2" charset="-127"/>
              </a:rPr>
              <a:t>과 </a:t>
            </a:r>
            <a:r>
              <a:rPr lang="en-US" altLang="ko-KR" dirty="0" smtClean="0">
                <a:latin typeface="카페24 고운밤" pitchFamily="2" charset="-127"/>
                <a:ea typeface="카페24 고운밤" pitchFamily="2" charset="-127"/>
              </a:rPr>
              <a:t>1 </a:t>
            </a:r>
            <a:r>
              <a:rPr lang="ko-KR" altLang="en-US" dirty="0" smtClean="0">
                <a:latin typeface="카페24 고운밤" pitchFamily="2" charset="-127"/>
                <a:ea typeface="카페24 고운밤" pitchFamily="2" charset="-127"/>
              </a:rPr>
              <a:t>사이의 랜덤 값을 가지지만 근처 픽셀의 값을 보간 하여 서서히 </a:t>
            </a:r>
            <a:r>
              <a:rPr lang="en-US" altLang="ko-KR" dirty="0" smtClean="0">
                <a:latin typeface="카페24 고운밤" pitchFamily="2" charset="-127"/>
                <a:ea typeface="카페24 고운밤" pitchFamily="2" charset="-127"/>
              </a:rPr>
              <a:t>0</a:t>
            </a:r>
            <a:r>
              <a:rPr lang="ko-KR" altLang="en-US" dirty="0" smtClean="0">
                <a:latin typeface="카페24 고운밤" pitchFamily="2" charset="-127"/>
                <a:ea typeface="카페24 고운밤" pitchFamily="2" charset="-127"/>
              </a:rPr>
              <a:t>으로 또는 </a:t>
            </a:r>
            <a:r>
              <a:rPr lang="en-US" altLang="ko-KR" dirty="0" smtClean="0">
                <a:latin typeface="카페24 고운밤" pitchFamily="2" charset="-127"/>
                <a:ea typeface="카페24 고운밤" pitchFamily="2" charset="-127"/>
              </a:rPr>
              <a:t>1</a:t>
            </a:r>
            <a:r>
              <a:rPr lang="ko-KR" altLang="en-US" dirty="0" smtClean="0">
                <a:latin typeface="카페24 고운밤" pitchFamily="2" charset="-127"/>
                <a:ea typeface="카페24 고운밤" pitchFamily="2" charset="-127"/>
              </a:rPr>
              <a:t>로 가까워지는 것 </a:t>
            </a:r>
            <a:endParaRPr lang="ko-KR" altLang="en-US" dirty="0">
              <a:latin typeface="카페24 고운밤" pitchFamily="2" charset="-127"/>
              <a:ea typeface="카페24 고운밤" pitchFamily="2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146" y="2003129"/>
            <a:ext cx="3295220" cy="2902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458" y="2131115"/>
            <a:ext cx="5368596" cy="2662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133" y="2267144"/>
            <a:ext cx="3769246" cy="2373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3028950"/>
            <a:ext cx="46291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092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8964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latin typeface="카페24 고운밤" pitchFamily="2" charset="-127"/>
                <a:ea typeface="카페24 고운밤" pitchFamily="2" charset="-127"/>
              </a:rPr>
              <a:t>절차적 생성 패턴 작동 방식</a:t>
            </a:r>
            <a:endParaRPr lang="ko-KR" altLang="en-US" sz="4000" dirty="0">
              <a:latin typeface="카페24 고운밤" pitchFamily="2" charset="-127"/>
              <a:ea typeface="카페24 고운밤" pitchFamily="2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547664" y="2852936"/>
            <a:ext cx="6912768" cy="0"/>
          </a:xfrm>
          <a:prstGeom prst="straightConnector1">
            <a:avLst/>
          </a:prstGeom>
          <a:ln w="47625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1552181" y="1340768"/>
            <a:ext cx="0" cy="3024336"/>
          </a:xfrm>
          <a:prstGeom prst="straightConnector1">
            <a:avLst/>
          </a:prstGeom>
          <a:ln w="476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2404261"/>
            <a:ext cx="1163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Amplitude</a:t>
            </a:r>
          </a:p>
          <a:p>
            <a:pPr algn="ctr"/>
            <a:r>
              <a:rPr lang="ko-KR" altLang="en-US" dirty="0" smtClean="0"/>
              <a:t>진폭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36732" y="4509120"/>
            <a:ext cx="193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Frequency </a:t>
            </a:r>
            <a:r>
              <a:rPr lang="ko-KR" altLang="en-US" dirty="0" smtClean="0"/>
              <a:t>빈도수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8460432" y="1340768"/>
            <a:ext cx="0" cy="3024336"/>
          </a:xfrm>
          <a:prstGeom prst="straightConnector1">
            <a:avLst/>
          </a:prstGeom>
          <a:ln w="476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 19"/>
          <p:cNvSpPr/>
          <p:nvPr/>
        </p:nvSpPr>
        <p:spPr>
          <a:xfrm>
            <a:off x="1542153" y="1020966"/>
            <a:ext cx="6928516" cy="2820563"/>
          </a:xfrm>
          <a:custGeom>
            <a:avLst/>
            <a:gdLst>
              <a:gd name="connsiteX0" fmla="*/ 12327 w 6928516"/>
              <a:gd name="connsiteY0" fmla="*/ 1763798 h 2820563"/>
              <a:gd name="connsiteX1" fmla="*/ 112080 w 6928516"/>
              <a:gd name="connsiteY1" fmla="*/ 1763798 h 2820563"/>
              <a:gd name="connsiteX2" fmla="*/ 826974 w 6928516"/>
              <a:gd name="connsiteY2" fmla="*/ 2270874 h 2820563"/>
              <a:gd name="connsiteX3" fmla="*/ 1774625 w 6928516"/>
              <a:gd name="connsiteY3" fmla="*/ 1738859 h 2820563"/>
              <a:gd name="connsiteX4" fmla="*/ 2622523 w 6928516"/>
              <a:gd name="connsiteY4" fmla="*/ 209318 h 2820563"/>
              <a:gd name="connsiteX5" fmla="*/ 3262603 w 6928516"/>
              <a:gd name="connsiteY5" fmla="*/ 101252 h 2820563"/>
              <a:gd name="connsiteX6" fmla="*/ 3753054 w 6928516"/>
              <a:gd name="connsiteY6" fmla="*/ 1032278 h 2820563"/>
              <a:gd name="connsiteX7" fmla="*/ 4168691 w 6928516"/>
              <a:gd name="connsiteY7" fmla="*/ 2146183 h 2820563"/>
              <a:gd name="connsiteX8" fmla="*/ 4418072 w 6928516"/>
              <a:gd name="connsiteY8" fmla="*/ 2719761 h 2820563"/>
              <a:gd name="connsiteX9" fmla="*/ 4800458 w 6928516"/>
              <a:gd name="connsiteY9" fmla="*/ 2678198 h 2820563"/>
              <a:gd name="connsiteX10" fmla="*/ 5615105 w 6928516"/>
              <a:gd name="connsiteY10" fmla="*/ 1323223 h 2820563"/>
              <a:gd name="connsiteX11" fmla="*/ 6172058 w 6928516"/>
              <a:gd name="connsiteY11" fmla="*/ 1148656 h 2820563"/>
              <a:gd name="connsiteX12" fmla="*/ 6928516 w 6928516"/>
              <a:gd name="connsiteY12" fmla="*/ 2603383 h 2820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28516" h="2820563">
                <a:moveTo>
                  <a:pt x="12327" y="1763798"/>
                </a:moveTo>
                <a:cubicBezTo>
                  <a:pt x="-5684" y="1721541"/>
                  <a:pt x="-23695" y="1679285"/>
                  <a:pt x="112080" y="1763798"/>
                </a:cubicBezTo>
                <a:cubicBezTo>
                  <a:pt x="247855" y="1848311"/>
                  <a:pt x="549883" y="2275030"/>
                  <a:pt x="826974" y="2270874"/>
                </a:cubicBezTo>
                <a:cubicBezTo>
                  <a:pt x="1104065" y="2266718"/>
                  <a:pt x="1475367" y="2082452"/>
                  <a:pt x="1774625" y="1738859"/>
                </a:cubicBezTo>
                <a:cubicBezTo>
                  <a:pt x="2073883" y="1395266"/>
                  <a:pt x="2374527" y="482252"/>
                  <a:pt x="2622523" y="209318"/>
                </a:cubicBezTo>
                <a:cubicBezTo>
                  <a:pt x="2870519" y="-63617"/>
                  <a:pt x="3074181" y="-35908"/>
                  <a:pt x="3262603" y="101252"/>
                </a:cubicBezTo>
                <a:cubicBezTo>
                  <a:pt x="3451025" y="238412"/>
                  <a:pt x="3602039" y="691456"/>
                  <a:pt x="3753054" y="1032278"/>
                </a:cubicBezTo>
                <a:cubicBezTo>
                  <a:pt x="3904069" y="1373100"/>
                  <a:pt x="4057855" y="1864936"/>
                  <a:pt x="4168691" y="2146183"/>
                </a:cubicBezTo>
                <a:cubicBezTo>
                  <a:pt x="4279527" y="2427430"/>
                  <a:pt x="4312778" y="2631092"/>
                  <a:pt x="4418072" y="2719761"/>
                </a:cubicBezTo>
                <a:cubicBezTo>
                  <a:pt x="4523367" y="2808430"/>
                  <a:pt x="4600953" y="2910954"/>
                  <a:pt x="4800458" y="2678198"/>
                </a:cubicBezTo>
                <a:cubicBezTo>
                  <a:pt x="4999963" y="2445442"/>
                  <a:pt x="5386505" y="1578147"/>
                  <a:pt x="5615105" y="1323223"/>
                </a:cubicBezTo>
                <a:cubicBezTo>
                  <a:pt x="5843705" y="1068299"/>
                  <a:pt x="5953156" y="935296"/>
                  <a:pt x="6172058" y="1148656"/>
                </a:cubicBezTo>
                <a:cubicBezTo>
                  <a:pt x="6390960" y="1362016"/>
                  <a:pt x="6801054" y="2358158"/>
                  <a:pt x="6928516" y="260338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1527340" y="379735"/>
            <a:ext cx="6943329" cy="3764880"/>
          </a:xfrm>
          <a:custGeom>
            <a:avLst/>
            <a:gdLst>
              <a:gd name="connsiteX0" fmla="*/ 10515 w 6943329"/>
              <a:gd name="connsiteY0" fmla="*/ 2355152 h 3764880"/>
              <a:gd name="connsiteX1" fmla="*/ 126893 w 6943329"/>
              <a:gd name="connsiteY1" fmla="*/ 2363465 h 3764880"/>
              <a:gd name="connsiteX2" fmla="*/ 908289 w 6943329"/>
              <a:gd name="connsiteY2" fmla="*/ 2978607 h 3764880"/>
              <a:gd name="connsiteX3" fmla="*/ 1290675 w 6943329"/>
              <a:gd name="connsiteY3" fmla="*/ 2870541 h 3764880"/>
              <a:gd name="connsiteX4" fmla="*/ 1673060 w 6943329"/>
              <a:gd name="connsiteY4" fmla="*/ 2413341 h 3764880"/>
              <a:gd name="connsiteX5" fmla="*/ 2072071 w 6943329"/>
              <a:gd name="connsiteY5" fmla="*/ 1681821 h 3764880"/>
              <a:gd name="connsiteX6" fmla="*/ 2421205 w 6943329"/>
              <a:gd name="connsiteY6" fmla="*/ 950301 h 3764880"/>
              <a:gd name="connsiteX7" fmla="*/ 2687213 w 6943329"/>
              <a:gd name="connsiteY7" fmla="*/ 451538 h 3764880"/>
              <a:gd name="connsiteX8" fmla="*/ 2820216 w 6943329"/>
              <a:gd name="connsiteY8" fmla="*/ 218781 h 3764880"/>
              <a:gd name="connsiteX9" fmla="*/ 3028035 w 6943329"/>
              <a:gd name="connsiteY9" fmla="*/ 27589 h 3764880"/>
              <a:gd name="connsiteX10" fmla="*/ 3210915 w 6943329"/>
              <a:gd name="connsiteY10" fmla="*/ 35901 h 3764880"/>
              <a:gd name="connsiteX11" fmla="*/ 3377169 w 6943329"/>
              <a:gd name="connsiteY11" fmla="*/ 351785 h 3764880"/>
              <a:gd name="connsiteX12" fmla="*/ 3909184 w 6943329"/>
              <a:gd name="connsiteY12" fmla="*/ 1856389 h 3764880"/>
              <a:gd name="connsiteX13" fmla="*/ 4449511 w 6943329"/>
              <a:gd name="connsiteY13" fmla="*/ 3535560 h 3764880"/>
              <a:gd name="connsiteX14" fmla="*/ 4831896 w 6943329"/>
              <a:gd name="connsiteY14" fmla="*/ 3710127 h 3764880"/>
              <a:gd name="connsiteX15" fmla="*/ 5097904 w 6943329"/>
              <a:gd name="connsiteY15" fmla="*/ 3161487 h 3764880"/>
              <a:gd name="connsiteX16" fmla="*/ 5471976 w 6943329"/>
              <a:gd name="connsiteY16" fmla="*/ 2205523 h 3764880"/>
              <a:gd name="connsiteX17" fmla="*/ 5704733 w 6943329"/>
              <a:gd name="connsiteY17" fmla="*/ 1607007 h 3764880"/>
              <a:gd name="connsiteX18" fmla="*/ 5912551 w 6943329"/>
              <a:gd name="connsiteY18" fmla="*/ 1307749 h 3764880"/>
              <a:gd name="connsiteX19" fmla="*/ 6195184 w 6943329"/>
              <a:gd name="connsiteY19" fmla="*/ 1415814 h 3764880"/>
              <a:gd name="connsiteX20" fmla="*/ 6569256 w 6943329"/>
              <a:gd name="connsiteY20" fmla="*/ 2313589 h 3764880"/>
              <a:gd name="connsiteX21" fmla="*/ 6943329 w 6943329"/>
              <a:gd name="connsiteY21" fmla="*/ 3344367 h 376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943329" h="3764880">
                <a:moveTo>
                  <a:pt x="10515" y="2355152"/>
                </a:moveTo>
                <a:cubicBezTo>
                  <a:pt x="-6111" y="2307354"/>
                  <a:pt x="-22736" y="2259556"/>
                  <a:pt x="126893" y="2363465"/>
                </a:cubicBezTo>
                <a:cubicBezTo>
                  <a:pt x="276522" y="2467374"/>
                  <a:pt x="714325" y="2894094"/>
                  <a:pt x="908289" y="2978607"/>
                </a:cubicBezTo>
                <a:cubicBezTo>
                  <a:pt x="1102253" y="3063120"/>
                  <a:pt x="1163213" y="2964752"/>
                  <a:pt x="1290675" y="2870541"/>
                </a:cubicBezTo>
                <a:cubicBezTo>
                  <a:pt x="1418137" y="2776330"/>
                  <a:pt x="1542827" y="2611461"/>
                  <a:pt x="1673060" y="2413341"/>
                </a:cubicBezTo>
                <a:cubicBezTo>
                  <a:pt x="1803293" y="2215221"/>
                  <a:pt x="1947380" y="1925661"/>
                  <a:pt x="2072071" y="1681821"/>
                </a:cubicBezTo>
                <a:cubicBezTo>
                  <a:pt x="2196762" y="1437981"/>
                  <a:pt x="2318681" y="1155348"/>
                  <a:pt x="2421205" y="950301"/>
                </a:cubicBezTo>
                <a:cubicBezTo>
                  <a:pt x="2523729" y="745254"/>
                  <a:pt x="2620711" y="573458"/>
                  <a:pt x="2687213" y="451538"/>
                </a:cubicBezTo>
                <a:cubicBezTo>
                  <a:pt x="2753715" y="329618"/>
                  <a:pt x="2763412" y="289439"/>
                  <a:pt x="2820216" y="218781"/>
                </a:cubicBezTo>
                <a:cubicBezTo>
                  <a:pt x="2877020" y="148123"/>
                  <a:pt x="2962919" y="58069"/>
                  <a:pt x="3028035" y="27589"/>
                </a:cubicBezTo>
                <a:cubicBezTo>
                  <a:pt x="3093151" y="-2891"/>
                  <a:pt x="3152726" y="-18132"/>
                  <a:pt x="3210915" y="35901"/>
                </a:cubicBezTo>
                <a:cubicBezTo>
                  <a:pt x="3269104" y="89934"/>
                  <a:pt x="3260791" y="48370"/>
                  <a:pt x="3377169" y="351785"/>
                </a:cubicBezTo>
                <a:cubicBezTo>
                  <a:pt x="3493547" y="655200"/>
                  <a:pt x="3730460" y="1325760"/>
                  <a:pt x="3909184" y="1856389"/>
                </a:cubicBezTo>
                <a:cubicBezTo>
                  <a:pt x="4087908" y="2387018"/>
                  <a:pt x="4295726" y="3226604"/>
                  <a:pt x="4449511" y="3535560"/>
                </a:cubicBezTo>
                <a:cubicBezTo>
                  <a:pt x="4603296" y="3844516"/>
                  <a:pt x="4723831" y="3772472"/>
                  <a:pt x="4831896" y="3710127"/>
                </a:cubicBezTo>
                <a:cubicBezTo>
                  <a:pt x="4939961" y="3647782"/>
                  <a:pt x="4991224" y="3412254"/>
                  <a:pt x="5097904" y="3161487"/>
                </a:cubicBezTo>
                <a:cubicBezTo>
                  <a:pt x="5204584" y="2910720"/>
                  <a:pt x="5471976" y="2205523"/>
                  <a:pt x="5471976" y="2205523"/>
                </a:cubicBezTo>
                <a:cubicBezTo>
                  <a:pt x="5573114" y="1946443"/>
                  <a:pt x="5631304" y="1756636"/>
                  <a:pt x="5704733" y="1607007"/>
                </a:cubicBezTo>
                <a:cubicBezTo>
                  <a:pt x="5778162" y="1457378"/>
                  <a:pt x="5830809" y="1339614"/>
                  <a:pt x="5912551" y="1307749"/>
                </a:cubicBezTo>
                <a:cubicBezTo>
                  <a:pt x="5994293" y="1275883"/>
                  <a:pt x="6085733" y="1248174"/>
                  <a:pt x="6195184" y="1415814"/>
                </a:cubicBezTo>
                <a:cubicBezTo>
                  <a:pt x="6304635" y="1583454"/>
                  <a:pt x="6444565" y="1992164"/>
                  <a:pt x="6569256" y="2313589"/>
                </a:cubicBezTo>
                <a:cubicBezTo>
                  <a:pt x="6693947" y="2635014"/>
                  <a:pt x="6878213" y="3155945"/>
                  <a:pt x="6943329" y="3344367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1535398" y="2600283"/>
            <a:ext cx="6976835" cy="492052"/>
          </a:xfrm>
          <a:custGeom>
            <a:avLst/>
            <a:gdLst>
              <a:gd name="connsiteX0" fmla="*/ 19082 w 6976835"/>
              <a:gd name="connsiteY0" fmla="*/ 101353 h 492052"/>
              <a:gd name="connsiteX1" fmla="*/ 127147 w 6976835"/>
              <a:gd name="connsiteY1" fmla="*/ 101353 h 492052"/>
              <a:gd name="connsiteX2" fmla="*/ 975046 w 6976835"/>
              <a:gd name="connsiteY2" fmla="*/ 375673 h 492052"/>
              <a:gd name="connsiteX3" fmla="*/ 2429773 w 6976835"/>
              <a:gd name="connsiteY3" fmla="*/ 84728 h 492052"/>
              <a:gd name="connsiteX4" fmla="*/ 3635118 w 6976835"/>
              <a:gd name="connsiteY4" fmla="*/ 26539 h 492052"/>
              <a:gd name="connsiteX5" fmla="*/ 4981780 w 6976835"/>
              <a:gd name="connsiteY5" fmla="*/ 467113 h 492052"/>
              <a:gd name="connsiteX6" fmla="*/ 6261940 w 6976835"/>
              <a:gd name="connsiteY6" fmla="*/ 142917 h 492052"/>
              <a:gd name="connsiteX7" fmla="*/ 6976835 w 6976835"/>
              <a:gd name="connsiteY7" fmla="*/ 492052 h 49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76835" h="492052">
                <a:moveTo>
                  <a:pt x="19082" y="101353"/>
                </a:moveTo>
                <a:cubicBezTo>
                  <a:pt x="-6549" y="78493"/>
                  <a:pt x="-32180" y="55633"/>
                  <a:pt x="127147" y="101353"/>
                </a:cubicBezTo>
                <a:cubicBezTo>
                  <a:pt x="286474" y="147073"/>
                  <a:pt x="591275" y="378444"/>
                  <a:pt x="975046" y="375673"/>
                </a:cubicBezTo>
                <a:cubicBezTo>
                  <a:pt x="1358817" y="372902"/>
                  <a:pt x="1986428" y="142917"/>
                  <a:pt x="2429773" y="84728"/>
                </a:cubicBezTo>
                <a:cubicBezTo>
                  <a:pt x="2873118" y="26539"/>
                  <a:pt x="3209784" y="-37192"/>
                  <a:pt x="3635118" y="26539"/>
                </a:cubicBezTo>
                <a:cubicBezTo>
                  <a:pt x="4060452" y="90270"/>
                  <a:pt x="4543976" y="447717"/>
                  <a:pt x="4981780" y="467113"/>
                </a:cubicBezTo>
                <a:cubicBezTo>
                  <a:pt x="5419584" y="486509"/>
                  <a:pt x="5929431" y="138761"/>
                  <a:pt x="6261940" y="142917"/>
                </a:cubicBezTo>
                <a:cubicBezTo>
                  <a:pt x="6594449" y="147074"/>
                  <a:pt x="6853530" y="435248"/>
                  <a:pt x="6976835" y="49205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1537855" y="431681"/>
            <a:ext cx="6899563" cy="4032422"/>
          </a:xfrm>
          <a:custGeom>
            <a:avLst/>
            <a:gdLst>
              <a:gd name="connsiteX0" fmla="*/ 0 w 6899563"/>
              <a:gd name="connsiteY0" fmla="*/ 2269955 h 4032422"/>
              <a:gd name="connsiteX1" fmla="*/ 74814 w 6899563"/>
              <a:gd name="connsiteY1" fmla="*/ 2269955 h 4032422"/>
              <a:gd name="connsiteX2" fmla="*/ 274320 w 6899563"/>
              <a:gd name="connsiteY2" fmla="*/ 3250857 h 4032422"/>
              <a:gd name="connsiteX3" fmla="*/ 532014 w 6899563"/>
              <a:gd name="connsiteY3" fmla="*/ 732101 h 4032422"/>
              <a:gd name="connsiteX4" fmla="*/ 523701 w 6899563"/>
              <a:gd name="connsiteY4" fmla="*/ 3633243 h 4032422"/>
              <a:gd name="connsiteX5" fmla="*/ 864523 w 6899563"/>
              <a:gd name="connsiteY5" fmla="*/ 1180988 h 4032422"/>
              <a:gd name="connsiteX6" fmla="*/ 1097280 w 6899563"/>
              <a:gd name="connsiteY6" fmla="*/ 3051352 h 4032422"/>
              <a:gd name="connsiteX7" fmla="*/ 1105592 w 6899563"/>
              <a:gd name="connsiteY7" fmla="*/ 898355 h 4032422"/>
              <a:gd name="connsiteX8" fmla="*/ 1446414 w 6899563"/>
              <a:gd name="connsiteY8" fmla="*/ 3109541 h 4032422"/>
              <a:gd name="connsiteX9" fmla="*/ 1803861 w 6899563"/>
              <a:gd name="connsiteY9" fmla="*/ 840166 h 4032422"/>
              <a:gd name="connsiteX10" fmla="*/ 2236123 w 6899563"/>
              <a:gd name="connsiteY10" fmla="*/ 4032254 h 4032422"/>
              <a:gd name="connsiteX11" fmla="*/ 2468880 w 6899563"/>
              <a:gd name="connsiteY11" fmla="*/ 682224 h 4032422"/>
              <a:gd name="connsiteX12" fmla="*/ 2709949 w 6899563"/>
              <a:gd name="connsiteY12" fmla="*/ 2818595 h 4032422"/>
              <a:gd name="connsiteX13" fmla="*/ 2909454 w 6899563"/>
              <a:gd name="connsiteY13" fmla="*/ 1671439 h 4032422"/>
              <a:gd name="connsiteX14" fmla="*/ 3108960 w 6899563"/>
              <a:gd name="connsiteY14" fmla="*/ 2893410 h 4032422"/>
              <a:gd name="connsiteX15" fmla="*/ 3283527 w 6899563"/>
              <a:gd name="connsiteY15" fmla="*/ 1762879 h 4032422"/>
              <a:gd name="connsiteX16" fmla="*/ 3616036 w 6899563"/>
              <a:gd name="connsiteY16" fmla="*/ 3417112 h 4032422"/>
              <a:gd name="connsiteX17" fmla="*/ 4131425 w 6899563"/>
              <a:gd name="connsiteY17" fmla="*/ 581 h 4032422"/>
              <a:gd name="connsiteX18" fmla="*/ 4231178 w 6899563"/>
              <a:gd name="connsiteY18" fmla="*/ 3716370 h 4032422"/>
              <a:gd name="connsiteX19" fmla="*/ 4364181 w 6899563"/>
              <a:gd name="connsiteY19" fmla="*/ 1854319 h 4032422"/>
              <a:gd name="connsiteX20" fmla="*/ 4621876 w 6899563"/>
              <a:gd name="connsiteY20" fmla="*/ 3259170 h 4032422"/>
              <a:gd name="connsiteX21" fmla="*/ 4829694 w 6899563"/>
              <a:gd name="connsiteY21" fmla="*/ 2095388 h 4032422"/>
              <a:gd name="connsiteX22" fmla="*/ 4971010 w 6899563"/>
              <a:gd name="connsiteY22" fmla="*/ 3333984 h 4032422"/>
              <a:gd name="connsiteX23" fmla="*/ 5162203 w 6899563"/>
              <a:gd name="connsiteY23" fmla="*/ 2236704 h 4032422"/>
              <a:gd name="connsiteX24" fmla="*/ 5345083 w 6899563"/>
              <a:gd name="connsiteY24" fmla="*/ 2652341 h 4032422"/>
              <a:gd name="connsiteX25" fmla="*/ 5486400 w 6899563"/>
              <a:gd name="connsiteY25" fmla="*/ 2353083 h 4032422"/>
              <a:gd name="connsiteX26" fmla="*/ 5602778 w 6899563"/>
              <a:gd name="connsiteY26" fmla="*/ 2477774 h 4032422"/>
              <a:gd name="connsiteX27" fmla="*/ 5669280 w 6899563"/>
              <a:gd name="connsiteY27" fmla="*/ 2012261 h 4032422"/>
              <a:gd name="connsiteX28" fmla="*/ 5827221 w 6899563"/>
              <a:gd name="connsiteY28" fmla="*/ 3616617 h 4032422"/>
              <a:gd name="connsiteX29" fmla="*/ 5835534 w 6899563"/>
              <a:gd name="connsiteY29" fmla="*/ 1172675 h 4032422"/>
              <a:gd name="connsiteX30" fmla="*/ 6084916 w 6899563"/>
              <a:gd name="connsiteY30" fmla="*/ 3134479 h 4032422"/>
              <a:gd name="connsiteX31" fmla="*/ 6201294 w 6899563"/>
              <a:gd name="connsiteY31" fmla="*/ 1887570 h 4032422"/>
              <a:gd name="connsiteX32" fmla="*/ 6350923 w 6899563"/>
              <a:gd name="connsiteY32" fmla="*/ 2693904 h 4032422"/>
              <a:gd name="connsiteX33" fmla="*/ 6442363 w 6899563"/>
              <a:gd name="connsiteY33" fmla="*/ 2261643 h 4032422"/>
              <a:gd name="connsiteX34" fmla="*/ 6525490 w 6899563"/>
              <a:gd name="connsiteY34" fmla="*/ 2469461 h 4032422"/>
              <a:gd name="connsiteX35" fmla="*/ 6658494 w 6899563"/>
              <a:gd name="connsiteY35" fmla="*/ 2253330 h 4032422"/>
              <a:gd name="connsiteX36" fmla="*/ 6774872 w 6899563"/>
              <a:gd name="connsiteY36" fmla="*/ 2752094 h 4032422"/>
              <a:gd name="connsiteX37" fmla="*/ 6833061 w 6899563"/>
              <a:gd name="connsiteY37" fmla="*/ 1945759 h 4032422"/>
              <a:gd name="connsiteX38" fmla="*/ 6899563 w 6899563"/>
              <a:gd name="connsiteY38" fmla="*/ 2535963 h 403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899563" h="4032422">
                <a:moveTo>
                  <a:pt x="0" y="2269955"/>
                </a:moveTo>
                <a:cubicBezTo>
                  <a:pt x="14547" y="2188213"/>
                  <a:pt x="29094" y="2106471"/>
                  <a:pt x="74814" y="2269955"/>
                </a:cubicBezTo>
                <a:cubicBezTo>
                  <a:pt x="120534" y="2433439"/>
                  <a:pt x="198120" y="3507166"/>
                  <a:pt x="274320" y="3250857"/>
                </a:cubicBezTo>
                <a:cubicBezTo>
                  <a:pt x="350520" y="2994548"/>
                  <a:pt x="490451" y="668370"/>
                  <a:pt x="532014" y="732101"/>
                </a:cubicBezTo>
                <a:cubicBezTo>
                  <a:pt x="573577" y="795832"/>
                  <a:pt x="468283" y="3558429"/>
                  <a:pt x="523701" y="3633243"/>
                </a:cubicBezTo>
                <a:cubicBezTo>
                  <a:pt x="579119" y="3708057"/>
                  <a:pt x="768927" y="1277970"/>
                  <a:pt x="864523" y="1180988"/>
                </a:cubicBezTo>
                <a:cubicBezTo>
                  <a:pt x="960119" y="1084006"/>
                  <a:pt x="1057102" y="3098458"/>
                  <a:pt x="1097280" y="3051352"/>
                </a:cubicBezTo>
                <a:cubicBezTo>
                  <a:pt x="1137458" y="3004247"/>
                  <a:pt x="1047403" y="888657"/>
                  <a:pt x="1105592" y="898355"/>
                </a:cubicBezTo>
                <a:cubicBezTo>
                  <a:pt x="1163781" y="908053"/>
                  <a:pt x="1330036" y="3119239"/>
                  <a:pt x="1446414" y="3109541"/>
                </a:cubicBezTo>
                <a:cubicBezTo>
                  <a:pt x="1562792" y="3099843"/>
                  <a:pt x="1672243" y="686381"/>
                  <a:pt x="1803861" y="840166"/>
                </a:cubicBezTo>
                <a:cubicBezTo>
                  <a:pt x="1935479" y="993951"/>
                  <a:pt x="2125287" y="4058578"/>
                  <a:pt x="2236123" y="4032254"/>
                </a:cubicBezTo>
                <a:cubicBezTo>
                  <a:pt x="2346959" y="4005930"/>
                  <a:pt x="2389909" y="884500"/>
                  <a:pt x="2468880" y="682224"/>
                </a:cubicBezTo>
                <a:cubicBezTo>
                  <a:pt x="2547851" y="479947"/>
                  <a:pt x="2636520" y="2653726"/>
                  <a:pt x="2709949" y="2818595"/>
                </a:cubicBezTo>
                <a:cubicBezTo>
                  <a:pt x="2783378" y="2983464"/>
                  <a:pt x="2842952" y="1658970"/>
                  <a:pt x="2909454" y="1671439"/>
                </a:cubicBezTo>
                <a:cubicBezTo>
                  <a:pt x="2975956" y="1683908"/>
                  <a:pt x="3046614" y="2878170"/>
                  <a:pt x="3108960" y="2893410"/>
                </a:cubicBezTo>
                <a:cubicBezTo>
                  <a:pt x="3171306" y="2908650"/>
                  <a:pt x="3199015" y="1675596"/>
                  <a:pt x="3283527" y="1762879"/>
                </a:cubicBezTo>
                <a:cubicBezTo>
                  <a:pt x="3368039" y="1850162"/>
                  <a:pt x="3474720" y="3710828"/>
                  <a:pt x="3616036" y="3417112"/>
                </a:cubicBezTo>
                <a:cubicBezTo>
                  <a:pt x="3757352" y="3123396"/>
                  <a:pt x="4028901" y="-49295"/>
                  <a:pt x="4131425" y="581"/>
                </a:cubicBezTo>
                <a:cubicBezTo>
                  <a:pt x="4233949" y="50457"/>
                  <a:pt x="4192385" y="3407414"/>
                  <a:pt x="4231178" y="3716370"/>
                </a:cubicBezTo>
                <a:cubicBezTo>
                  <a:pt x="4269971" y="4025326"/>
                  <a:pt x="4299065" y="1930519"/>
                  <a:pt x="4364181" y="1854319"/>
                </a:cubicBezTo>
                <a:cubicBezTo>
                  <a:pt x="4429297" y="1778119"/>
                  <a:pt x="4544291" y="3218992"/>
                  <a:pt x="4621876" y="3259170"/>
                </a:cubicBezTo>
                <a:cubicBezTo>
                  <a:pt x="4699461" y="3299348"/>
                  <a:pt x="4771505" y="2082919"/>
                  <a:pt x="4829694" y="2095388"/>
                </a:cubicBezTo>
                <a:cubicBezTo>
                  <a:pt x="4887883" y="2107857"/>
                  <a:pt x="4915592" y="3310431"/>
                  <a:pt x="4971010" y="3333984"/>
                </a:cubicBezTo>
                <a:cubicBezTo>
                  <a:pt x="5026428" y="3357537"/>
                  <a:pt x="5099858" y="2350311"/>
                  <a:pt x="5162203" y="2236704"/>
                </a:cubicBezTo>
                <a:cubicBezTo>
                  <a:pt x="5224548" y="2123097"/>
                  <a:pt x="5291050" y="2632945"/>
                  <a:pt x="5345083" y="2652341"/>
                </a:cubicBezTo>
                <a:cubicBezTo>
                  <a:pt x="5399116" y="2671738"/>
                  <a:pt x="5443451" y="2382177"/>
                  <a:pt x="5486400" y="2353083"/>
                </a:cubicBezTo>
                <a:cubicBezTo>
                  <a:pt x="5529349" y="2323989"/>
                  <a:pt x="5572298" y="2534578"/>
                  <a:pt x="5602778" y="2477774"/>
                </a:cubicBezTo>
                <a:cubicBezTo>
                  <a:pt x="5633258" y="2420970"/>
                  <a:pt x="5631873" y="1822454"/>
                  <a:pt x="5669280" y="2012261"/>
                </a:cubicBezTo>
                <a:cubicBezTo>
                  <a:pt x="5706687" y="2202068"/>
                  <a:pt x="5799512" y="3756548"/>
                  <a:pt x="5827221" y="3616617"/>
                </a:cubicBezTo>
                <a:cubicBezTo>
                  <a:pt x="5854930" y="3476686"/>
                  <a:pt x="5792585" y="1253031"/>
                  <a:pt x="5835534" y="1172675"/>
                </a:cubicBezTo>
                <a:cubicBezTo>
                  <a:pt x="5878483" y="1092319"/>
                  <a:pt x="6023956" y="3015330"/>
                  <a:pt x="6084916" y="3134479"/>
                </a:cubicBezTo>
                <a:cubicBezTo>
                  <a:pt x="6145876" y="3253628"/>
                  <a:pt x="6156960" y="1960999"/>
                  <a:pt x="6201294" y="1887570"/>
                </a:cubicBezTo>
                <a:cubicBezTo>
                  <a:pt x="6245628" y="1814141"/>
                  <a:pt x="6310745" y="2631559"/>
                  <a:pt x="6350923" y="2693904"/>
                </a:cubicBezTo>
                <a:cubicBezTo>
                  <a:pt x="6391101" y="2756249"/>
                  <a:pt x="6413269" y="2299050"/>
                  <a:pt x="6442363" y="2261643"/>
                </a:cubicBezTo>
                <a:cubicBezTo>
                  <a:pt x="6471457" y="2224236"/>
                  <a:pt x="6489468" y="2470847"/>
                  <a:pt x="6525490" y="2469461"/>
                </a:cubicBezTo>
                <a:cubicBezTo>
                  <a:pt x="6561512" y="2468076"/>
                  <a:pt x="6616930" y="2206224"/>
                  <a:pt x="6658494" y="2253330"/>
                </a:cubicBezTo>
                <a:cubicBezTo>
                  <a:pt x="6700058" y="2300436"/>
                  <a:pt x="6745778" y="2803356"/>
                  <a:pt x="6774872" y="2752094"/>
                </a:cubicBezTo>
                <a:cubicBezTo>
                  <a:pt x="6803966" y="2700832"/>
                  <a:pt x="6812279" y="1981781"/>
                  <a:pt x="6833061" y="1945759"/>
                </a:cubicBezTo>
                <a:cubicBezTo>
                  <a:pt x="6853843" y="1909737"/>
                  <a:pt x="6881552" y="2400189"/>
                  <a:pt x="6899563" y="2535963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04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5" grpId="1" animBg="1"/>
      <p:bldP spid="26" grpId="0" animBg="1"/>
      <p:bldP spid="26" grpId="1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8964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latin typeface="카페24 고운밤" pitchFamily="2" charset="-127"/>
                <a:ea typeface="카페24 고운밤" pitchFamily="2" charset="-127"/>
              </a:rPr>
              <a:t>절차적 생성 패턴 작동 방식</a:t>
            </a:r>
            <a:endParaRPr lang="ko-KR" altLang="en-US" sz="4000" dirty="0">
              <a:latin typeface="카페24 고운밤" pitchFamily="2" charset="-127"/>
              <a:ea typeface="카페24 고운밤" pitchFamily="2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83568" y="1625262"/>
            <a:ext cx="1856090" cy="895866"/>
            <a:chOff x="1542153" y="1020966"/>
            <a:chExt cx="6928516" cy="3344138"/>
          </a:xfrm>
        </p:grpSpPr>
        <p:cxnSp>
          <p:nvCxnSpPr>
            <p:cNvPr id="17" name="직선 화살표 연결선 16"/>
            <p:cNvCxnSpPr/>
            <p:nvPr/>
          </p:nvCxnSpPr>
          <p:spPr>
            <a:xfrm flipV="1">
              <a:off x="8460432" y="1340768"/>
              <a:ext cx="0" cy="3024336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그룹 1"/>
            <p:cNvGrpSpPr/>
            <p:nvPr/>
          </p:nvGrpSpPr>
          <p:grpSpPr>
            <a:xfrm>
              <a:off x="1542153" y="1020966"/>
              <a:ext cx="6928516" cy="3344138"/>
              <a:chOff x="1542153" y="1020966"/>
              <a:chExt cx="6928516" cy="3344138"/>
            </a:xfrm>
          </p:grpSpPr>
          <p:cxnSp>
            <p:nvCxnSpPr>
              <p:cNvPr id="15" name="직선 화살표 연결선 14"/>
              <p:cNvCxnSpPr/>
              <p:nvPr/>
            </p:nvCxnSpPr>
            <p:spPr>
              <a:xfrm>
                <a:off x="1547664" y="2852936"/>
                <a:ext cx="6912768" cy="0"/>
              </a:xfrm>
              <a:prstGeom prst="straightConnector1">
                <a:avLst/>
              </a:prstGeom>
              <a:ln w="476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 flipV="1">
                <a:off x="1552181" y="1340768"/>
                <a:ext cx="0" cy="3024336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자유형 17"/>
              <p:cNvSpPr/>
              <p:nvPr/>
            </p:nvSpPr>
            <p:spPr>
              <a:xfrm>
                <a:off x="1542153" y="1020966"/>
                <a:ext cx="6928516" cy="2820563"/>
              </a:xfrm>
              <a:custGeom>
                <a:avLst/>
                <a:gdLst>
                  <a:gd name="connsiteX0" fmla="*/ 12327 w 6928516"/>
                  <a:gd name="connsiteY0" fmla="*/ 1763798 h 2820563"/>
                  <a:gd name="connsiteX1" fmla="*/ 112080 w 6928516"/>
                  <a:gd name="connsiteY1" fmla="*/ 1763798 h 2820563"/>
                  <a:gd name="connsiteX2" fmla="*/ 826974 w 6928516"/>
                  <a:gd name="connsiteY2" fmla="*/ 2270874 h 2820563"/>
                  <a:gd name="connsiteX3" fmla="*/ 1774625 w 6928516"/>
                  <a:gd name="connsiteY3" fmla="*/ 1738859 h 2820563"/>
                  <a:gd name="connsiteX4" fmla="*/ 2622523 w 6928516"/>
                  <a:gd name="connsiteY4" fmla="*/ 209318 h 2820563"/>
                  <a:gd name="connsiteX5" fmla="*/ 3262603 w 6928516"/>
                  <a:gd name="connsiteY5" fmla="*/ 101252 h 2820563"/>
                  <a:gd name="connsiteX6" fmla="*/ 3753054 w 6928516"/>
                  <a:gd name="connsiteY6" fmla="*/ 1032278 h 2820563"/>
                  <a:gd name="connsiteX7" fmla="*/ 4168691 w 6928516"/>
                  <a:gd name="connsiteY7" fmla="*/ 2146183 h 2820563"/>
                  <a:gd name="connsiteX8" fmla="*/ 4418072 w 6928516"/>
                  <a:gd name="connsiteY8" fmla="*/ 2719761 h 2820563"/>
                  <a:gd name="connsiteX9" fmla="*/ 4800458 w 6928516"/>
                  <a:gd name="connsiteY9" fmla="*/ 2678198 h 2820563"/>
                  <a:gd name="connsiteX10" fmla="*/ 5615105 w 6928516"/>
                  <a:gd name="connsiteY10" fmla="*/ 1323223 h 2820563"/>
                  <a:gd name="connsiteX11" fmla="*/ 6172058 w 6928516"/>
                  <a:gd name="connsiteY11" fmla="*/ 1148656 h 2820563"/>
                  <a:gd name="connsiteX12" fmla="*/ 6928516 w 6928516"/>
                  <a:gd name="connsiteY12" fmla="*/ 2603383 h 2820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928516" h="2820563">
                    <a:moveTo>
                      <a:pt x="12327" y="1763798"/>
                    </a:moveTo>
                    <a:cubicBezTo>
                      <a:pt x="-5684" y="1721541"/>
                      <a:pt x="-23695" y="1679285"/>
                      <a:pt x="112080" y="1763798"/>
                    </a:cubicBezTo>
                    <a:cubicBezTo>
                      <a:pt x="247855" y="1848311"/>
                      <a:pt x="549883" y="2275030"/>
                      <a:pt x="826974" y="2270874"/>
                    </a:cubicBezTo>
                    <a:cubicBezTo>
                      <a:pt x="1104065" y="2266718"/>
                      <a:pt x="1475367" y="2082452"/>
                      <a:pt x="1774625" y="1738859"/>
                    </a:cubicBezTo>
                    <a:cubicBezTo>
                      <a:pt x="2073883" y="1395266"/>
                      <a:pt x="2374527" y="482252"/>
                      <a:pt x="2622523" y="209318"/>
                    </a:cubicBezTo>
                    <a:cubicBezTo>
                      <a:pt x="2870519" y="-63617"/>
                      <a:pt x="3074181" y="-35908"/>
                      <a:pt x="3262603" y="101252"/>
                    </a:cubicBezTo>
                    <a:cubicBezTo>
                      <a:pt x="3451025" y="238412"/>
                      <a:pt x="3602039" y="691456"/>
                      <a:pt x="3753054" y="1032278"/>
                    </a:cubicBezTo>
                    <a:cubicBezTo>
                      <a:pt x="3904069" y="1373100"/>
                      <a:pt x="4057855" y="1864936"/>
                      <a:pt x="4168691" y="2146183"/>
                    </a:cubicBezTo>
                    <a:cubicBezTo>
                      <a:pt x="4279527" y="2427430"/>
                      <a:pt x="4312778" y="2631092"/>
                      <a:pt x="4418072" y="2719761"/>
                    </a:cubicBezTo>
                    <a:cubicBezTo>
                      <a:pt x="4523367" y="2808430"/>
                      <a:pt x="4600953" y="2910954"/>
                      <a:pt x="4800458" y="2678198"/>
                    </a:cubicBezTo>
                    <a:cubicBezTo>
                      <a:pt x="4999963" y="2445442"/>
                      <a:pt x="5386505" y="1578147"/>
                      <a:pt x="5615105" y="1323223"/>
                    </a:cubicBezTo>
                    <a:cubicBezTo>
                      <a:pt x="5843705" y="1068299"/>
                      <a:pt x="5953156" y="935296"/>
                      <a:pt x="6172058" y="1148656"/>
                    </a:cubicBezTo>
                    <a:cubicBezTo>
                      <a:pt x="6390960" y="1362016"/>
                      <a:pt x="6801054" y="2358158"/>
                      <a:pt x="6928516" y="2603383"/>
                    </a:cubicBez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9" name="그룹 18"/>
          <p:cNvGrpSpPr/>
          <p:nvPr/>
        </p:nvGrpSpPr>
        <p:grpSpPr>
          <a:xfrm>
            <a:off x="3203848" y="1626125"/>
            <a:ext cx="1856090" cy="895866"/>
            <a:chOff x="1542153" y="1020966"/>
            <a:chExt cx="6928516" cy="3344138"/>
          </a:xfrm>
        </p:grpSpPr>
        <p:cxnSp>
          <p:nvCxnSpPr>
            <p:cNvPr id="21" name="직선 화살표 연결선 20"/>
            <p:cNvCxnSpPr/>
            <p:nvPr/>
          </p:nvCxnSpPr>
          <p:spPr>
            <a:xfrm flipV="1">
              <a:off x="8460432" y="1340768"/>
              <a:ext cx="0" cy="3024336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/>
            <p:cNvGrpSpPr/>
            <p:nvPr/>
          </p:nvGrpSpPr>
          <p:grpSpPr>
            <a:xfrm>
              <a:off x="1542153" y="1020966"/>
              <a:ext cx="6928516" cy="3344138"/>
              <a:chOff x="1542153" y="1020966"/>
              <a:chExt cx="6928516" cy="3344138"/>
            </a:xfrm>
          </p:grpSpPr>
          <p:cxnSp>
            <p:nvCxnSpPr>
              <p:cNvPr id="23" name="직선 화살표 연결선 22"/>
              <p:cNvCxnSpPr/>
              <p:nvPr/>
            </p:nvCxnSpPr>
            <p:spPr>
              <a:xfrm>
                <a:off x="1547664" y="2852936"/>
                <a:ext cx="6912768" cy="0"/>
              </a:xfrm>
              <a:prstGeom prst="straightConnector1">
                <a:avLst/>
              </a:prstGeom>
              <a:ln w="476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/>
              <p:cNvCxnSpPr/>
              <p:nvPr/>
            </p:nvCxnSpPr>
            <p:spPr>
              <a:xfrm flipV="1">
                <a:off x="1552181" y="1340768"/>
                <a:ext cx="0" cy="3024336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자유형 27"/>
              <p:cNvSpPr/>
              <p:nvPr/>
            </p:nvSpPr>
            <p:spPr>
              <a:xfrm>
                <a:off x="1542153" y="1020966"/>
                <a:ext cx="6928516" cy="2820563"/>
              </a:xfrm>
              <a:custGeom>
                <a:avLst/>
                <a:gdLst>
                  <a:gd name="connsiteX0" fmla="*/ 12327 w 6928516"/>
                  <a:gd name="connsiteY0" fmla="*/ 1763798 h 2820563"/>
                  <a:gd name="connsiteX1" fmla="*/ 112080 w 6928516"/>
                  <a:gd name="connsiteY1" fmla="*/ 1763798 h 2820563"/>
                  <a:gd name="connsiteX2" fmla="*/ 826974 w 6928516"/>
                  <a:gd name="connsiteY2" fmla="*/ 2270874 h 2820563"/>
                  <a:gd name="connsiteX3" fmla="*/ 1774625 w 6928516"/>
                  <a:gd name="connsiteY3" fmla="*/ 1738859 h 2820563"/>
                  <a:gd name="connsiteX4" fmla="*/ 2622523 w 6928516"/>
                  <a:gd name="connsiteY4" fmla="*/ 209318 h 2820563"/>
                  <a:gd name="connsiteX5" fmla="*/ 3262603 w 6928516"/>
                  <a:gd name="connsiteY5" fmla="*/ 101252 h 2820563"/>
                  <a:gd name="connsiteX6" fmla="*/ 3753054 w 6928516"/>
                  <a:gd name="connsiteY6" fmla="*/ 1032278 h 2820563"/>
                  <a:gd name="connsiteX7" fmla="*/ 4168691 w 6928516"/>
                  <a:gd name="connsiteY7" fmla="*/ 2146183 h 2820563"/>
                  <a:gd name="connsiteX8" fmla="*/ 4418072 w 6928516"/>
                  <a:gd name="connsiteY8" fmla="*/ 2719761 h 2820563"/>
                  <a:gd name="connsiteX9" fmla="*/ 4800458 w 6928516"/>
                  <a:gd name="connsiteY9" fmla="*/ 2678198 h 2820563"/>
                  <a:gd name="connsiteX10" fmla="*/ 5615105 w 6928516"/>
                  <a:gd name="connsiteY10" fmla="*/ 1323223 h 2820563"/>
                  <a:gd name="connsiteX11" fmla="*/ 6172058 w 6928516"/>
                  <a:gd name="connsiteY11" fmla="*/ 1148656 h 2820563"/>
                  <a:gd name="connsiteX12" fmla="*/ 6928516 w 6928516"/>
                  <a:gd name="connsiteY12" fmla="*/ 2603383 h 2820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928516" h="2820563">
                    <a:moveTo>
                      <a:pt x="12327" y="1763798"/>
                    </a:moveTo>
                    <a:cubicBezTo>
                      <a:pt x="-5684" y="1721541"/>
                      <a:pt x="-23695" y="1679285"/>
                      <a:pt x="112080" y="1763798"/>
                    </a:cubicBezTo>
                    <a:cubicBezTo>
                      <a:pt x="247855" y="1848311"/>
                      <a:pt x="549883" y="2275030"/>
                      <a:pt x="826974" y="2270874"/>
                    </a:cubicBezTo>
                    <a:cubicBezTo>
                      <a:pt x="1104065" y="2266718"/>
                      <a:pt x="1475367" y="2082452"/>
                      <a:pt x="1774625" y="1738859"/>
                    </a:cubicBezTo>
                    <a:cubicBezTo>
                      <a:pt x="2073883" y="1395266"/>
                      <a:pt x="2374527" y="482252"/>
                      <a:pt x="2622523" y="209318"/>
                    </a:cubicBezTo>
                    <a:cubicBezTo>
                      <a:pt x="2870519" y="-63617"/>
                      <a:pt x="3074181" y="-35908"/>
                      <a:pt x="3262603" y="101252"/>
                    </a:cubicBezTo>
                    <a:cubicBezTo>
                      <a:pt x="3451025" y="238412"/>
                      <a:pt x="3602039" y="691456"/>
                      <a:pt x="3753054" y="1032278"/>
                    </a:cubicBezTo>
                    <a:cubicBezTo>
                      <a:pt x="3904069" y="1373100"/>
                      <a:pt x="4057855" y="1864936"/>
                      <a:pt x="4168691" y="2146183"/>
                    </a:cubicBezTo>
                    <a:cubicBezTo>
                      <a:pt x="4279527" y="2427430"/>
                      <a:pt x="4312778" y="2631092"/>
                      <a:pt x="4418072" y="2719761"/>
                    </a:cubicBezTo>
                    <a:cubicBezTo>
                      <a:pt x="4523367" y="2808430"/>
                      <a:pt x="4600953" y="2910954"/>
                      <a:pt x="4800458" y="2678198"/>
                    </a:cubicBezTo>
                    <a:cubicBezTo>
                      <a:pt x="4999963" y="2445442"/>
                      <a:pt x="5386505" y="1578147"/>
                      <a:pt x="5615105" y="1323223"/>
                    </a:cubicBezTo>
                    <a:cubicBezTo>
                      <a:pt x="5843705" y="1068299"/>
                      <a:pt x="5953156" y="935296"/>
                      <a:pt x="6172058" y="1148656"/>
                    </a:cubicBezTo>
                    <a:cubicBezTo>
                      <a:pt x="6390960" y="1362016"/>
                      <a:pt x="6801054" y="2358158"/>
                      <a:pt x="6928516" y="2603383"/>
                    </a:cubicBez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9" name="그룹 28"/>
          <p:cNvGrpSpPr/>
          <p:nvPr/>
        </p:nvGrpSpPr>
        <p:grpSpPr>
          <a:xfrm>
            <a:off x="5724128" y="1625262"/>
            <a:ext cx="1856090" cy="895866"/>
            <a:chOff x="1542153" y="1020966"/>
            <a:chExt cx="6928516" cy="3344138"/>
          </a:xfrm>
        </p:grpSpPr>
        <p:cxnSp>
          <p:nvCxnSpPr>
            <p:cNvPr id="30" name="직선 화살표 연결선 29"/>
            <p:cNvCxnSpPr/>
            <p:nvPr/>
          </p:nvCxnSpPr>
          <p:spPr>
            <a:xfrm flipV="1">
              <a:off x="8460432" y="1340768"/>
              <a:ext cx="0" cy="3024336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/>
            <p:cNvGrpSpPr/>
            <p:nvPr/>
          </p:nvGrpSpPr>
          <p:grpSpPr>
            <a:xfrm>
              <a:off x="1542153" y="1020966"/>
              <a:ext cx="6928516" cy="3344138"/>
              <a:chOff x="1542153" y="1020966"/>
              <a:chExt cx="6928516" cy="3344138"/>
            </a:xfrm>
          </p:grpSpPr>
          <p:cxnSp>
            <p:nvCxnSpPr>
              <p:cNvPr id="32" name="직선 화살표 연결선 31"/>
              <p:cNvCxnSpPr/>
              <p:nvPr/>
            </p:nvCxnSpPr>
            <p:spPr>
              <a:xfrm>
                <a:off x="1547664" y="2852936"/>
                <a:ext cx="6912768" cy="0"/>
              </a:xfrm>
              <a:prstGeom prst="straightConnector1">
                <a:avLst/>
              </a:prstGeom>
              <a:ln w="476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/>
              <p:cNvCxnSpPr/>
              <p:nvPr/>
            </p:nvCxnSpPr>
            <p:spPr>
              <a:xfrm flipV="1">
                <a:off x="1552181" y="1340768"/>
                <a:ext cx="0" cy="3024336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자유형 33"/>
              <p:cNvSpPr/>
              <p:nvPr/>
            </p:nvSpPr>
            <p:spPr>
              <a:xfrm>
                <a:off x="1542153" y="1020966"/>
                <a:ext cx="6928516" cy="2820563"/>
              </a:xfrm>
              <a:custGeom>
                <a:avLst/>
                <a:gdLst>
                  <a:gd name="connsiteX0" fmla="*/ 12327 w 6928516"/>
                  <a:gd name="connsiteY0" fmla="*/ 1763798 h 2820563"/>
                  <a:gd name="connsiteX1" fmla="*/ 112080 w 6928516"/>
                  <a:gd name="connsiteY1" fmla="*/ 1763798 h 2820563"/>
                  <a:gd name="connsiteX2" fmla="*/ 826974 w 6928516"/>
                  <a:gd name="connsiteY2" fmla="*/ 2270874 h 2820563"/>
                  <a:gd name="connsiteX3" fmla="*/ 1774625 w 6928516"/>
                  <a:gd name="connsiteY3" fmla="*/ 1738859 h 2820563"/>
                  <a:gd name="connsiteX4" fmla="*/ 2622523 w 6928516"/>
                  <a:gd name="connsiteY4" fmla="*/ 209318 h 2820563"/>
                  <a:gd name="connsiteX5" fmla="*/ 3262603 w 6928516"/>
                  <a:gd name="connsiteY5" fmla="*/ 101252 h 2820563"/>
                  <a:gd name="connsiteX6" fmla="*/ 3753054 w 6928516"/>
                  <a:gd name="connsiteY6" fmla="*/ 1032278 h 2820563"/>
                  <a:gd name="connsiteX7" fmla="*/ 4168691 w 6928516"/>
                  <a:gd name="connsiteY7" fmla="*/ 2146183 h 2820563"/>
                  <a:gd name="connsiteX8" fmla="*/ 4418072 w 6928516"/>
                  <a:gd name="connsiteY8" fmla="*/ 2719761 h 2820563"/>
                  <a:gd name="connsiteX9" fmla="*/ 4800458 w 6928516"/>
                  <a:gd name="connsiteY9" fmla="*/ 2678198 h 2820563"/>
                  <a:gd name="connsiteX10" fmla="*/ 5615105 w 6928516"/>
                  <a:gd name="connsiteY10" fmla="*/ 1323223 h 2820563"/>
                  <a:gd name="connsiteX11" fmla="*/ 6172058 w 6928516"/>
                  <a:gd name="connsiteY11" fmla="*/ 1148656 h 2820563"/>
                  <a:gd name="connsiteX12" fmla="*/ 6928516 w 6928516"/>
                  <a:gd name="connsiteY12" fmla="*/ 2603383 h 2820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928516" h="2820563">
                    <a:moveTo>
                      <a:pt x="12327" y="1763798"/>
                    </a:moveTo>
                    <a:cubicBezTo>
                      <a:pt x="-5684" y="1721541"/>
                      <a:pt x="-23695" y="1679285"/>
                      <a:pt x="112080" y="1763798"/>
                    </a:cubicBezTo>
                    <a:cubicBezTo>
                      <a:pt x="247855" y="1848311"/>
                      <a:pt x="549883" y="2275030"/>
                      <a:pt x="826974" y="2270874"/>
                    </a:cubicBezTo>
                    <a:cubicBezTo>
                      <a:pt x="1104065" y="2266718"/>
                      <a:pt x="1475367" y="2082452"/>
                      <a:pt x="1774625" y="1738859"/>
                    </a:cubicBezTo>
                    <a:cubicBezTo>
                      <a:pt x="2073883" y="1395266"/>
                      <a:pt x="2374527" y="482252"/>
                      <a:pt x="2622523" y="209318"/>
                    </a:cubicBezTo>
                    <a:cubicBezTo>
                      <a:pt x="2870519" y="-63617"/>
                      <a:pt x="3074181" y="-35908"/>
                      <a:pt x="3262603" y="101252"/>
                    </a:cubicBezTo>
                    <a:cubicBezTo>
                      <a:pt x="3451025" y="238412"/>
                      <a:pt x="3602039" y="691456"/>
                      <a:pt x="3753054" y="1032278"/>
                    </a:cubicBezTo>
                    <a:cubicBezTo>
                      <a:pt x="3904069" y="1373100"/>
                      <a:pt x="4057855" y="1864936"/>
                      <a:pt x="4168691" y="2146183"/>
                    </a:cubicBezTo>
                    <a:cubicBezTo>
                      <a:pt x="4279527" y="2427430"/>
                      <a:pt x="4312778" y="2631092"/>
                      <a:pt x="4418072" y="2719761"/>
                    </a:cubicBezTo>
                    <a:cubicBezTo>
                      <a:pt x="4523367" y="2808430"/>
                      <a:pt x="4600953" y="2910954"/>
                      <a:pt x="4800458" y="2678198"/>
                    </a:cubicBezTo>
                    <a:cubicBezTo>
                      <a:pt x="4999963" y="2445442"/>
                      <a:pt x="5386505" y="1578147"/>
                      <a:pt x="5615105" y="1323223"/>
                    </a:cubicBezTo>
                    <a:cubicBezTo>
                      <a:pt x="5843705" y="1068299"/>
                      <a:pt x="5953156" y="935296"/>
                      <a:pt x="6172058" y="1148656"/>
                    </a:cubicBezTo>
                    <a:cubicBezTo>
                      <a:pt x="6390960" y="1362016"/>
                      <a:pt x="6801054" y="2358158"/>
                      <a:pt x="6928516" y="2603383"/>
                    </a:cubicBez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2544693" y="1484784"/>
            <a:ext cx="6591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atin typeface="카페24 고운밤" pitchFamily="2" charset="-127"/>
                <a:ea typeface="카페24 고운밤" pitchFamily="2" charset="-127"/>
              </a:rPr>
              <a:t>+</a:t>
            </a:r>
            <a:endParaRPr lang="ko-KR" altLang="en-US" sz="8000" dirty="0"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64973" y="1484784"/>
            <a:ext cx="6591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atin typeface="카페24 고운밤" pitchFamily="2" charset="-127"/>
                <a:ea typeface="카페24 고운밤" pitchFamily="2" charset="-127"/>
              </a:rPr>
              <a:t>+</a:t>
            </a:r>
            <a:endParaRPr lang="ko-KR" altLang="en-US" sz="8000" dirty="0"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96336" y="1889537"/>
            <a:ext cx="10871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atin typeface="카페24 고운밤" pitchFamily="2" charset="-127"/>
                <a:ea typeface="카페24 고운밤" pitchFamily="2" charset="-127"/>
              </a:rPr>
              <a:t>…</a:t>
            </a:r>
            <a:endParaRPr lang="ko-KR" altLang="en-US" sz="8000" dirty="0">
              <a:latin typeface="카페24 고운밤" pitchFamily="2" charset="-127"/>
              <a:ea typeface="카페24 고운밤" pitchFamily="2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652014" y="3933056"/>
            <a:ext cx="1856090" cy="895866"/>
            <a:chOff x="1542153" y="1020966"/>
            <a:chExt cx="6928516" cy="3344138"/>
          </a:xfrm>
        </p:grpSpPr>
        <p:cxnSp>
          <p:nvCxnSpPr>
            <p:cNvPr id="38" name="직선 화살표 연결선 37"/>
            <p:cNvCxnSpPr/>
            <p:nvPr/>
          </p:nvCxnSpPr>
          <p:spPr>
            <a:xfrm flipV="1">
              <a:off x="8460432" y="1340768"/>
              <a:ext cx="0" cy="3024336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그룹 38"/>
            <p:cNvGrpSpPr/>
            <p:nvPr/>
          </p:nvGrpSpPr>
          <p:grpSpPr>
            <a:xfrm>
              <a:off x="1542153" y="1020966"/>
              <a:ext cx="6928516" cy="3344138"/>
              <a:chOff x="1542153" y="1020966"/>
              <a:chExt cx="6928516" cy="3344138"/>
            </a:xfrm>
          </p:grpSpPr>
          <p:cxnSp>
            <p:nvCxnSpPr>
              <p:cNvPr id="40" name="직선 화살표 연결선 39"/>
              <p:cNvCxnSpPr/>
              <p:nvPr/>
            </p:nvCxnSpPr>
            <p:spPr>
              <a:xfrm>
                <a:off x="1547664" y="2852936"/>
                <a:ext cx="6912768" cy="0"/>
              </a:xfrm>
              <a:prstGeom prst="straightConnector1">
                <a:avLst/>
              </a:prstGeom>
              <a:ln w="476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/>
              <p:cNvCxnSpPr/>
              <p:nvPr/>
            </p:nvCxnSpPr>
            <p:spPr>
              <a:xfrm flipV="1">
                <a:off x="1552181" y="1340768"/>
                <a:ext cx="0" cy="3024336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자유형 41"/>
              <p:cNvSpPr/>
              <p:nvPr/>
            </p:nvSpPr>
            <p:spPr>
              <a:xfrm>
                <a:off x="1542153" y="1020966"/>
                <a:ext cx="6928516" cy="2820563"/>
              </a:xfrm>
              <a:custGeom>
                <a:avLst/>
                <a:gdLst>
                  <a:gd name="connsiteX0" fmla="*/ 12327 w 6928516"/>
                  <a:gd name="connsiteY0" fmla="*/ 1763798 h 2820563"/>
                  <a:gd name="connsiteX1" fmla="*/ 112080 w 6928516"/>
                  <a:gd name="connsiteY1" fmla="*/ 1763798 h 2820563"/>
                  <a:gd name="connsiteX2" fmla="*/ 826974 w 6928516"/>
                  <a:gd name="connsiteY2" fmla="*/ 2270874 h 2820563"/>
                  <a:gd name="connsiteX3" fmla="*/ 1774625 w 6928516"/>
                  <a:gd name="connsiteY3" fmla="*/ 1738859 h 2820563"/>
                  <a:gd name="connsiteX4" fmla="*/ 2622523 w 6928516"/>
                  <a:gd name="connsiteY4" fmla="*/ 209318 h 2820563"/>
                  <a:gd name="connsiteX5" fmla="*/ 3262603 w 6928516"/>
                  <a:gd name="connsiteY5" fmla="*/ 101252 h 2820563"/>
                  <a:gd name="connsiteX6" fmla="*/ 3753054 w 6928516"/>
                  <a:gd name="connsiteY6" fmla="*/ 1032278 h 2820563"/>
                  <a:gd name="connsiteX7" fmla="*/ 4168691 w 6928516"/>
                  <a:gd name="connsiteY7" fmla="*/ 2146183 h 2820563"/>
                  <a:gd name="connsiteX8" fmla="*/ 4418072 w 6928516"/>
                  <a:gd name="connsiteY8" fmla="*/ 2719761 h 2820563"/>
                  <a:gd name="connsiteX9" fmla="*/ 4800458 w 6928516"/>
                  <a:gd name="connsiteY9" fmla="*/ 2678198 h 2820563"/>
                  <a:gd name="connsiteX10" fmla="*/ 5615105 w 6928516"/>
                  <a:gd name="connsiteY10" fmla="*/ 1323223 h 2820563"/>
                  <a:gd name="connsiteX11" fmla="*/ 6172058 w 6928516"/>
                  <a:gd name="connsiteY11" fmla="*/ 1148656 h 2820563"/>
                  <a:gd name="connsiteX12" fmla="*/ 6928516 w 6928516"/>
                  <a:gd name="connsiteY12" fmla="*/ 2603383 h 2820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928516" h="2820563">
                    <a:moveTo>
                      <a:pt x="12327" y="1763798"/>
                    </a:moveTo>
                    <a:cubicBezTo>
                      <a:pt x="-5684" y="1721541"/>
                      <a:pt x="-23695" y="1679285"/>
                      <a:pt x="112080" y="1763798"/>
                    </a:cubicBezTo>
                    <a:cubicBezTo>
                      <a:pt x="247855" y="1848311"/>
                      <a:pt x="549883" y="2275030"/>
                      <a:pt x="826974" y="2270874"/>
                    </a:cubicBezTo>
                    <a:cubicBezTo>
                      <a:pt x="1104065" y="2266718"/>
                      <a:pt x="1475367" y="2082452"/>
                      <a:pt x="1774625" y="1738859"/>
                    </a:cubicBezTo>
                    <a:cubicBezTo>
                      <a:pt x="2073883" y="1395266"/>
                      <a:pt x="2374527" y="482252"/>
                      <a:pt x="2622523" y="209318"/>
                    </a:cubicBezTo>
                    <a:cubicBezTo>
                      <a:pt x="2870519" y="-63617"/>
                      <a:pt x="3074181" y="-35908"/>
                      <a:pt x="3262603" y="101252"/>
                    </a:cubicBezTo>
                    <a:cubicBezTo>
                      <a:pt x="3451025" y="238412"/>
                      <a:pt x="3602039" y="691456"/>
                      <a:pt x="3753054" y="1032278"/>
                    </a:cubicBezTo>
                    <a:cubicBezTo>
                      <a:pt x="3904069" y="1373100"/>
                      <a:pt x="4057855" y="1864936"/>
                      <a:pt x="4168691" y="2146183"/>
                    </a:cubicBezTo>
                    <a:cubicBezTo>
                      <a:pt x="4279527" y="2427430"/>
                      <a:pt x="4312778" y="2631092"/>
                      <a:pt x="4418072" y="2719761"/>
                    </a:cubicBezTo>
                    <a:cubicBezTo>
                      <a:pt x="4523367" y="2808430"/>
                      <a:pt x="4600953" y="2910954"/>
                      <a:pt x="4800458" y="2678198"/>
                    </a:cubicBezTo>
                    <a:cubicBezTo>
                      <a:pt x="4999963" y="2445442"/>
                      <a:pt x="5386505" y="1578147"/>
                      <a:pt x="5615105" y="1323223"/>
                    </a:cubicBezTo>
                    <a:cubicBezTo>
                      <a:pt x="5843705" y="1068299"/>
                      <a:pt x="5953156" y="935296"/>
                      <a:pt x="6172058" y="1148656"/>
                    </a:cubicBezTo>
                    <a:cubicBezTo>
                      <a:pt x="6390960" y="1362016"/>
                      <a:pt x="6801054" y="2358158"/>
                      <a:pt x="6928516" y="2603383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3316390" y="1025368"/>
            <a:ext cx="2175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카페24 고운밤" pitchFamily="2" charset="-127"/>
                <a:ea typeface="카페24 고운밤" pitchFamily="2" charset="-127"/>
              </a:rPr>
              <a:t>Octaves </a:t>
            </a:r>
            <a:r>
              <a:rPr lang="ko-KR" altLang="en-US" sz="2800" dirty="0" smtClean="0">
                <a:latin typeface="카페24 고운밤" pitchFamily="2" charset="-127"/>
                <a:ea typeface="카페24 고운밤" pitchFamily="2" charset="-127"/>
              </a:rPr>
              <a:t>옥타브</a:t>
            </a:r>
            <a:endParaRPr lang="ko-KR" altLang="en-US" sz="2800" dirty="0"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 rot="5400000">
            <a:off x="4209323" y="2551256"/>
            <a:ext cx="9573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atin typeface="카페24 고운밤" pitchFamily="2" charset="-127"/>
                <a:ea typeface="카페24 고운밤" pitchFamily="2" charset="-127"/>
              </a:rPr>
              <a:t>=&gt;</a:t>
            </a:r>
            <a:endParaRPr lang="ko-KR" altLang="en-US" sz="8000" dirty="0"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5707" y="3573016"/>
            <a:ext cx="1085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>
                <a:latin typeface="카페24 고운밤" pitchFamily="2" charset="-127"/>
                <a:ea typeface="카페24 고운밤" pitchFamily="2" charset="-127"/>
              </a:rPr>
              <a:t>Lacunarity</a:t>
            </a:r>
            <a:endParaRPr lang="en-US" altLang="ko-KR" dirty="0" smtClean="0">
              <a:latin typeface="카페24 고운밤" pitchFamily="2" charset="-127"/>
              <a:ea typeface="카페24 고운밤" pitchFamily="2" charset="-127"/>
            </a:endParaRPr>
          </a:p>
          <a:p>
            <a:pPr algn="ctr"/>
            <a:r>
              <a:rPr lang="ko-KR" altLang="en-US" dirty="0" smtClean="0">
                <a:latin typeface="카페24 고운밤" pitchFamily="2" charset="-127"/>
                <a:ea typeface="카페24 고운밤" pitchFamily="2" charset="-127"/>
              </a:rPr>
              <a:t>세심</a:t>
            </a:r>
            <a:r>
              <a:rPr lang="ko-KR" altLang="en-US" dirty="0">
                <a:latin typeface="카페24 고운밤" pitchFamily="2" charset="-127"/>
                <a:ea typeface="카페24 고운밤" pitchFamily="2" charset="-127"/>
              </a:rPr>
              <a:t>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3852" y="2716215"/>
            <a:ext cx="2135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카페24 고운밤" pitchFamily="2" charset="-127"/>
                <a:ea typeface="카페24 고운밤" pitchFamily="2" charset="-127"/>
              </a:rPr>
              <a:t>frequency = </a:t>
            </a:r>
            <a:r>
              <a:rPr lang="en-US" altLang="ko-KR" sz="1600" dirty="0" err="1" smtClean="0">
                <a:latin typeface="카페24 고운밤" pitchFamily="2" charset="-127"/>
                <a:ea typeface="카페24 고운밤" pitchFamily="2" charset="-127"/>
              </a:rPr>
              <a:t>lacunarity</a:t>
            </a:r>
            <a:r>
              <a:rPr lang="en-US" altLang="ko-KR" sz="1600" dirty="0" smtClean="0">
                <a:latin typeface="카페24 고운밤" pitchFamily="2" charset="-127"/>
                <a:ea typeface="카페24 고운밤" pitchFamily="2" charset="-127"/>
              </a:rPr>
              <a:t> ^ 0</a:t>
            </a:r>
            <a:endParaRPr lang="ko-KR" altLang="en-US" sz="1600" dirty="0"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64131" y="2716215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카페24 고운밤" pitchFamily="2" charset="-127"/>
                <a:ea typeface="카페24 고운밤" pitchFamily="2" charset="-127"/>
              </a:rPr>
              <a:t>frequency = </a:t>
            </a:r>
            <a:r>
              <a:rPr lang="en-US" altLang="ko-KR" sz="1600" dirty="0" err="1" smtClean="0">
                <a:latin typeface="카페24 고운밤" pitchFamily="2" charset="-127"/>
                <a:ea typeface="카페24 고운밤" pitchFamily="2" charset="-127"/>
              </a:rPr>
              <a:t>lacunarity</a:t>
            </a:r>
            <a:r>
              <a:rPr lang="en-US" altLang="ko-KR" sz="1600" dirty="0" smtClean="0">
                <a:latin typeface="카페24 고운밤" pitchFamily="2" charset="-127"/>
                <a:ea typeface="카페24 고운밤" pitchFamily="2" charset="-127"/>
              </a:rPr>
              <a:t> ^ 1</a:t>
            </a:r>
            <a:endParaRPr lang="ko-KR" altLang="en-US" sz="1600" dirty="0"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84412" y="2716215"/>
            <a:ext cx="2135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카페24 고운밤" pitchFamily="2" charset="-127"/>
                <a:ea typeface="카페24 고운밤" pitchFamily="2" charset="-127"/>
              </a:rPr>
              <a:t>frequency = </a:t>
            </a:r>
            <a:r>
              <a:rPr lang="en-US" altLang="ko-KR" sz="1600" dirty="0" err="1" smtClean="0">
                <a:latin typeface="카페24 고운밤" pitchFamily="2" charset="-127"/>
                <a:ea typeface="카페24 고운밤" pitchFamily="2" charset="-127"/>
              </a:rPr>
              <a:t>lacunarity</a:t>
            </a:r>
            <a:r>
              <a:rPr lang="en-US" altLang="ko-KR" sz="1600" dirty="0" smtClean="0">
                <a:latin typeface="카페24 고운밤" pitchFamily="2" charset="-127"/>
                <a:ea typeface="카페24 고운밤" pitchFamily="2" charset="-127"/>
              </a:rPr>
              <a:t> ^ 2</a:t>
            </a:r>
            <a:endParaRPr lang="ko-KR" altLang="en-US" sz="1600" dirty="0"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2044" y="2713379"/>
            <a:ext cx="2390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카페24 고운밤" pitchFamily="2" charset="-127"/>
                <a:ea typeface="카페24 고운밤" pitchFamily="2" charset="-127"/>
              </a:rPr>
              <a:t>frequency = </a:t>
            </a:r>
            <a:r>
              <a:rPr lang="en-US" altLang="ko-KR" sz="1600" dirty="0" err="1" smtClean="0">
                <a:latin typeface="카페24 고운밤" pitchFamily="2" charset="-127"/>
                <a:ea typeface="카페24 고운밤" pitchFamily="2" charset="-127"/>
              </a:rPr>
              <a:t>lacunarity</a:t>
            </a:r>
            <a:r>
              <a:rPr lang="en-US" altLang="ko-KR" sz="1600" dirty="0" smtClean="0">
                <a:latin typeface="카페24 고운밤" pitchFamily="2" charset="-127"/>
                <a:ea typeface="카페24 고운밤" pitchFamily="2" charset="-127"/>
              </a:rPr>
              <a:t> ^ 0 = 1</a:t>
            </a:r>
            <a:endParaRPr lang="ko-KR" altLang="en-US" sz="1600" dirty="0"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63494" y="2717233"/>
            <a:ext cx="2359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카페24 고운밤" pitchFamily="2" charset="-127"/>
                <a:ea typeface="카페24 고운밤" pitchFamily="2" charset="-127"/>
              </a:rPr>
              <a:t>frequency = </a:t>
            </a:r>
            <a:r>
              <a:rPr lang="en-US" altLang="ko-KR" sz="1600" dirty="0" err="1" smtClean="0">
                <a:latin typeface="카페24 고운밤" pitchFamily="2" charset="-127"/>
                <a:ea typeface="카페24 고운밤" pitchFamily="2" charset="-127"/>
              </a:rPr>
              <a:t>lacunarity</a:t>
            </a:r>
            <a:r>
              <a:rPr lang="en-US" altLang="ko-KR" sz="1600" dirty="0" smtClean="0">
                <a:latin typeface="카페24 고운밤" pitchFamily="2" charset="-127"/>
                <a:ea typeface="카페24 고운밤" pitchFamily="2" charset="-127"/>
              </a:rPr>
              <a:t> ^ 1 = 2</a:t>
            </a:r>
            <a:endParaRPr lang="ko-KR" altLang="en-US" sz="1600" dirty="0"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85250" y="2717233"/>
            <a:ext cx="24016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카페24 고운밤" pitchFamily="2" charset="-127"/>
                <a:ea typeface="카페24 고운밤" pitchFamily="2" charset="-127"/>
              </a:rPr>
              <a:t>frequency = </a:t>
            </a:r>
            <a:r>
              <a:rPr lang="en-US" altLang="ko-KR" sz="1600" dirty="0" err="1" smtClean="0">
                <a:latin typeface="카페24 고운밤" pitchFamily="2" charset="-127"/>
                <a:ea typeface="카페24 고운밤" pitchFamily="2" charset="-127"/>
              </a:rPr>
              <a:t>lacunarity</a:t>
            </a:r>
            <a:r>
              <a:rPr lang="en-US" altLang="ko-KR" sz="1600" dirty="0" smtClean="0">
                <a:latin typeface="카페24 고운밤" pitchFamily="2" charset="-127"/>
                <a:ea typeface="카페24 고운밤" pitchFamily="2" charset="-127"/>
              </a:rPr>
              <a:t> ^ 2 = 4</a:t>
            </a:r>
            <a:endParaRPr lang="ko-KR" altLang="en-US" sz="1600" dirty="0"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3176" y="3573016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>
                <a:latin typeface="카페24 고운밤" pitchFamily="2" charset="-127"/>
                <a:ea typeface="카페24 고운밤" pitchFamily="2" charset="-127"/>
              </a:rPr>
              <a:t>Lacunarity</a:t>
            </a:r>
            <a:r>
              <a:rPr lang="en-US" altLang="ko-KR" dirty="0" smtClean="0">
                <a:latin typeface="카페24 고운밤" pitchFamily="2" charset="-127"/>
                <a:ea typeface="카페24 고운밤" pitchFamily="2" charset="-127"/>
              </a:rPr>
              <a:t> = 2</a:t>
            </a:r>
          </a:p>
          <a:p>
            <a:pPr algn="ctr"/>
            <a:r>
              <a:rPr lang="ko-KR" altLang="en-US" dirty="0" smtClean="0">
                <a:latin typeface="카페24 고운밤" pitchFamily="2" charset="-127"/>
                <a:ea typeface="카페24 고운밤" pitchFamily="2" charset="-127"/>
              </a:rPr>
              <a:t>세심</a:t>
            </a:r>
            <a:r>
              <a:rPr lang="ko-KR" altLang="en-US" dirty="0">
                <a:latin typeface="카페24 고운밤" pitchFamily="2" charset="-127"/>
                <a:ea typeface="카페24 고운밤" pitchFamily="2" charset="-127"/>
              </a:rPr>
              <a:t>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4802" y="4293096"/>
            <a:ext cx="1160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>
                <a:latin typeface="카페24 고운밤" pitchFamily="2" charset="-127"/>
                <a:ea typeface="카페24 고운밤" pitchFamily="2" charset="-127"/>
              </a:rPr>
              <a:t>Persistance</a:t>
            </a:r>
            <a:endParaRPr lang="en-US" altLang="ko-KR" dirty="0" smtClean="0">
              <a:latin typeface="카페24 고운밤" pitchFamily="2" charset="-127"/>
              <a:ea typeface="카페24 고운밤" pitchFamily="2" charset="-127"/>
            </a:endParaRPr>
          </a:p>
          <a:p>
            <a:pPr algn="ctr"/>
            <a:r>
              <a:rPr lang="ko-KR" altLang="en-US" dirty="0" smtClean="0">
                <a:latin typeface="카페24 고운밤" pitchFamily="2" charset="-127"/>
                <a:ea typeface="카페24 고운밤" pitchFamily="2" charset="-127"/>
              </a:rPr>
              <a:t>지속</a:t>
            </a:r>
            <a:r>
              <a:rPr lang="ko-KR" altLang="en-US" dirty="0">
                <a:latin typeface="카페24 고운밤" pitchFamily="2" charset="-127"/>
                <a:ea typeface="카페24 고운밤" pitchFamily="2" charset="-127"/>
              </a:rPr>
              <a:t>성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9552" y="3068960"/>
            <a:ext cx="2252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카페24 고운밤" pitchFamily="2" charset="-127"/>
                <a:ea typeface="카페24 고운밤" pitchFamily="2" charset="-127"/>
              </a:rPr>
              <a:t>amplitude = </a:t>
            </a:r>
            <a:r>
              <a:rPr lang="en-US" altLang="ko-KR" sz="1600" dirty="0" err="1" smtClean="0">
                <a:latin typeface="카페24 고운밤" pitchFamily="2" charset="-127"/>
                <a:ea typeface="카페24 고운밤" pitchFamily="2" charset="-127"/>
              </a:rPr>
              <a:t>persistance</a:t>
            </a:r>
            <a:r>
              <a:rPr lang="en-US" altLang="ko-KR" sz="1600" dirty="0" smtClean="0">
                <a:latin typeface="카페24 고운밤" pitchFamily="2" charset="-127"/>
                <a:ea typeface="카페24 고운밤" pitchFamily="2" charset="-127"/>
              </a:rPr>
              <a:t> ^ 0</a:t>
            </a:r>
            <a:endParaRPr lang="ko-KR" altLang="en-US" sz="1600" dirty="0"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063494" y="3054769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카페24 고운밤" pitchFamily="2" charset="-127"/>
                <a:ea typeface="카페24 고운밤" pitchFamily="2" charset="-127"/>
              </a:rPr>
              <a:t>amplitude = </a:t>
            </a:r>
            <a:r>
              <a:rPr lang="en-US" altLang="ko-KR" sz="1600" dirty="0" err="1" smtClean="0">
                <a:latin typeface="카페24 고운밤" pitchFamily="2" charset="-127"/>
                <a:ea typeface="카페24 고운밤" pitchFamily="2" charset="-127"/>
              </a:rPr>
              <a:t>persistance</a:t>
            </a:r>
            <a:r>
              <a:rPr lang="en-US" altLang="ko-KR" sz="1600" dirty="0" smtClean="0">
                <a:latin typeface="카페24 고운밤" pitchFamily="2" charset="-127"/>
                <a:ea typeface="카페24 고운밤" pitchFamily="2" charset="-127"/>
              </a:rPr>
              <a:t> ^ 1</a:t>
            </a:r>
            <a:endParaRPr lang="ko-KR" altLang="en-US" sz="1600" dirty="0"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585250" y="3054769"/>
            <a:ext cx="2242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카페24 고운밤" pitchFamily="2" charset="-127"/>
                <a:ea typeface="카페24 고운밤" pitchFamily="2" charset="-127"/>
              </a:rPr>
              <a:t>amplitude = </a:t>
            </a:r>
            <a:r>
              <a:rPr lang="en-US" altLang="ko-KR" sz="1600" dirty="0" err="1" smtClean="0">
                <a:latin typeface="카페24 고운밤" pitchFamily="2" charset="-127"/>
                <a:ea typeface="카페24 고운밤" pitchFamily="2" charset="-127"/>
              </a:rPr>
              <a:t>persistance</a:t>
            </a:r>
            <a:r>
              <a:rPr lang="en-US" altLang="ko-KR" sz="1600" dirty="0" smtClean="0">
                <a:latin typeface="카페24 고운밤" pitchFamily="2" charset="-127"/>
                <a:ea typeface="카페24 고운밤" pitchFamily="2" charset="-127"/>
              </a:rPr>
              <a:t> ^ 2</a:t>
            </a:r>
            <a:endParaRPr lang="ko-KR" altLang="en-US" sz="1600" dirty="0"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2362" y="4293096"/>
            <a:ext cx="1633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>
                <a:latin typeface="카페24 고운밤" pitchFamily="2" charset="-127"/>
                <a:ea typeface="카페24 고운밤" pitchFamily="2" charset="-127"/>
              </a:rPr>
              <a:t>Persistance</a:t>
            </a:r>
            <a:r>
              <a:rPr lang="en-US" altLang="ko-KR" dirty="0" smtClean="0">
                <a:latin typeface="카페24 고운밤" pitchFamily="2" charset="-127"/>
                <a:ea typeface="카페24 고운밤" pitchFamily="2" charset="-127"/>
              </a:rPr>
              <a:t> = 0.5</a:t>
            </a:r>
          </a:p>
          <a:p>
            <a:pPr algn="ctr"/>
            <a:r>
              <a:rPr lang="ko-KR" altLang="en-US" dirty="0" smtClean="0">
                <a:latin typeface="카페24 고운밤" pitchFamily="2" charset="-127"/>
                <a:ea typeface="카페24 고운밤" pitchFamily="2" charset="-127"/>
              </a:rPr>
              <a:t>지속</a:t>
            </a:r>
            <a:r>
              <a:rPr lang="ko-KR" altLang="en-US" dirty="0">
                <a:latin typeface="카페24 고운밤" pitchFamily="2" charset="-127"/>
                <a:ea typeface="카페24 고운밤" pitchFamily="2" charset="-127"/>
              </a:rPr>
              <a:t>성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39714" y="3069757"/>
            <a:ext cx="2507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카페24 고운밤" pitchFamily="2" charset="-127"/>
                <a:ea typeface="카페24 고운밤" pitchFamily="2" charset="-127"/>
              </a:rPr>
              <a:t>amplitude = </a:t>
            </a:r>
            <a:r>
              <a:rPr lang="en-US" altLang="ko-KR" sz="1600" dirty="0" err="1" smtClean="0">
                <a:latin typeface="카페24 고운밤" pitchFamily="2" charset="-127"/>
                <a:ea typeface="카페24 고운밤" pitchFamily="2" charset="-127"/>
              </a:rPr>
              <a:t>persistance</a:t>
            </a:r>
            <a:r>
              <a:rPr lang="en-US" altLang="ko-KR" sz="1600" dirty="0" smtClean="0">
                <a:latin typeface="카페24 고운밤" pitchFamily="2" charset="-127"/>
                <a:ea typeface="카페24 고운밤" pitchFamily="2" charset="-127"/>
              </a:rPr>
              <a:t> ^ 0 = 1</a:t>
            </a:r>
            <a:endParaRPr lang="ko-KR" altLang="en-US" sz="1600" dirty="0"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064594" y="3054785"/>
            <a:ext cx="2643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카페24 고운밤" pitchFamily="2" charset="-127"/>
                <a:ea typeface="카페24 고운밤" pitchFamily="2" charset="-127"/>
              </a:rPr>
              <a:t>amplitude = </a:t>
            </a:r>
            <a:r>
              <a:rPr lang="en-US" altLang="ko-KR" sz="1600" dirty="0" err="1" smtClean="0">
                <a:latin typeface="카페24 고운밤" pitchFamily="2" charset="-127"/>
                <a:ea typeface="카페24 고운밤" pitchFamily="2" charset="-127"/>
              </a:rPr>
              <a:t>persistance</a:t>
            </a:r>
            <a:r>
              <a:rPr lang="en-US" altLang="ko-KR" sz="1600" dirty="0" smtClean="0">
                <a:latin typeface="카페24 고운밤" pitchFamily="2" charset="-127"/>
                <a:ea typeface="카페24 고운밤" pitchFamily="2" charset="-127"/>
              </a:rPr>
              <a:t> ^ 1 = 0.5</a:t>
            </a:r>
            <a:endParaRPr lang="ko-KR" altLang="en-US" sz="1600" dirty="0"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585266" y="3054785"/>
            <a:ext cx="2754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카페24 고운밤" pitchFamily="2" charset="-127"/>
                <a:ea typeface="카페24 고운밤" pitchFamily="2" charset="-127"/>
              </a:rPr>
              <a:t>amplitude = </a:t>
            </a:r>
            <a:r>
              <a:rPr lang="en-US" altLang="ko-KR" sz="1600" dirty="0" err="1" smtClean="0">
                <a:latin typeface="카페24 고운밤" pitchFamily="2" charset="-127"/>
                <a:ea typeface="카페24 고운밤" pitchFamily="2" charset="-127"/>
              </a:rPr>
              <a:t>persistance</a:t>
            </a:r>
            <a:r>
              <a:rPr lang="en-US" altLang="ko-KR" sz="1600" dirty="0" smtClean="0">
                <a:latin typeface="카페24 고운밤" pitchFamily="2" charset="-127"/>
                <a:ea typeface="카페24 고운밤" pitchFamily="2" charset="-127"/>
              </a:rPr>
              <a:t> ^ 2 = 0.25</a:t>
            </a:r>
            <a:endParaRPr lang="ko-KR" altLang="en-US" sz="1600" dirty="0">
              <a:latin typeface="카페24 고운밤" pitchFamily="2" charset="-127"/>
              <a:ea typeface="카페24 고운밤" pitchFamily="2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1169539" y="1480966"/>
            <a:ext cx="6831461" cy="3274120"/>
            <a:chOff x="1169539" y="1480966"/>
            <a:chExt cx="6831461" cy="3274120"/>
          </a:xfrm>
        </p:grpSpPr>
        <p:grpSp>
          <p:nvGrpSpPr>
            <p:cNvPr id="58" name="그룹 57"/>
            <p:cNvGrpSpPr/>
            <p:nvPr/>
          </p:nvGrpSpPr>
          <p:grpSpPr>
            <a:xfrm>
              <a:off x="1169539" y="1773474"/>
              <a:ext cx="6815111" cy="2981612"/>
              <a:chOff x="1547664" y="1340768"/>
              <a:chExt cx="6912768" cy="3024336"/>
            </a:xfrm>
          </p:grpSpPr>
          <p:cxnSp>
            <p:nvCxnSpPr>
              <p:cNvPr id="59" name="직선 화살표 연결선 58"/>
              <p:cNvCxnSpPr/>
              <p:nvPr/>
            </p:nvCxnSpPr>
            <p:spPr>
              <a:xfrm flipV="1">
                <a:off x="8460432" y="1340768"/>
                <a:ext cx="0" cy="3024336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" name="그룹 59"/>
              <p:cNvGrpSpPr/>
              <p:nvPr/>
            </p:nvGrpSpPr>
            <p:grpSpPr>
              <a:xfrm>
                <a:off x="1547664" y="1340768"/>
                <a:ext cx="6912768" cy="3024336"/>
                <a:chOff x="1547664" y="1340768"/>
                <a:chExt cx="6912768" cy="3024336"/>
              </a:xfrm>
            </p:grpSpPr>
            <p:cxnSp>
              <p:nvCxnSpPr>
                <p:cNvPr id="61" name="직선 화살표 연결선 60"/>
                <p:cNvCxnSpPr/>
                <p:nvPr/>
              </p:nvCxnSpPr>
              <p:spPr>
                <a:xfrm>
                  <a:off x="1547664" y="2852936"/>
                  <a:ext cx="6912768" cy="0"/>
                </a:xfrm>
                <a:prstGeom prst="straightConnector1">
                  <a:avLst/>
                </a:prstGeom>
                <a:ln w="47625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화살표 연결선 61"/>
                <p:cNvCxnSpPr/>
                <p:nvPr/>
              </p:nvCxnSpPr>
              <p:spPr>
                <a:xfrm flipV="1">
                  <a:off x="1552181" y="1340768"/>
                  <a:ext cx="0" cy="3024336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4" name="자유형 63"/>
            <p:cNvSpPr/>
            <p:nvPr/>
          </p:nvSpPr>
          <p:spPr>
            <a:xfrm>
              <a:off x="1171575" y="1480966"/>
              <a:ext cx="6829425" cy="3129180"/>
            </a:xfrm>
            <a:custGeom>
              <a:avLst/>
              <a:gdLst>
                <a:gd name="connsiteX0" fmla="*/ 0 w 6829425"/>
                <a:gd name="connsiteY0" fmla="*/ 1709909 h 3129180"/>
                <a:gd name="connsiteX1" fmla="*/ 76200 w 6829425"/>
                <a:gd name="connsiteY1" fmla="*/ 1709909 h 3129180"/>
                <a:gd name="connsiteX2" fmla="*/ 171450 w 6829425"/>
                <a:gd name="connsiteY2" fmla="*/ 1814684 h 3129180"/>
                <a:gd name="connsiteX3" fmla="*/ 438150 w 6829425"/>
                <a:gd name="connsiteY3" fmla="*/ 1738484 h 3129180"/>
                <a:gd name="connsiteX4" fmla="*/ 638175 w 6829425"/>
                <a:gd name="connsiteY4" fmla="*/ 1833734 h 3129180"/>
                <a:gd name="connsiteX5" fmla="*/ 714375 w 6829425"/>
                <a:gd name="connsiteY5" fmla="*/ 2014709 h 3129180"/>
                <a:gd name="connsiteX6" fmla="*/ 733425 w 6829425"/>
                <a:gd name="connsiteY6" fmla="*/ 2043284 h 3129180"/>
                <a:gd name="connsiteX7" fmla="*/ 866775 w 6829425"/>
                <a:gd name="connsiteY7" fmla="*/ 2033759 h 3129180"/>
                <a:gd name="connsiteX8" fmla="*/ 1143000 w 6829425"/>
                <a:gd name="connsiteY8" fmla="*/ 1662284 h 3129180"/>
                <a:gd name="connsiteX9" fmla="*/ 1323975 w 6829425"/>
                <a:gd name="connsiteY9" fmla="*/ 1728959 h 3129180"/>
                <a:gd name="connsiteX10" fmla="*/ 1447800 w 6829425"/>
                <a:gd name="connsiteY10" fmla="*/ 1624184 h 3129180"/>
                <a:gd name="connsiteX11" fmla="*/ 1552575 w 6829425"/>
                <a:gd name="connsiteY11" fmla="*/ 1547984 h 3129180"/>
                <a:gd name="connsiteX12" fmla="*/ 1657350 w 6829425"/>
                <a:gd name="connsiteY12" fmla="*/ 1700384 h 3129180"/>
                <a:gd name="connsiteX13" fmla="*/ 1819275 w 6829425"/>
                <a:gd name="connsiteY13" fmla="*/ 1986134 h 3129180"/>
                <a:gd name="connsiteX14" fmla="*/ 1971675 w 6829425"/>
                <a:gd name="connsiteY14" fmla="*/ 2214734 h 3129180"/>
                <a:gd name="connsiteX15" fmla="*/ 2133600 w 6829425"/>
                <a:gd name="connsiteY15" fmla="*/ 2205209 h 3129180"/>
                <a:gd name="connsiteX16" fmla="*/ 2457450 w 6829425"/>
                <a:gd name="connsiteY16" fmla="*/ 1681334 h 3129180"/>
                <a:gd name="connsiteX17" fmla="*/ 2743200 w 6829425"/>
                <a:gd name="connsiteY17" fmla="*/ 1081259 h 3129180"/>
                <a:gd name="connsiteX18" fmla="*/ 2847975 w 6829425"/>
                <a:gd name="connsiteY18" fmla="*/ 776459 h 3129180"/>
                <a:gd name="connsiteX19" fmla="*/ 2933700 w 6829425"/>
                <a:gd name="connsiteY19" fmla="*/ 538334 h 3129180"/>
                <a:gd name="connsiteX20" fmla="*/ 3057525 w 6829425"/>
                <a:gd name="connsiteY20" fmla="*/ 528809 h 3129180"/>
                <a:gd name="connsiteX21" fmla="*/ 3162300 w 6829425"/>
                <a:gd name="connsiteY21" fmla="*/ 757409 h 3129180"/>
                <a:gd name="connsiteX22" fmla="*/ 3352800 w 6829425"/>
                <a:gd name="connsiteY22" fmla="*/ 709784 h 3129180"/>
                <a:gd name="connsiteX23" fmla="*/ 3400425 w 6829425"/>
                <a:gd name="connsiteY23" fmla="*/ 605009 h 3129180"/>
                <a:gd name="connsiteX24" fmla="*/ 3448050 w 6829425"/>
                <a:gd name="connsiteY24" fmla="*/ 538334 h 3129180"/>
                <a:gd name="connsiteX25" fmla="*/ 3514725 w 6829425"/>
                <a:gd name="connsiteY25" fmla="*/ 585959 h 3129180"/>
                <a:gd name="connsiteX26" fmla="*/ 3638550 w 6829425"/>
                <a:gd name="connsiteY26" fmla="*/ 481184 h 3129180"/>
                <a:gd name="connsiteX27" fmla="*/ 3914775 w 6829425"/>
                <a:gd name="connsiteY27" fmla="*/ 4934 h 3129180"/>
                <a:gd name="connsiteX28" fmla="*/ 4076700 w 6829425"/>
                <a:gd name="connsiteY28" fmla="*/ 252584 h 3129180"/>
                <a:gd name="connsiteX29" fmla="*/ 4229100 w 6829425"/>
                <a:gd name="connsiteY29" fmla="*/ 566909 h 3129180"/>
                <a:gd name="connsiteX30" fmla="*/ 4524375 w 6829425"/>
                <a:gd name="connsiteY30" fmla="*/ 1071734 h 3129180"/>
                <a:gd name="connsiteX31" fmla="*/ 4895850 w 6829425"/>
                <a:gd name="connsiteY31" fmla="*/ 2109959 h 3129180"/>
                <a:gd name="connsiteX32" fmla="*/ 5038725 w 6829425"/>
                <a:gd name="connsiteY32" fmla="*/ 2567159 h 3129180"/>
                <a:gd name="connsiteX33" fmla="*/ 5457825 w 6829425"/>
                <a:gd name="connsiteY33" fmla="*/ 2652884 h 3129180"/>
                <a:gd name="connsiteX34" fmla="*/ 5705475 w 6829425"/>
                <a:gd name="connsiteY34" fmla="*/ 2891009 h 3129180"/>
                <a:gd name="connsiteX35" fmla="*/ 5886450 w 6829425"/>
                <a:gd name="connsiteY35" fmla="*/ 3129134 h 3129180"/>
                <a:gd name="connsiteX36" fmla="*/ 6200775 w 6829425"/>
                <a:gd name="connsiteY36" fmla="*/ 2871959 h 3129180"/>
                <a:gd name="connsiteX37" fmla="*/ 6496050 w 6829425"/>
                <a:gd name="connsiteY37" fmla="*/ 1843259 h 3129180"/>
                <a:gd name="connsiteX38" fmla="*/ 6686550 w 6829425"/>
                <a:gd name="connsiteY38" fmla="*/ 1252709 h 3129180"/>
                <a:gd name="connsiteX39" fmla="*/ 6829425 w 6829425"/>
                <a:gd name="connsiteY39" fmla="*/ 986009 h 312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829425" h="3129180">
                  <a:moveTo>
                    <a:pt x="0" y="1709909"/>
                  </a:moveTo>
                  <a:cubicBezTo>
                    <a:pt x="23812" y="1701178"/>
                    <a:pt x="47625" y="1692447"/>
                    <a:pt x="76200" y="1709909"/>
                  </a:cubicBezTo>
                  <a:cubicBezTo>
                    <a:pt x="104775" y="1727371"/>
                    <a:pt x="111125" y="1809922"/>
                    <a:pt x="171450" y="1814684"/>
                  </a:cubicBezTo>
                  <a:cubicBezTo>
                    <a:pt x="231775" y="1819447"/>
                    <a:pt x="360363" y="1735309"/>
                    <a:pt x="438150" y="1738484"/>
                  </a:cubicBezTo>
                  <a:cubicBezTo>
                    <a:pt x="515937" y="1741659"/>
                    <a:pt x="592138" y="1787697"/>
                    <a:pt x="638175" y="1833734"/>
                  </a:cubicBezTo>
                  <a:cubicBezTo>
                    <a:pt x="684212" y="1879771"/>
                    <a:pt x="698500" y="1979784"/>
                    <a:pt x="714375" y="2014709"/>
                  </a:cubicBezTo>
                  <a:cubicBezTo>
                    <a:pt x="730250" y="2049634"/>
                    <a:pt x="708025" y="2040109"/>
                    <a:pt x="733425" y="2043284"/>
                  </a:cubicBezTo>
                  <a:cubicBezTo>
                    <a:pt x="758825" y="2046459"/>
                    <a:pt x="798513" y="2097259"/>
                    <a:pt x="866775" y="2033759"/>
                  </a:cubicBezTo>
                  <a:cubicBezTo>
                    <a:pt x="935037" y="1970259"/>
                    <a:pt x="1066800" y="1713084"/>
                    <a:pt x="1143000" y="1662284"/>
                  </a:cubicBezTo>
                  <a:cubicBezTo>
                    <a:pt x="1219200" y="1611484"/>
                    <a:pt x="1273175" y="1735309"/>
                    <a:pt x="1323975" y="1728959"/>
                  </a:cubicBezTo>
                  <a:cubicBezTo>
                    <a:pt x="1374775" y="1722609"/>
                    <a:pt x="1409700" y="1654346"/>
                    <a:pt x="1447800" y="1624184"/>
                  </a:cubicBezTo>
                  <a:cubicBezTo>
                    <a:pt x="1485900" y="1594022"/>
                    <a:pt x="1517650" y="1535284"/>
                    <a:pt x="1552575" y="1547984"/>
                  </a:cubicBezTo>
                  <a:cubicBezTo>
                    <a:pt x="1587500" y="1560684"/>
                    <a:pt x="1612900" y="1627359"/>
                    <a:pt x="1657350" y="1700384"/>
                  </a:cubicBezTo>
                  <a:cubicBezTo>
                    <a:pt x="1701800" y="1773409"/>
                    <a:pt x="1766888" y="1900409"/>
                    <a:pt x="1819275" y="1986134"/>
                  </a:cubicBezTo>
                  <a:cubicBezTo>
                    <a:pt x="1871663" y="2071859"/>
                    <a:pt x="1919288" y="2178222"/>
                    <a:pt x="1971675" y="2214734"/>
                  </a:cubicBezTo>
                  <a:cubicBezTo>
                    <a:pt x="2024062" y="2251246"/>
                    <a:pt x="2052638" y="2294109"/>
                    <a:pt x="2133600" y="2205209"/>
                  </a:cubicBezTo>
                  <a:cubicBezTo>
                    <a:pt x="2214562" y="2116309"/>
                    <a:pt x="2355850" y="1868659"/>
                    <a:pt x="2457450" y="1681334"/>
                  </a:cubicBezTo>
                  <a:cubicBezTo>
                    <a:pt x="2559050" y="1494009"/>
                    <a:pt x="2678113" y="1232071"/>
                    <a:pt x="2743200" y="1081259"/>
                  </a:cubicBezTo>
                  <a:cubicBezTo>
                    <a:pt x="2808287" y="930447"/>
                    <a:pt x="2816225" y="866946"/>
                    <a:pt x="2847975" y="776459"/>
                  </a:cubicBezTo>
                  <a:cubicBezTo>
                    <a:pt x="2879725" y="685972"/>
                    <a:pt x="2898775" y="579609"/>
                    <a:pt x="2933700" y="538334"/>
                  </a:cubicBezTo>
                  <a:cubicBezTo>
                    <a:pt x="2968625" y="497059"/>
                    <a:pt x="3019425" y="492297"/>
                    <a:pt x="3057525" y="528809"/>
                  </a:cubicBezTo>
                  <a:cubicBezTo>
                    <a:pt x="3095625" y="565321"/>
                    <a:pt x="3113088" y="727247"/>
                    <a:pt x="3162300" y="757409"/>
                  </a:cubicBezTo>
                  <a:cubicBezTo>
                    <a:pt x="3211512" y="787571"/>
                    <a:pt x="3313113" y="735184"/>
                    <a:pt x="3352800" y="709784"/>
                  </a:cubicBezTo>
                  <a:cubicBezTo>
                    <a:pt x="3392488" y="684384"/>
                    <a:pt x="3384550" y="633584"/>
                    <a:pt x="3400425" y="605009"/>
                  </a:cubicBezTo>
                  <a:cubicBezTo>
                    <a:pt x="3416300" y="576434"/>
                    <a:pt x="3429000" y="541509"/>
                    <a:pt x="3448050" y="538334"/>
                  </a:cubicBezTo>
                  <a:cubicBezTo>
                    <a:pt x="3467100" y="535159"/>
                    <a:pt x="3482975" y="595484"/>
                    <a:pt x="3514725" y="585959"/>
                  </a:cubicBezTo>
                  <a:cubicBezTo>
                    <a:pt x="3546475" y="576434"/>
                    <a:pt x="3571875" y="578021"/>
                    <a:pt x="3638550" y="481184"/>
                  </a:cubicBezTo>
                  <a:cubicBezTo>
                    <a:pt x="3705225" y="384346"/>
                    <a:pt x="3841750" y="43034"/>
                    <a:pt x="3914775" y="4934"/>
                  </a:cubicBezTo>
                  <a:cubicBezTo>
                    <a:pt x="3987800" y="-33166"/>
                    <a:pt x="4024312" y="158921"/>
                    <a:pt x="4076700" y="252584"/>
                  </a:cubicBezTo>
                  <a:cubicBezTo>
                    <a:pt x="4129088" y="346247"/>
                    <a:pt x="4154488" y="430384"/>
                    <a:pt x="4229100" y="566909"/>
                  </a:cubicBezTo>
                  <a:cubicBezTo>
                    <a:pt x="4303713" y="703434"/>
                    <a:pt x="4413250" y="814559"/>
                    <a:pt x="4524375" y="1071734"/>
                  </a:cubicBezTo>
                  <a:cubicBezTo>
                    <a:pt x="4635500" y="1328909"/>
                    <a:pt x="4810125" y="1860722"/>
                    <a:pt x="4895850" y="2109959"/>
                  </a:cubicBezTo>
                  <a:cubicBezTo>
                    <a:pt x="4981575" y="2359196"/>
                    <a:pt x="4945063" y="2476672"/>
                    <a:pt x="5038725" y="2567159"/>
                  </a:cubicBezTo>
                  <a:cubicBezTo>
                    <a:pt x="5132388" y="2657647"/>
                    <a:pt x="5346700" y="2598909"/>
                    <a:pt x="5457825" y="2652884"/>
                  </a:cubicBezTo>
                  <a:cubicBezTo>
                    <a:pt x="5568950" y="2706859"/>
                    <a:pt x="5634038" y="2811634"/>
                    <a:pt x="5705475" y="2891009"/>
                  </a:cubicBezTo>
                  <a:cubicBezTo>
                    <a:pt x="5776912" y="2970384"/>
                    <a:pt x="5803900" y="3132309"/>
                    <a:pt x="5886450" y="3129134"/>
                  </a:cubicBezTo>
                  <a:cubicBezTo>
                    <a:pt x="5969000" y="3125959"/>
                    <a:pt x="6099175" y="3086271"/>
                    <a:pt x="6200775" y="2871959"/>
                  </a:cubicBezTo>
                  <a:cubicBezTo>
                    <a:pt x="6302375" y="2657647"/>
                    <a:pt x="6415088" y="2113134"/>
                    <a:pt x="6496050" y="1843259"/>
                  </a:cubicBezTo>
                  <a:cubicBezTo>
                    <a:pt x="6577012" y="1573384"/>
                    <a:pt x="6630988" y="1395584"/>
                    <a:pt x="6686550" y="1252709"/>
                  </a:cubicBezTo>
                  <a:cubicBezTo>
                    <a:pt x="6742113" y="1109834"/>
                    <a:pt x="6810375" y="1039984"/>
                    <a:pt x="6829425" y="986009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534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5" grpId="0"/>
      <p:bldP spid="35" grpId="1"/>
      <p:bldP spid="36" grpId="0"/>
      <p:bldP spid="36" grpId="1"/>
      <p:bldP spid="8" grpId="0"/>
      <p:bldP spid="8" grpId="1"/>
      <p:bldP spid="43" grpId="0"/>
      <p:bldP spid="43" grpId="1"/>
      <p:bldP spid="43" grpId="2"/>
      <p:bldP spid="9" grpId="0"/>
      <p:bldP spid="9" grpId="1"/>
      <p:bldP spid="9" grpId="2"/>
      <p:bldP spid="10" grpId="0"/>
      <p:bldP spid="10" grpId="1"/>
      <p:bldP spid="44" grpId="0"/>
      <p:bldP spid="44" grpId="1"/>
      <p:bldP spid="45" grpId="0"/>
      <p:bldP spid="45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11" grpId="0"/>
      <p:bldP spid="11" grpId="1"/>
      <p:bldP spid="11" grpId="2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8964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카페24 고운밤" pitchFamily="2" charset="-127"/>
                <a:ea typeface="카페24 고운밤" pitchFamily="2" charset="-127"/>
              </a:rPr>
              <a:t>코드 설명</a:t>
            </a:r>
            <a:endParaRPr lang="ko-KR" altLang="en-US" sz="4000" dirty="0"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0" y="1441748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카페24 고운밤" pitchFamily="2" charset="-127"/>
                <a:ea typeface="카페24 고운밤" pitchFamily="2" charset="-127"/>
              </a:rPr>
              <a:t>만든 </a:t>
            </a:r>
            <a:r>
              <a:rPr lang="en-US" altLang="ko-KR" dirty="0" err="1" smtClean="0">
                <a:latin typeface="카페24 고운밤" pitchFamily="2" charset="-127"/>
                <a:ea typeface="카페24 고운밤" pitchFamily="2" charset="-127"/>
              </a:rPr>
              <a:t>cs</a:t>
            </a:r>
            <a:r>
              <a:rPr lang="en-US" altLang="ko-KR" dirty="0" smtClean="0">
                <a:latin typeface="카페24 고운밤" pitchFamily="2" charset="-127"/>
                <a:ea typeface="카페24 고운밤" pitchFamily="2" charset="-127"/>
              </a:rPr>
              <a:t> </a:t>
            </a:r>
            <a:r>
              <a:rPr lang="ko-KR" altLang="en-US" dirty="0" smtClean="0">
                <a:latin typeface="카페24 고운밤" pitchFamily="2" charset="-127"/>
                <a:ea typeface="카페24 고운밤" pitchFamily="2" charset="-127"/>
              </a:rPr>
              <a:t>파일은 총 </a:t>
            </a:r>
            <a:r>
              <a:rPr lang="en-US" altLang="ko-KR" dirty="0" smtClean="0">
                <a:latin typeface="카페24 고운밤" pitchFamily="2" charset="-127"/>
                <a:ea typeface="카페24 고운밤" pitchFamily="2" charset="-127"/>
              </a:rPr>
              <a:t>6</a:t>
            </a:r>
            <a:r>
              <a:rPr lang="ko-KR" altLang="en-US" dirty="0" smtClean="0">
                <a:latin typeface="카페24 고운밤" pitchFamily="2" charset="-127"/>
                <a:ea typeface="카페24 고운밤" pitchFamily="2" charset="-127"/>
              </a:rPr>
              <a:t>개이고</a:t>
            </a:r>
            <a:endParaRPr lang="en-US" altLang="ko-KR" dirty="0" smtClean="0"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2132856"/>
            <a:ext cx="21291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카페24 고운밤" pitchFamily="2" charset="-127"/>
                <a:ea typeface="카페24 고운밤" pitchFamily="2" charset="-127"/>
              </a:rPr>
              <a:t>MapDisplay.cs</a:t>
            </a:r>
            <a:endParaRPr lang="en-US" altLang="ko-KR" dirty="0" smtClean="0"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dirty="0" err="1" smtClean="0">
                <a:latin typeface="카페24 고운밤" pitchFamily="2" charset="-127"/>
                <a:ea typeface="카페24 고운밤" pitchFamily="2" charset="-127"/>
              </a:rPr>
              <a:t>MapGenerator.cs</a:t>
            </a:r>
            <a:endParaRPr lang="en-US" altLang="ko-KR" dirty="0" smtClean="0"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dirty="0" err="1" smtClean="0">
                <a:latin typeface="카페24 고운밤" pitchFamily="2" charset="-127"/>
                <a:ea typeface="카페24 고운밤" pitchFamily="2" charset="-127"/>
              </a:rPr>
              <a:t>MeshGenerator.cs</a:t>
            </a:r>
            <a:endParaRPr lang="en-US" altLang="ko-KR" dirty="0"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dirty="0" err="1" smtClean="0">
                <a:latin typeface="카페24 고운밤" pitchFamily="2" charset="-127"/>
                <a:ea typeface="카페24 고운밤" pitchFamily="2" charset="-127"/>
              </a:rPr>
              <a:t>Noise.cs</a:t>
            </a:r>
            <a:endParaRPr lang="en-US" altLang="ko-KR" dirty="0"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dirty="0" err="1" smtClean="0">
                <a:latin typeface="카페24 고운밤" pitchFamily="2" charset="-127"/>
                <a:ea typeface="카페24 고운밤" pitchFamily="2" charset="-127"/>
              </a:rPr>
              <a:t>TextureGenerator.cs</a:t>
            </a:r>
            <a:endParaRPr lang="en-US" altLang="ko-KR" dirty="0"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dirty="0" err="1" smtClean="0">
                <a:latin typeface="카페24 고운밤" pitchFamily="2" charset="-127"/>
                <a:ea typeface="카페24 고운밤" pitchFamily="2" charset="-127"/>
              </a:rPr>
              <a:t>MapGeneratorEditor.cs</a:t>
            </a:r>
            <a:endParaRPr lang="en-US" altLang="ko-KR" dirty="0"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139206"/>
            <a:ext cx="412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카페24 고운밤" pitchFamily="2" charset="-127"/>
                <a:ea typeface="카페24 고운밤" pitchFamily="2" charset="-127"/>
              </a:rPr>
              <a:t>Generator</a:t>
            </a:r>
            <a:r>
              <a:rPr lang="ko-KR" altLang="en-US" dirty="0">
                <a:latin typeface="카페24 고운밤" pitchFamily="2" charset="-127"/>
                <a:ea typeface="카페24 고운밤" pitchFamily="2" charset="-127"/>
              </a:rPr>
              <a:t>가 만든 것을 </a:t>
            </a:r>
            <a:r>
              <a:rPr lang="ko-KR" altLang="en-US" dirty="0" err="1">
                <a:latin typeface="카페24 고운밤" pitchFamily="2" charset="-127"/>
                <a:ea typeface="카페24 고운밤" pitchFamily="2" charset="-127"/>
              </a:rPr>
              <a:t>유니티에서</a:t>
            </a:r>
            <a:r>
              <a:rPr lang="ko-KR" altLang="en-US" dirty="0">
                <a:latin typeface="카페24 고운밤" pitchFamily="2" charset="-127"/>
                <a:ea typeface="카페24 고운밤" pitchFamily="2" charset="-127"/>
              </a:rPr>
              <a:t> 보여주는 </a:t>
            </a:r>
            <a:r>
              <a:rPr lang="en-US" altLang="ko-KR" dirty="0" err="1">
                <a:latin typeface="카페24 고운밤" pitchFamily="2" charset="-127"/>
                <a:ea typeface="카페24 고운밤" pitchFamily="2" charset="-127"/>
              </a:rPr>
              <a:t>cs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33402" y="21392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카페24 고운밤" pitchFamily="2" charset="-127"/>
                <a:ea typeface="카페24 고운밤" pitchFamily="2" charset="-127"/>
              </a:rPr>
              <a:t>&gt;&gt;&gt;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839428" y="2414836"/>
            <a:ext cx="3297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카페24 고운밤" pitchFamily="2" charset="-127"/>
                <a:ea typeface="카페24 고운밤" pitchFamily="2" charset="-127"/>
              </a:rPr>
              <a:t>Generator</a:t>
            </a:r>
            <a:r>
              <a:rPr lang="ko-KR" altLang="en-US" dirty="0">
                <a:latin typeface="카페24 고운밤" pitchFamily="2" charset="-127"/>
                <a:ea typeface="카페24 고운밤" pitchFamily="2" charset="-127"/>
              </a:rPr>
              <a:t>들을 호출해 </a:t>
            </a:r>
            <a:r>
              <a:rPr lang="ko-KR" altLang="en-US" dirty="0" err="1">
                <a:latin typeface="카페24 고운밤" pitchFamily="2" charset="-127"/>
                <a:ea typeface="카페24 고운밤" pitchFamily="2" charset="-127"/>
              </a:rPr>
              <a:t>맵을</a:t>
            </a:r>
            <a:r>
              <a:rPr lang="ko-KR" altLang="en-US" dirty="0">
                <a:latin typeface="카페24 고운밤" pitchFamily="2" charset="-127"/>
                <a:ea typeface="카페24 고운밤" pitchFamily="2" charset="-127"/>
              </a:rPr>
              <a:t> 만드는 </a:t>
            </a:r>
            <a:r>
              <a:rPr lang="en-US" altLang="ko-KR" dirty="0" err="1">
                <a:latin typeface="카페24 고운밤" pitchFamily="2" charset="-127"/>
                <a:ea typeface="카페24 고운밤" pitchFamily="2" charset="-127"/>
              </a:rPr>
              <a:t>cs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034432" y="2696220"/>
            <a:ext cx="3924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카페24 고운밤" pitchFamily="2" charset="-127"/>
                <a:ea typeface="카페24 고운밤" pitchFamily="2" charset="-127"/>
              </a:rPr>
              <a:t>Noise.cs</a:t>
            </a:r>
            <a:r>
              <a:rPr lang="ko-KR" altLang="en-US" dirty="0">
                <a:latin typeface="카페24 고운밤" pitchFamily="2" charset="-127"/>
                <a:ea typeface="카페24 고운밤" pitchFamily="2" charset="-127"/>
              </a:rPr>
              <a:t>에서 만든 </a:t>
            </a:r>
            <a:r>
              <a:rPr lang="en-US" altLang="ko-KR" dirty="0">
                <a:latin typeface="카페24 고운밤" pitchFamily="2" charset="-127"/>
                <a:ea typeface="카페24 고운밤" pitchFamily="2" charset="-127"/>
              </a:rPr>
              <a:t>Noise</a:t>
            </a:r>
            <a:r>
              <a:rPr lang="ko-KR" altLang="en-US" dirty="0">
                <a:latin typeface="카페24 고운밤" pitchFamily="2" charset="-127"/>
                <a:ea typeface="카페24 고운밤" pitchFamily="2" charset="-127"/>
              </a:rPr>
              <a:t>로 </a:t>
            </a:r>
            <a:r>
              <a:rPr lang="en-US" altLang="ko-KR" dirty="0">
                <a:latin typeface="카페24 고운밤" pitchFamily="2" charset="-127"/>
                <a:ea typeface="카페24 고운밤" pitchFamily="2" charset="-127"/>
              </a:rPr>
              <a:t>Mesh</a:t>
            </a:r>
            <a:r>
              <a:rPr lang="ko-KR" altLang="en-US" dirty="0">
                <a:latin typeface="카페24 고운밤" pitchFamily="2" charset="-127"/>
                <a:ea typeface="카페24 고운밤" pitchFamily="2" charset="-127"/>
              </a:rPr>
              <a:t>를 만드는 </a:t>
            </a:r>
            <a:r>
              <a:rPr lang="en-US" altLang="ko-KR" dirty="0" err="1">
                <a:latin typeface="카페24 고운밤" pitchFamily="2" charset="-127"/>
                <a:ea typeface="카페24 고운밤" pitchFamily="2" charset="-127"/>
              </a:rPr>
              <a:t>cs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212153" y="2955910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카페24 고운밤" pitchFamily="2" charset="-127"/>
                <a:ea typeface="카페24 고운밤" pitchFamily="2" charset="-127"/>
              </a:rPr>
              <a:t>PerlinNoise</a:t>
            </a:r>
            <a:r>
              <a:rPr lang="ko-KR" altLang="en-US" dirty="0">
                <a:latin typeface="카페24 고운밤" pitchFamily="2" charset="-127"/>
                <a:ea typeface="카페24 고운밤" pitchFamily="2" charset="-127"/>
              </a:rPr>
              <a:t>를 만드는 </a:t>
            </a:r>
            <a:r>
              <a:rPr lang="en-US" altLang="ko-KR" dirty="0" err="1">
                <a:latin typeface="카페24 고운밤" pitchFamily="2" charset="-127"/>
                <a:ea typeface="카페24 고운밤" pitchFamily="2" charset="-127"/>
              </a:rPr>
              <a:t>cs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250456" y="3244726"/>
            <a:ext cx="4100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카페24 고운밤" pitchFamily="2" charset="-127"/>
                <a:ea typeface="카페24 고운밤" pitchFamily="2" charset="-127"/>
              </a:rPr>
              <a:t>Noise.cs</a:t>
            </a:r>
            <a:r>
              <a:rPr lang="ko-KR" altLang="en-US" dirty="0">
                <a:latin typeface="카페24 고운밤" pitchFamily="2" charset="-127"/>
                <a:ea typeface="카페24 고운밤" pitchFamily="2" charset="-127"/>
              </a:rPr>
              <a:t>에서 만든 </a:t>
            </a:r>
            <a:r>
              <a:rPr lang="en-US" altLang="ko-KR" dirty="0">
                <a:latin typeface="카페24 고운밤" pitchFamily="2" charset="-127"/>
                <a:ea typeface="카페24 고운밤" pitchFamily="2" charset="-127"/>
              </a:rPr>
              <a:t>Noise</a:t>
            </a:r>
            <a:r>
              <a:rPr lang="ko-KR" altLang="en-US" dirty="0">
                <a:latin typeface="카페24 고운밤" pitchFamily="2" charset="-127"/>
                <a:ea typeface="카페24 고운밤" pitchFamily="2" charset="-127"/>
              </a:rPr>
              <a:t>로 </a:t>
            </a:r>
            <a:r>
              <a:rPr lang="en-US" altLang="ko-KR" dirty="0">
                <a:latin typeface="카페24 고운밤" pitchFamily="2" charset="-127"/>
                <a:ea typeface="카페24 고운밤" pitchFamily="2" charset="-127"/>
              </a:rPr>
              <a:t>Texture</a:t>
            </a:r>
            <a:r>
              <a:rPr lang="ko-KR" altLang="en-US" dirty="0">
                <a:latin typeface="카페24 고운밤" pitchFamily="2" charset="-127"/>
                <a:ea typeface="카페24 고운밤" pitchFamily="2" charset="-127"/>
              </a:rPr>
              <a:t>를 만드는 </a:t>
            </a:r>
            <a:r>
              <a:rPr lang="en-US" altLang="ko-KR" dirty="0" err="1">
                <a:latin typeface="카페24 고운밤" pitchFamily="2" charset="-127"/>
                <a:ea typeface="카페24 고운밤" pitchFamily="2" charset="-127"/>
              </a:rPr>
              <a:t>cs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432572" y="3511500"/>
            <a:ext cx="3076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카페24 고운밤" pitchFamily="2" charset="-127"/>
                <a:ea typeface="카페24 고운밤" pitchFamily="2" charset="-127"/>
              </a:rPr>
              <a:t>MapGenerator</a:t>
            </a:r>
            <a:r>
              <a:rPr lang="ko-KR" altLang="en-US" dirty="0">
                <a:latin typeface="카페24 고운밤" pitchFamily="2" charset="-127"/>
                <a:ea typeface="카페24 고운밤" pitchFamily="2" charset="-127"/>
              </a:rPr>
              <a:t>의 </a:t>
            </a:r>
            <a:r>
              <a:rPr lang="ko-KR" altLang="en-US" dirty="0" err="1">
                <a:latin typeface="카페24 고운밤" pitchFamily="2" charset="-127"/>
                <a:ea typeface="카페24 고운밤" pitchFamily="2" charset="-127"/>
              </a:rPr>
              <a:t>커스텀</a:t>
            </a:r>
            <a:r>
              <a:rPr lang="ko-KR" altLang="en-US" dirty="0">
                <a:latin typeface="카페24 고운밤" pitchFamily="2" charset="-127"/>
                <a:ea typeface="카페24 고운밤" pitchFamily="2" charset="-127"/>
              </a:rPr>
              <a:t> </a:t>
            </a:r>
            <a:r>
              <a:rPr lang="ko-KR" altLang="en-US" dirty="0" smtClean="0">
                <a:latin typeface="카페24 고운밤" pitchFamily="2" charset="-127"/>
                <a:ea typeface="카페24 고운밤" pitchFamily="2" charset="-127"/>
              </a:rPr>
              <a:t>에디터</a:t>
            </a:r>
            <a:r>
              <a:rPr lang="en-US" altLang="ko-KR" dirty="0" smtClean="0">
                <a:latin typeface="카페24 고운밤" pitchFamily="2" charset="-127"/>
                <a:ea typeface="카페24 고운밤" pitchFamily="2" charset="-127"/>
              </a:rPr>
              <a:t> </a:t>
            </a:r>
            <a:r>
              <a:rPr lang="en-US" altLang="ko-KR" dirty="0" err="1">
                <a:latin typeface="카페24 고운밤" pitchFamily="2" charset="-127"/>
                <a:ea typeface="카페24 고운밤" pitchFamily="2" charset="-127"/>
              </a:rPr>
              <a:t>cs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00318" y="24208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카페24 고운밤" pitchFamily="2" charset="-127"/>
                <a:ea typeface="카페24 고운밤" pitchFamily="2" charset="-127"/>
              </a:rPr>
              <a:t>&gt;&gt;&gt;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618934" y="26962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카페24 고운밤" pitchFamily="2" charset="-127"/>
                <a:ea typeface="카페24 고운밤" pitchFamily="2" charset="-127"/>
              </a:rPr>
              <a:t>&gt;&gt;&gt;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03005" y="29686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카페24 고운밤" pitchFamily="2" charset="-127"/>
                <a:ea typeface="카페24 고운밤" pitchFamily="2" charset="-127"/>
              </a:rPr>
              <a:t>&gt;&gt;&gt;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26683" y="32447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카페24 고운밤" pitchFamily="2" charset="-127"/>
                <a:ea typeface="카페24 고운밤" pitchFamily="2" charset="-127"/>
              </a:rPr>
              <a:t>&gt;&gt;&gt;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59832" y="35010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카페24 고운밤" pitchFamily="2" charset="-127"/>
                <a:ea typeface="카페24 고운밤" pitchFamily="2" charset="-127"/>
              </a:rPr>
              <a:t>&gt;&gt;&gt;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413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9" grpId="0"/>
      <p:bldP spid="20" grpId="0"/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8964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latin typeface="카페24 고운밤" pitchFamily="2" charset="-127"/>
                <a:ea typeface="카페24 고운밤" pitchFamily="2" charset="-127"/>
              </a:rPr>
              <a:t>유니</a:t>
            </a:r>
            <a:r>
              <a:rPr lang="ko-KR" altLang="en-US" sz="4000" dirty="0" err="1">
                <a:latin typeface="카페24 고운밤" pitchFamily="2" charset="-127"/>
                <a:ea typeface="카페24 고운밤" pitchFamily="2" charset="-127"/>
              </a:rPr>
              <a:t>티</a:t>
            </a:r>
            <a:endParaRPr lang="ko-KR" altLang="en-US" sz="4000" dirty="0">
              <a:latin typeface="카페24 고운밤" pitchFamily="2" charset="-127"/>
              <a:ea typeface="카페24 고운밤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577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각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871</TotalTime>
  <Words>229</Words>
  <Application>Microsoft Office PowerPoint</Application>
  <PresentationFormat>화면 슬라이드 쇼(4:3)</PresentationFormat>
  <Paragraphs>62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채영훈</dc:creator>
  <cp:lastModifiedBy>채영훈</cp:lastModifiedBy>
  <cp:revision>84</cp:revision>
  <dcterms:created xsi:type="dcterms:W3CDTF">2022-01-15T05:24:22Z</dcterms:created>
  <dcterms:modified xsi:type="dcterms:W3CDTF">2022-01-19T03:14:37Z</dcterms:modified>
</cp:coreProperties>
</file>