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1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5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1B67-0F86-44C8-AC59-E4FF9CE89A91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D9B3-72EC-46B2-A417-730603CA1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2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02428"/>
            <a:ext cx="9144000" cy="1111008"/>
          </a:xfrm>
        </p:spPr>
        <p:txBody>
          <a:bodyPr/>
          <a:lstStyle/>
          <a:p>
            <a:r>
              <a:rPr lang="ko-KR" altLang="en-US" dirty="0" smtClean="0"/>
              <a:t>포스트 </a:t>
            </a:r>
            <a:r>
              <a:rPr lang="ko-KR" altLang="en-US" dirty="0" err="1" smtClean="0"/>
              <a:t>프로세싱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2753832"/>
            <a:ext cx="9144000" cy="369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 smtClean="0"/>
              <a:t>목차</a:t>
            </a:r>
            <a:endParaRPr lang="en-US" altLang="ko-KR" sz="4000" dirty="0" smtClean="0"/>
          </a:p>
          <a:p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필요 작업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쓰이는 곳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간단한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 요소가 화면에 출력되기 전에 카메라의 이미지버퍼에서 전체 화면에 필터와 효과를 적용한다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설정 시간을 많이 들이지 않고도 애플리케이션의 시각 요소를 크게 향상할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남용하면 정말 최악의 최적화를 구현할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06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필요작업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렌더링 파이프라인을 조금이라도 알아야한다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 문서에서는 화면에 출력하기 전에 컴퓨터가 받는 정보 정도로 간략하게 설명하겠다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언어의 문법이나 함수들을 알고 있어야한다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포스트 </a:t>
            </a:r>
            <a:r>
              <a:rPr lang="ko-KR" altLang="en-US" dirty="0" err="1" smtClean="0"/>
              <a:t>프로세싱은</a:t>
            </a:r>
            <a:r>
              <a:rPr lang="ko-KR" altLang="en-US" dirty="0" smtClean="0"/>
              <a:t> 사실 이론보단 계산으로 구현하는 </a:t>
            </a:r>
            <a:r>
              <a:rPr lang="ko-KR" altLang="en-US" dirty="0" err="1" smtClean="0"/>
              <a:t>쉐이더다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예를 들면 이게 흑백을 구현하는 코드의 끝이다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98" y="5237906"/>
            <a:ext cx="469648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쓰이는 곳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우리가 하는 거의 모든 게임에서 쓰인다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포스트 </a:t>
            </a:r>
            <a:r>
              <a:rPr lang="ko-KR" altLang="en-US" dirty="0" err="1" smtClean="0"/>
              <a:t>프로세싱은</a:t>
            </a:r>
            <a:r>
              <a:rPr lang="ko-KR" altLang="en-US" dirty="0" smtClean="0"/>
              <a:t> 단점에서 말했듯이 남용하면 최악이지만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그렇지 않다면 적은 비용으로 최고의 퀄리티를 수용할 수 있는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좋은 </a:t>
            </a:r>
            <a:r>
              <a:rPr lang="ko-KR" altLang="en-US" dirty="0" err="1" smtClean="0"/>
              <a:t>쉐이더다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ko-KR" altLang="en-US" dirty="0" smtClean="0"/>
              <a:t>배틀그라운드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레인보우 </a:t>
            </a:r>
            <a:r>
              <a:rPr lang="ko-KR" altLang="en-US" dirty="0" err="1" smtClean="0"/>
              <a:t>식스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사실 더 많겠지만</a:t>
            </a:r>
            <a:r>
              <a:rPr lang="en-US" altLang="ko-KR" dirty="0"/>
              <a:t> </a:t>
            </a:r>
            <a:r>
              <a:rPr lang="ko-KR" altLang="en-US" dirty="0" smtClean="0"/>
              <a:t>알고있는 게임 중 옵션에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포스트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‘</a:t>
            </a:r>
          </a:p>
          <a:p>
            <a:pPr marL="0" indent="0">
              <a:buNone/>
            </a:pPr>
            <a:r>
              <a:rPr lang="ko-KR" altLang="en-US" dirty="0" smtClean="0"/>
              <a:t>이 있는 게임들이다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3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포스트 </a:t>
            </a:r>
            <a:r>
              <a:rPr lang="ko-KR" altLang="en-US" dirty="0" err="1" smtClean="0"/>
              <a:t>프로세싱은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UV,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언어만 이해한다면 그저 단순 계산이기 때문에 딱히 </a:t>
            </a:r>
            <a:r>
              <a:rPr lang="ko-KR" altLang="en-US" dirty="0" err="1" smtClean="0"/>
              <a:t>그렇다할</a:t>
            </a:r>
            <a:r>
              <a:rPr lang="ko-KR" altLang="en-US" dirty="0" smtClean="0"/>
              <a:t> 공식이 없다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위 코드를 보면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두개의 값을 받아서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우리가 알고 있는 </a:t>
            </a:r>
            <a:r>
              <a:rPr lang="en-US" altLang="ko-KR" dirty="0" smtClean="0"/>
              <a:t>lerp</a:t>
            </a:r>
            <a:r>
              <a:rPr lang="ko-KR" altLang="en-US" dirty="0" smtClean="0"/>
              <a:t>로 계산해주고 그 값을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7" y="2758528"/>
            <a:ext cx="690658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183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포스트 프로세싱</vt:lpstr>
      <vt:lpstr>정의 </vt:lpstr>
      <vt:lpstr>필요작업 </vt:lpstr>
      <vt:lpstr>쓰이는 곳</vt:lpstr>
      <vt:lpstr>간단한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포스트 프로세싱</dc:title>
  <dc:creator>ByungWoon-Kang</dc:creator>
  <cp:lastModifiedBy>ByungWoon-Kang</cp:lastModifiedBy>
  <cp:revision>2</cp:revision>
  <dcterms:created xsi:type="dcterms:W3CDTF">2022-01-23T04:56:37Z</dcterms:created>
  <dcterms:modified xsi:type="dcterms:W3CDTF">2022-01-23T05:01:09Z</dcterms:modified>
</cp:coreProperties>
</file>