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5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4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0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548A-FECA-4A84-86F9-95265011EF4B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BDDF-F634-43CE-8477-CB60052E7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9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catgame.tistory.com/27" TargetMode="External"/><Relationship Id="rId2" Type="http://schemas.openxmlformats.org/officeDocument/2006/relationships/hyperlink" Target="https://blog.naver.com/mnpshino/2215410255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blog.popekim.com/2012/01/0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25032"/>
            <a:ext cx="9144000" cy="1000679"/>
          </a:xfrm>
        </p:spPr>
        <p:txBody>
          <a:bodyPr/>
          <a:lstStyle/>
          <a:p>
            <a:r>
              <a:rPr lang="ko-KR" altLang="en-US" dirty="0" err="1" smtClean="0"/>
              <a:t>카툰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랜더링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53832"/>
            <a:ext cx="9144000" cy="369481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목차</a:t>
            </a:r>
            <a:endParaRPr lang="en-US" altLang="ko-KR" sz="4000" dirty="0" smtClean="0"/>
          </a:p>
          <a:p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필요 작업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쓰이는 곳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간단한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66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툰 </a:t>
            </a:r>
            <a:r>
              <a:rPr lang="ko-KR" altLang="en-US" dirty="0" err="1" smtClean="0"/>
              <a:t>쉐이더는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외각선과</a:t>
            </a:r>
            <a:r>
              <a:rPr lang="ko-KR" altLang="en-US" dirty="0" smtClean="0"/>
              <a:t> 단계별 음영을 표현하는 </a:t>
            </a:r>
            <a:r>
              <a:rPr lang="ko-KR" altLang="en-US" dirty="0" err="1" smtClean="0"/>
              <a:t>쉐이더로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만화 느낌을 줄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44"/>
            <a:ext cx="6437380" cy="35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6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필요작업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툰쉐이더는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쉐이딩</a:t>
            </a:r>
            <a:r>
              <a:rPr lang="ko-KR" altLang="en-US" dirty="0" smtClean="0"/>
              <a:t> 기법들이 합쳐져서 표현되는 </a:t>
            </a:r>
            <a:r>
              <a:rPr lang="ko-KR" altLang="en-US" dirty="0" err="1" smtClean="0"/>
              <a:t>쉐이더기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떄문에</a:t>
            </a:r>
            <a:r>
              <a:rPr lang="ko-KR" altLang="en-US" dirty="0"/>
              <a:t> </a:t>
            </a:r>
            <a:r>
              <a:rPr lang="ko-KR" altLang="en-US" dirty="0" smtClean="0"/>
              <a:t>여러 작업들을 </a:t>
            </a:r>
            <a:r>
              <a:rPr lang="ko-KR" altLang="en-US" dirty="0" err="1" smtClean="0"/>
              <a:t>해줘야한다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라이트벡터와 </a:t>
            </a:r>
            <a:r>
              <a:rPr lang="ko-KR" altLang="en-US" dirty="0" err="1" smtClean="0"/>
              <a:t>노말벡터의</a:t>
            </a:r>
            <a:r>
              <a:rPr lang="ko-KR" altLang="en-US" dirty="0" smtClean="0"/>
              <a:t> 내적을 이용한 값을 </a:t>
            </a:r>
            <a:r>
              <a:rPr lang="ko-KR" altLang="en-US" dirty="0" err="1" smtClean="0"/>
              <a:t>구해야한다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52" y="3933417"/>
            <a:ext cx="536332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4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필요작업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외곽선을 구현해야한다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기법중에</a:t>
            </a:r>
            <a:r>
              <a:rPr lang="ko-KR" altLang="en-US" dirty="0" smtClean="0"/>
              <a:t> 하나를 선택하여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툰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구현한다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작업이 합쳐져서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툰쉐이더를</a:t>
            </a:r>
            <a:r>
              <a:rPr lang="ko-KR" altLang="en-US" dirty="0" smtClean="0"/>
              <a:t> 구현할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88" y="1825625"/>
            <a:ext cx="456311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쓰이는 곳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정의에서도 설명했듯이 만화같이 보이게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쓰일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게임을 진행 하다 보면 스토리상에서 나오는 연출 애니메이션 영상을 본적이 있을 것 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이하 작업을 할 때 쓸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붕괴</a:t>
            </a:r>
            <a:r>
              <a:rPr lang="en-US" altLang="ko-KR" dirty="0" smtClean="0"/>
              <a:t>3, </a:t>
            </a:r>
            <a:r>
              <a:rPr lang="ko-KR" altLang="en-US" dirty="0" smtClean="0"/>
              <a:t>원신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 일본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미국향</a:t>
            </a:r>
            <a:r>
              <a:rPr lang="ko-KR" altLang="en-US" dirty="0" smtClean="0"/>
              <a:t>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90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3639"/>
            <a:ext cx="4296375" cy="2572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30" y="365125"/>
            <a:ext cx="4391638" cy="3972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3" y="4076312"/>
            <a:ext cx="806880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마지막으로 내가 공부할 때 참고했던 사이트들이다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https://blog.naver.com/mnpshino/221541025516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툰쉐이딩만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https://darkcatgame.tistory.com/27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기초부터</a:t>
            </a:r>
            <a:endParaRPr lang="en-US" altLang="ko-KR" dirty="0" smtClean="0"/>
          </a:p>
          <a:p>
            <a:r>
              <a:rPr lang="en-US" altLang="ko-KR" dirty="0">
                <a:hlinkClick r:id="rId4" tooltip="https://kblog.popekim.com/2012/01/06.html"/>
              </a:rPr>
              <a:t>https://</a:t>
            </a:r>
            <a:r>
              <a:rPr lang="en-US" altLang="ko-KR" dirty="0" smtClean="0">
                <a:hlinkClick r:id="rId4" tooltip="https://kblog.popekim.com/2012/01/06.html"/>
              </a:rPr>
              <a:t>kblog.popekim.com/2012/01/06.html</a:t>
            </a:r>
            <a:r>
              <a:rPr lang="en-US" altLang="ko-KR" dirty="0" smtClean="0"/>
              <a:t> 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146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카툰 쉐이더 / 랜더링</vt:lpstr>
      <vt:lpstr>정의</vt:lpstr>
      <vt:lpstr>필요작업</vt:lpstr>
      <vt:lpstr>필요작업</vt:lpstr>
      <vt:lpstr>쓰이는 곳</vt:lpstr>
      <vt:lpstr>간단한 코드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카툰 쉐이더 / 랜더링</dc:title>
  <dc:creator>ByungWoon-Kang</dc:creator>
  <cp:lastModifiedBy>ByungWoon-Kang</cp:lastModifiedBy>
  <cp:revision>4</cp:revision>
  <dcterms:created xsi:type="dcterms:W3CDTF">2022-01-23T04:42:19Z</dcterms:created>
  <dcterms:modified xsi:type="dcterms:W3CDTF">2022-01-23T05:01:11Z</dcterms:modified>
</cp:coreProperties>
</file>