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B5CF825-F10C-4833-A6CB-A7740E4FC9CF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B9B1C9C-815B-438D-A9B5-DB0F67D4F8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638689"/>
            <a:ext cx="3110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err="1" smtClean="0">
                <a:latin typeface="카페24 빛나는별" pitchFamily="2" charset="-127"/>
                <a:ea typeface="카페24 빛나는별" pitchFamily="2" charset="-127"/>
              </a:rPr>
              <a:t>ToonShader</a:t>
            </a:r>
            <a:endParaRPr lang="ko-KR" altLang="en-US" sz="8000" dirty="0">
              <a:latin typeface="카페24 빛나는별" pitchFamily="2" charset="-127"/>
              <a:ea typeface="카페24 빛나는별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6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959" y="476672"/>
            <a:ext cx="2219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카페24 빛나는별" pitchFamily="2" charset="-127"/>
                <a:ea typeface="카페24 빛나는별" pitchFamily="2" charset="-127"/>
              </a:rPr>
              <a:t>Contents</a:t>
            </a:r>
            <a:endParaRPr lang="ko-KR" altLang="en-US" sz="72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1844824"/>
            <a:ext cx="1359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>
                <a:latin typeface="카페24 빛나는별" pitchFamily="2" charset="-127"/>
                <a:ea typeface="카페24 빛나는별" pitchFamily="2" charset="-127"/>
              </a:rPr>
              <a:t>Shader</a:t>
            </a:r>
            <a:r>
              <a:rPr lang="en-US" altLang="ko-KR" sz="4400" dirty="0" smtClean="0">
                <a:latin typeface="카페24 빛나는별" pitchFamily="2" charset="-127"/>
                <a:ea typeface="카페24 빛나는별" pitchFamily="2" charset="-127"/>
              </a:rPr>
              <a:t>?</a:t>
            </a:r>
            <a:endParaRPr lang="ko-KR" altLang="en-US" sz="44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2803575"/>
            <a:ext cx="2183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카페24 빛나는별" pitchFamily="2" charset="-127"/>
                <a:ea typeface="카페24 빛나는별" pitchFamily="2" charset="-127"/>
              </a:rPr>
              <a:t>Vertex, Pixel?</a:t>
            </a:r>
            <a:endParaRPr lang="ko-KR" altLang="en-US" sz="44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6613" y="3307631"/>
            <a:ext cx="3023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카페24 빛나는별" pitchFamily="2" charset="-127"/>
                <a:ea typeface="카페24 빛나는별" pitchFamily="2" charset="-127"/>
              </a:rPr>
              <a:t>Vertex </a:t>
            </a:r>
            <a:r>
              <a:rPr lang="en-US" altLang="ko-KR" sz="4400" dirty="0" err="1" smtClean="0">
                <a:latin typeface="카페24 빛나는별" pitchFamily="2" charset="-127"/>
                <a:ea typeface="카페24 빛나는별" pitchFamily="2" charset="-127"/>
              </a:rPr>
              <a:t>Shader</a:t>
            </a:r>
            <a:r>
              <a:rPr lang="en-US" altLang="ko-KR" sz="4400" dirty="0" smtClean="0">
                <a:latin typeface="카페24 빛나는별" pitchFamily="2" charset="-127"/>
                <a:ea typeface="카페24 빛나는별" pitchFamily="2" charset="-127"/>
              </a:rPr>
              <a:t> Code</a:t>
            </a:r>
            <a:endParaRPr lang="ko-KR" altLang="en-US" sz="44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883695"/>
            <a:ext cx="2811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카페24 빛나는별" pitchFamily="2" charset="-127"/>
                <a:ea typeface="카페24 빛나는별" pitchFamily="2" charset="-127"/>
              </a:rPr>
              <a:t>Pixel </a:t>
            </a:r>
            <a:r>
              <a:rPr lang="en-US" altLang="ko-KR" sz="4400" dirty="0" err="1" smtClean="0">
                <a:latin typeface="카페24 빛나는별" pitchFamily="2" charset="-127"/>
                <a:ea typeface="카페24 빛나는별" pitchFamily="2" charset="-127"/>
              </a:rPr>
              <a:t>Shader</a:t>
            </a:r>
            <a:r>
              <a:rPr lang="en-US" altLang="ko-KR" sz="4400" dirty="0" smtClean="0">
                <a:latin typeface="카페24 빛나는별" pitchFamily="2" charset="-127"/>
                <a:ea typeface="카페24 빛나는별" pitchFamily="2" charset="-127"/>
              </a:rPr>
              <a:t> Code</a:t>
            </a:r>
            <a:endParaRPr lang="ko-KR" altLang="en-US" sz="44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2348880"/>
            <a:ext cx="1158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카페24 빛나는별" pitchFamily="2" charset="-127"/>
                <a:ea typeface="카페24 빛나는별" pitchFamily="2" charset="-127"/>
              </a:rPr>
              <a:t>HLSL?</a:t>
            </a:r>
            <a:endParaRPr lang="ko-KR" altLang="en-US" sz="44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4459759"/>
            <a:ext cx="117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>
                <a:latin typeface="카페24 빛나는별" pitchFamily="2" charset="-127"/>
                <a:ea typeface="카페24 빛나는별" pitchFamily="2" charset="-127"/>
              </a:rPr>
              <a:t>Shader</a:t>
            </a:r>
            <a:endParaRPr lang="ko-KR" altLang="en-US" sz="4400" dirty="0">
              <a:latin typeface="카페24 빛나는별" pitchFamily="2" charset="-127"/>
              <a:ea typeface="카페24 빛나는별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04" y="384175"/>
            <a:ext cx="4362450" cy="60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32656"/>
            <a:ext cx="2321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err="1" smtClean="0">
                <a:latin typeface="카페24 빛나는별" pitchFamily="2" charset="-127"/>
                <a:ea typeface="카페24 빛나는별" pitchFamily="2" charset="-127"/>
              </a:rPr>
              <a:t>Shader</a:t>
            </a:r>
            <a:r>
              <a:rPr lang="en-US" altLang="ko-KR" sz="8000" dirty="0" smtClean="0">
                <a:latin typeface="카페24 빛나는별" pitchFamily="2" charset="-127"/>
                <a:ea typeface="카페24 빛나는별" pitchFamily="2" charset="-127"/>
              </a:rPr>
              <a:t>?</a:t>
            </a:r>
            <a:endParaRPr lang="ko-KR" altLang="en-US" sz="80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063" y="1471429"/>
            <a:ext cx="4588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쉐이더란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 화면에 출력할 픽셀의 위치와 색상을 계산하는 함수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0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332656"/>
            <a:ext cx="195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빛나는별" pitchFamily="2" charset="-127"/>
                <a:ea typeface="카페24 빛나는별" pitchFamily="2" charset="-127"/>
              </a:rPr>
              <a:t>HLSL?</a:t>
            </a:r>
            <a:endParaRPr lang="ko-KR" altLang="en-US" sz="80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063" y="1471429"/>
            <a:ext cx="1992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High level </a:t>
            </a: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shader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 language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5388" y="2514962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카페24 빛나는별" pitchFamily="2" charset="-127"/>
                <a:ea typeface="카페24 빛나는별" pitchFamily="2" charset="-127"/>
              </a:rPr>
              <a:t>C -&gt; CPU</a:t>
            </a:r>
            <a:endParaRPr lang="ko-KR" altLang="en-US" sz="54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4254" y="3297758"/>
            <a:ext cx="2729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카페24 빛나는별" pitchFamily="2" charset="-127"/>
                <a:ea typeface="카페24 빛나는별" pitchFamily="2" charset="-127"/>
              </a:rPr>
              <a:t>HLSL</a:t>
            </a:r>
            <a:r>
              <a:rPr lang="ko-KR" altLang="en-US" sz="5400" dirty="0" smtClean="0"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en-US" altLang="ko-KR" sz="5400" dirty="0" smtClean="0">
                <a:latin typeface="카페24 빛나는별" pitchFamily="2" charset="-127"/>
                <a:ea typeface="카페24 빛나는별" pitchFamily="2" charset="-127"/>
              </a:rPr>
              <a:t>-&gt; GPU</a:t>
            </a:r>
            <a:endParaRPr lang="ko-KR" altLang="en-US" sz="5400" dirty="0">
              <a:latin typeface="카페24 빛나는별" pitchFamily="2" charset="-127"/>
              <a:ea typeface="카페24 빛나는별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3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332656"/>
            <a:ext cx="38254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빛나는별" pitchFamily="2" charset="-127"/>
                <a:ea typeface="카페24 빛나는별" pitchFamily="2" charset="-127"/>
              </a:rPr>
              <a:t>Vertex, Pixel?</a:t>
            </a:r>
            <a:endParaRPr lang="ko-KR" altLang="en-US" sz="80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063" y="147142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정점과 픽셀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2411760" y="1986742"/>
            <a:ext cx="4536504" cy="3910779"/>
          </a:xfrm>
          <a:prstGeom prst="triangl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2414455" y="1989508"/>
            <a:ext cx="4536504" cy="3910779"/>
          </a:xfrm>
          <a:prstGeom prst="triangle">
            <a:avLst/>
          </a:prstGeom>
          <a:solidFill>
            <a:schemeClr val="accent1">
              <a:tint val="100000"/>
              <a:shade val="100000"/>
              <a:hueMod val="100000"/>
              <a:satMod val="10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608004" y="19147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39752" y="582551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876256" y="58237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332656"/>
            <a:ext cx="5348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빛나는별" pitchFamily="2" charset="-127"/>
                <a:ea typeface="카페24 빛나는별" pitchFamily="2" charset="-127"/>
              </a:rPr>
              <a:t>Vertex </a:t>
            </a:r>
            <a:r>
              <a:rPr lang="en-US" altLang="ko-KR" sz="8000" dirty="0" err="1" smtClean="0">
                <a:latin typeface="카페24 빛나는별" pitchFamily="2" charset="-127"/>
                <a:ea typeface="카페24 빛나는별" pitchFamily="2" charset="-127"/>
              </a:rPr>
              <a:t>Shader</a:t>
            </a:r>
            <a:r>
              <a:rPr lang="en-US" altLang="ko-KR" sz="8000" dirty="0" smtClean="0">
                <a:latin typeface="카페24 빛나는별" pitchFamily="2" charset="-127"/>
                <a:ea typeface="카페24 빛나는별" pitchFamily="2" charset="-127"/>
              </a:rPr>
              <a:t> Code</a:t>
            </a:r>
            <a:endParaRPr lang="ko-KR" altLang="en-US" sz="80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063" y="1471429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정점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쉐이더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 코드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70" y="1988840"/>
            <a:ext cx="70922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struct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VS_INPUT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{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  float4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mPosition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: POSITION;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  float3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mNormal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: NORMAL;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};</a:t>
            </a:r>
          </a:p>
          <a:p>
            <a:endParaRPr lang="en-US" altLang="ko-KR" sz="2400" dirty="0" smtClean="0">
              <a:latin typeface="카페24 빛나는별" pitchFamily="2" charset="-127"/>
              <a:ea typeface="카페24 빛나는별" pitchFamily="2" charset="-127"/>
            </a:endParaRPr>
          </a:p>
          <a:p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struct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VS_OUTPUT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{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  float4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mPosition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: POSITION;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  float3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mDiffuse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: TEXCOORD1;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1412776"/>
            <a:ext cx="566187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float4x4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gWorldViewProjectionMatrix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;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float4x4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gInvWorldMatrix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;</a:t>
            </a:r>
          </a:p>
          <a:p>
            <a:endParaRPr lang="en-US" altLang="ko-KR" sz="2200" dirty="0" smtClean="0">
              <a:latin typeface="카페24 빛나는별" pitchFamily="2" charset="-127"/>
              <a:ea typeface="카페24 빛나는별" pitchFamily="2" charset="-127"/>
            </a:endParaRP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float4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gWorldLightPosition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;</a:t>
            </a:r>
          </a:p>
          <a:p>
            <a:endParaRPr lang="en-US" altLang="ko-KR" sz="2200" dirty="0" smtClean="0">
              <a:latin typeface="카페24 빛나는별" pitchFamily="2" charset="-127"/>
              <a:ea typeface="카페24 빛나는별" pitchFamily="2" charset="-127"/>
            </a:endParaRP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VS_OUTPUT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vs_main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( VS_INPUT input )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{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  VS_OUTPUT output;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 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output.mPosition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=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mul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(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input.mPosition,gWorldViewProjectionMatrix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);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  float3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objectLightPosition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=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mul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(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gWorldLightPosition,gInvWorldMatrix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);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  float3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lightDir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= normalize(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input.mPosition.xyz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-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objectLightPosition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);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  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output.mDiffuse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= dot(-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lightDir,normalize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(</a:t>
            </a:r>
            <a:r>
              <a:rPr lang="en-US" altLang="ko-KR" sz="2200" dirty="0" err="1" smtClean="0">
                <a:latin typeface="카페24 빛나는별" pitchFamily="2" charset="-127"/>
                <a:ea typeface="카페24 빛나는별" pitchFamily="2" charset="-127"/>
              </a:rPr>
              <a:t>input.mNormal</a:t>
            </a:r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));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   return output;</a:t>
            </a:r>
          </a:p>
          <a:p>
            <a:r>
              <a:rPr lang="en-US" altLang="ko-KR" sz="2200" dirty="0" smtClean="0">
                <a:latin typeface="카페24 빛나는별" pitchFamily="2" charset="-127"/>
                <a:ea typeface="카페24 빛나는별" pitchFamily="2" charset="-127"/>
              </a:rPr>
              <a:t>}</a:t>
            </a:r>
            <a:endParaRPr lang="ko-KR" altLang="en-US" sz="2200" dirty="0" smtClean="0">
              <a:latin typeface="카페24 빛나는별" pitchFamily="2" charset="-127"/>
              <a:ea typeface="카페24 빛나는별" pitchFamily="2" charset="-127"/>
            </a:endParaRP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66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332656"/>
            <a:ext cx="49652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빛나는별" pitchFamily="2" charset="-127"/>
                <a:ea typeface="카페24 빛나는별" pitchFamily="2" charset="-127"/>
              </a:rPr>
              <a:t>Pixel </a:t>
            </a:r>
            <a:r>
              <a:rPr lang="en-US" altLang="ko-KR" sz="8000" dirty="0" err="1" smtClean="0">
                <a:latin typeface="카페24 빛나는별" pitchFamily="2" charset="-127"/>
                <a:ea typeface="카페24 빛나는별" pitchFamily="2" charset="-127"/>
              </a:rPr>
              <a:t>Shader</a:t>
            </a:r>
            <a:r>
              <a:rPr lang="en-US" altLang="ko-KR" sz="8000" dirty="0" smtClean="0">
                <a:latin typeface="카페24 빛나는별" pitchFamily="2" charset="-127"/>
                <a:ea typeface="카페24 빛나는별" pitchFamily="2" charset="-127"/>
              </a:rPr>
              <a:t> Code</a:t>
            </a:r>
            <a:endParaRPr lang="ko-KR" altLang="en-US" sz="80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063" y="1471429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픽셀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쉐이더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카페24 빛나는별" pitchFamily="2" charset="-127"/>
                <a:ea typeface="카페24 빛나는별" pitchFamily="2" charset="-127"/>
              </a:rPr>
              <a:t> 코드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093" y="2492896"/>
            <a:ext cx="7092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float3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gSurfaceColor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;</a:t>
            </a:r>
          </a:p>
          <a:p>
            <a:endParaRPr lang="en-US" altLang="ko-KR" sz="2400" dirty="0" smtClean="0">
              <a:latin typeface="카페24 빛나는별" pitchFamily="2" charset="-127"/>
              <a:ea typeface="카페24 빛나는별" pitchFamily="2" charset="-127"/>
            </a:endParaRPr>
          </a:p>
          <a:p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struct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PS_INPUT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{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  float3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mDiffuse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: TEXCOORD1;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440" y="2191504"/>
            <a:ext cx="42789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float4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ps_main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(PS_INPUT input) : COLOR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{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  float3 diffuse = saturate(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input.mDiffuse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); 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  diffuse = ceil(diffuse * 5) / 5.0f;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  return float4(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gSurfaceColor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 * </a:t>
            </a:r>
            <a:r>
              <a:rPr lang="en-US" altLang="ko-KR" sz="2400" dirty="0" err="1" smtClean="0">
                <a:latin typeface="카페24 빛나는별" pitchFamily="2" charset="-127"/>
                <a:ea typeface="카페24 빛나는별" pitchFamily="2" charset="-127"/>
              </a:rPr>
              <a:t>diffuse.xyz</a:t>
            </a:r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, 1);</a:t>
            </a:r>
          </a:p>
          <a:p>
            <a:r>
              <a:rPr lang="en-US" altLang="ko-KR" sz="2400" dirty="0" smtClean="0">
                <a:latin typeface="카페24 빛나는별" pitchFamily="2" charset="-127"/>
                <a:ea typeface="카페24 빛나는별" pitchFamily="2" charset="-127"/>
              </a:rPr>
              <a:t>}</a:t>
            </a:r>
            <a:endParaRPr lang="en-US" altLang="ko-KR" sz="2400" dirty="0" smtClean="0">
              <a:latin typeface="카페24 빛나는별" pitchFamily="2" charset="-127"/>
              <a:ea typeface="카페24 빛나는별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15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407</TotalTime>
  <Words>189</Words>
  <Application>Microsoft Office PowerPoint</Application>
  <PresentationFormat>화면 슬라이드 쇼(4:3)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채영훈</dc:creator>
  <cp:lastModifiedBy>채영훈</cp:lastModifiedBy>
  <cp:revision>9</cp:revision>
  <dcterms:created xsi:type="dcterms:W3CDTF">2022-01-22T23:12:58Z</dcterms:created>
  <dcterms:modified xsi:type="dcterms:W3CDTF">2022-01-23T05:59:59Z</dcterms:modified>
</cp:coreProperties>
</file>