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/vwqVhqMZlJq9QJ+IKhd5FVz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E55F6-1B44-404B-9CEF-EC7E535DCC45}" v="14" dt="2023-12-07T01:54:27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민 김" userId="cfdb37a1b0aada02" providerId="LiveId" clId="{8A8E55F6-1B44-404B-9CEF-EC7E535DCC45}"/>
    <pc:docChg chg="delSld modSld">
      <pc:chgData name="상민 김" userId="cfdb37a1b0aada02" providerId="LiveId" clId="{8A8E55F6-1B44-404B-9CEF-EC7E535DCC45}" dt="2023-12-07T04:51:30.359" v="164" actId="207"/>
      <pc:docMkLst>
        <pc:docMk/>
      </pc:docMkLst>
      <pc:sldChg chg="modSp mod">
        <pc:chgData name="상민 김" userId="cfdb37a1b0aada02" providerId="LiveId" clId="{8A8E55F6-1B44-404B-9CEF-EC7E535DCC45}" dt="2023-12-07T04:51:30.359" v="164" actId="207"/>
        <pc:sldMkLst>
          <pc:docMk/>
          <pc:sldMk cId="0" sldId="256"/>
        </pc:sldMkLst>
        <pc:spChg chg="mod">
          <ac:chgData name="상민 김" userId="cfdb37a1b0aada02" providerId="LiveId" clId="{8A8E55F6-1B44-404B-9CEF-EC7E535DCC45}" dt="2023-12-07T04:51:30.359" v="164" actId="207"/>
          <ac:spMkLst>
            <pc:docMk/>
            <pc:sldMk cId="0" sldId="256"/>
            <ac:spMk id="85" creationId="{00000000-0000-0000-0000-000000000000}"/>
          </ac:spMkLst>
        </pc:spChg>
      </pc:sldChg>
      <pc:sldChg chg="del">
        <pc:chgData name="상민 김" userId="cfdb37a1b0aada02" providerId="LiveId" clId="{8A8E55F6-1B44-404B-9CEF-EC7E535DCC45}" dt="2023-12-07T01:29:32.678" v="0" actId="47"/>
        <pc:sldMkLst>
          <pc:docMk/>
          <pc:sldMk cId="0" sldId="257"/>
        </pc:sldMkLst>
      </pc:sldChg>
      <pc:sldChg chg="del">
        <pc:chgData name="상민 김" userId="cfdb37a1b0aada02" providerId="LiveId" clId="{8A8E55F6-1B44-404B-9CEF-EC7E535DCC45}" dt="2023-12-07T01:29:32.678" v="0" actId="47"/>
        <pc:sldMkLst>
          <pc:docMk/>
          <pc:sldMk cId="0" sldId="258"/>
        </pc:sldMkLst>
      </pc:sldChg>
      <pc:sldChg chg="del">
        <pc:chgData name="상민 김" userId="cfdb37a1b0aada02" providerId="LiveId" clId="{8A8E55F6-1B44-404B-9CEF-EC7E535DCC45}" dt="2023-12-07T01:29:32.678" v="0" actId="47"/>
        <pc:sldMkLst>
          <pc:docMk/>
          <pc:sldMk cId="0" sldId="259"/>
        </pc:sldMkLst>
      </pc:sldChg>
      <pc:sldChg chg="del">
        <pc:chgData name="상민 김" userId="cfdb37a1b0aada02" providerId="LiveId" clId="{8A8E55F6-1B44-404B-9CEF-EC7E535DCC45}" dt="2023-12-07T01:29:32.678" v="0" actId="4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dcadf4f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dcadf4f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dcadf4f2_0_15"/>
          <p:cNvSpPr txBox="1"/>
          <p:nvPr/>
        </p:nvSpPr>
        <p:spPr>
          <a:xfrm>
            <a:off x="-161725" y="-11975"/>
            <a:ext cx="12371700" cy="70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g2a2dcadf4f2_0_15"/>
          <p:cNvSpPr txBox="1"/>
          <p:nvPr/>
        </p:nvSpPr>
        <p:spPr>
          <a:xfrm>
            <a:off x="1707409" y="665253"/>
            <a:ext cx="10218701" cy="552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반갑습니다!</a:t>
            </a:r>
            <a:r>
              <a:rPr lang="ko-KR" sz="2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켜져 있는 PC 중 편한 자리에 앉아 주세요.</a:t>
            </a:r>
            <a:endParaRPr sz="2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순서에 따라 연수 준비를 진행해 주세요.</a:t>
            </a:r>
            <a:endParaRPr sz="2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AutoNum type="arabicPeriod"/>
            </a:pPr>
            <a:r>
              <a:rPr lang="ko-KR" sz="2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dgbdscloud.click</a:t>
            </a:r>
            <a:r>
              <a:rPr lang="ko-KR" sz="2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2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files</a:t>
            </a:r>
            <a:r>
              <a:rPr lang="ko-KR" sz="2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접속</a:t>
            </a:r>
            <a:endParaRPr sz="2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AutoNum type="arabicPeriod"/>
            </a:pPr>
            <a:r>
              <a:rPr lang="ko-KR" sz="2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드라이브에 있는 파일 모두 다운로드</a:t>
            </a:r>
            <a:endParaRPr lang="en-US" altLang="ko-KR" sz="2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AutoNum type="arabicPeriod"/>
            </a:pPr>
            <a:endParaRPr lang="en-US" sz="2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ko-KR" altLang="en-US" sz="28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사람이 사용하는 </a:t>
            </a:r>
            <a:r>
              <a:rPr lang="en-US" altLang="ko-KR" sz="28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PC</a:t>
            </a:r>
            <a:r>
              <a:rPr lang="ko-KR" altLang="en-US" sz="28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이므로 연수에 필요하지 않은 프로그램 설치 및 설정 변경은 자제해주세요</a:t>
            </a:r>
            <a:r>
              <a:rPr lang="en-US" altLang="ko-KR" sz="28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Malgun Gothic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1</cp:revision>
  <dcterms:created xsi:type="dcterms:W3CDTF">2023-11-13T03:17:00Z</dcterms:created>
  <dcterms:modified xsi:type="dcterms:W3CDTF">2023-12-07T04:51:41Z</dcterms:modified>
</cp:coreProperties>
</file>