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g/vwqVhqMZlJq9QJ+IKhd5FVzS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상민 김" userId="cfdb37a1b0aada02" providerId="LiveId" clId="{E14E66A6-3306-4A34-A41B-EED25AC22C06}"/>
    <pc:docChg chg="delSld">
      <pc:chgData name="상민 김" userId="cfdb37a1b0aada02" providerId="LiveId" clId="{E14E66A6-3306-4A34-A41B-EED25AC22C06}" dt="2023-12-07T01:29:42.113" v="0" actId="47"/>
      <pc:docMkLst>
        <pc:docMk/>
      </pc:docMkLst>
      <pc:sldChg chg="del">
        <pc:chgData name="상민 김" userId="cfdb37a1b0aada02" providerId="LiveId" clId="{E14E66A6-3306-4A34-A41B-EED25AC22C06}" dt="2023-12-07T01:29:42.113" v="0" actId="47"/>
        <pc:sldMkLst>
          <pc:docMk/>
          <pc:sldMk cId="0" sldId="25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2dcadf4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2dcadf4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a2dcadf4f2_0_0"/>
          <p:cNvSpPr/>
          <p:nvPr/>
        </p:nvSpPr>
        <p:spPr>
          <a:xfrm rot="-5400000">
            <a:off x="10847025" y="5512947"/>
            <a:ext cx="1895700" cy="794400"/>
          </a:xfrm>
          <a:prstGeom prst="rtTriangle">
            <a:avLst/>
          </a:prstGeom>
          <a:solidFill>
            <a:srgbClr val="F7981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g2a2dcadf4f2_0_0"/>
          <p:cNvSpPr/>
          <p:nvPr/>
        </p:nvSpPr>
        <p:spPr>
          <a:xfrm>
            <a:off x="0" y="0"/>
            <a:ext cx="2580300" cy="226800"/>
          </a:xfrm>
          <a:prstGeom prst="rect">
            <a:avLst/>
          </a:prstGeom>
          <a:solidFill>
            <a:srgbClr val="F7981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g2a2dcadf4f2_0_0"/>
          <p:cNvSpPr/>
          <p:nvPr/>
        </p:nvSpPr>
        <p:spPr>
          <a:xfrm>
            <a:off x="2580345" y="0"/>
            <a:ext cx="9611700" cy="226800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3" name="Google Shape;93;g2a2dcadf4f2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968619">
            <a:off x="7968475" y="438765"/>
            <a:ext cx="4032995" cy="2319147"/>
          </a:xfrm>
          <a:prstGeom prst="rect">
            <a:avLst/>
          </a:prstGeom>
          <a:noFill/>
          <a:ln>
            <a:noFill/>
          </a:ln>
          <a:effectLst>
            <a:outerShdw blurRad="85725" dist="371475" dir="126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4" name="Google Shape;94;g2a2dcadf4f2_0_0"/>
          <p:cNvSpPr txBox="1"/>
          <p:nvPr/>
        </p:nvSpPr>
        <p:spPr>
          <a:xfrm>
            <a:off x="1593175" y="2176500"/>
            <a:ext cx="105987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800" b="1" i="0" u="none" strike="noStrike" cap="none">
                <a:solidFill>
                  <a:srgbClr val="FBA803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클라우드(AWS)</a:t>
            </a:r>
            <a:r>
              <a:rPr lang="ko-KR" sz="4800" b="1" i="0" u="none" strike="noStrike" cap="none">
                <a:solidFill>
                  <a:srgbClr val="E88E0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4800" b="1" i="0" u="none" strike="noStrike" cap="non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서버 구축과</a:t>
            </a:r>
            <a:endParaRPr sz="4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g2a2dcadf4f2_0_0"/>
          <p:cNvSpPr txBox="1"/>
          <p:nvPr/>
        </p:nvSpPr>
        <p:spPr>
          <a:xfrm>
            <a:off x="3996955" y="2988800"/>
            <a:ext cx="80145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800" b="1">
                <a:solidFill>
                  <a:srgbClr val="FBA803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도메인</a:t>
            </a:r>
            <a:r>
              <a:rPr lang="ko-KR" sz="4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4800" b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설정을 통한</a:t>
            </a:r>
            <a:endParaRPr sz="4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g2a2dcadf4f2_0_0"/>
          <p:cNvSpPr txBox="1"/>
          <p:nvPr/>
        </p:nvSpPr>
        <p:spPr>
          <a:xfrm>
            <a:off x="1135975" y="3774150"/>
            <a:ext cx="109035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800" b="1">
                <a:solidFill>
                  <a:srgbClr val="FBA803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나만의 웹 사이트</a:t>
            </a:r>
            <a:r>
              <a:rPr lang="ko-KR" sz="4800" b="1">
                <a:solidFill>
                  <a:srgbClr val="E88E0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4800" b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만들기</a:t>
            </a:r>
            <a:endParaRPr sz="4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g2a2dcadf4f2_0_0"/>
          <p:cNvSpPr txBox="1"/>
          <p:nvPr/>
        </p:nvSpPr>
        <p:spPr>
          <a:xfrm>
            <a:off x="6881092" y="4975002"/>
            <a:ext cx="4065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 개발팀</a:t>
            </a:r>
            <a:r>
              <a:rPr lang="ko-KR" sz="2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2400" b="1">
                <a:solidFill>
                  <a:srgbClr val="E88E09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김상민 프로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97220" y="3410951"/>
            <a:ext cx="1218895" cy="1218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95657" y="1367193"/>
            <a:ext cx="1387397" cy="1387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92608" y="5117824"/>
            <a:ext cx="1193495" cy="119349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"/>
          <p:cNvSpPr txBox="1"/>
          <p:nvPr/>
        </p:nvSpPr>
        <p:spPr>
          <a:xfrm>
            <a:off x="2196885" y="4748492"/>
            <a:ext cx="18195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CLIENT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6579573" y="2809642"/>
            <a:ext cx="18195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DNS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6579573" y="6340606"/>
            <a:ext cx="18195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SERVER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8" name="Google Shape;108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439440" y="5117824"/>
            <a:ext cx="1121008" cy="1121008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"/>
          <p:cNvSpPr txBox="1"/>
          <p:nvPr/>
        </p:nvSpPr>
        <p:spPr>
          <a:xfrm>
            <a:off x="8975765" y="6340606"/>
            <a:ext cx="18195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0" name="Google Shape;110;p2"/>
          <p:cNvCxnSpPr/>
          <p:nvPr/>
        </p:nvCxnSpPr>
        <p:spPr>
          <a:xfrm rot="10800000" flipH="1">
            <a:off x="4016449" y="2225958"/>
            <a:ext cx="2392558" cy="1277354"/>
          </a:xfrm>
          <a:prstGeom prst="straightConnector1">
            <a:avLst/>
          </a:prstGeom>
          <a:noFill/>
          <a:ln w="5715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1" name="Google Shape;111;p2"/>
          <p:cNvSpPr txBox="1"/>
          <p:nvPr/>
        </p:nvSpPr>
        <p:spPr>
          <a:xfrm>
            <a:off x="726318" y="2482873"/>
            <a:ext cx="446641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 DNS 서버에 도메인(naver.com) 전달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2" name="Google Shape;112;p2"/>
          <p:cNvCxnSpPr/>
          <p:nvPr/>
        </p:nvCxnSpPr>
        <p:spPr>
          <a:xfrm flipH="1">
            <a:off x="4125524" y="2540297"/>
            <a:ext cx="2392558" cy="1277354"/>
          </a:xfrm>
          <a:prstGeom prst="straightConnector1">
            <a:avLst/>
          </a:prstGeom>
          <a:noFill/>
          <a:ln w="5715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3" name="Google Shape;113;p2"/>
          <p:cNvSpPr txBox="1"/>
          <p:nvPr/>
        </p:nvSpPr>
        <p:spPr>
          <a:xfrm>
            <a:off x="5031350" y="3335051"/>
            <a:ext cx="50834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 도메인에 대한 IP(223.130.192.200) 전달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4" name="Google Shape;114;p2"/>
          <p:cNvCxnSpPr/>
          <p:nvPr/>
        </p:nvCxnSpPr>
        <p:spPr>
          <a:xfrm>
            <a:off x="4205570" y="4511909"/>
            <a:ext cx="2203437" cy="923126"/>
          </a:xfrm>
          <a:prstGeom prst="straightConnector1">
            <a:avLst/>
          </a:prstGeom>
          <a:noFill/>
          <a:ln w="5715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5" name="Google Shape;115;p2"/>
          <p:cNvSpPr txBox="1"/>
          <p:nvPr/>
        </p:nvSpPr>
        <p:spPr>
          <a:xfrm>
            <a:off x="4772732" y="4473289"/>
            <a:ext cx="48237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 IP(223.130.192.200)로 요청 전달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6" name="Google Shape;116;p2"/>
          <p:cNvCxnSpPr/>
          <p:nvPr/>
        </p:nvCxnSpPr>
        <p:spPr>
          <a:xfrm rot="10800000">
            <a:off x="4063613" y="4822380"/>
            <a:ext cx="2157997" cy="918015"/>
          </a:xfrm>
          <a:prstGeom prst="straightConnector1">
            <a:avLst/>
          </a:prstGeom>
          <a:noFill/>
          <a:ln w="5715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7" name="Google Shape;117;p2"/>
          <p:cNvSpPr txBox="1"/>
          <p:nvPr/>
        </p:nvSpPr>
        <p:spPr>
          <a:xfrm>
            <a:off x="2435844" y="5328108"/>
            <a:ext cx="32117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 요청에 대한 응답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320076" y="493275"/>
            <a:ext cx="91194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우리는 어떻게 웹 사이트에 접속할까?</a:t>
            </a:r>
            <a:endParaRPr sz="3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9" name="Google Shape;119;p2"/>
          <p:cNvCxnSpPr/>
          <p:nvPr/>
        </p:nvCxnSpPr>
        <p:spPr>
          <a:xfrm>
            <a:off x="8313269" y="5889740"/>
            <a:ext cx="1126171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20" name="Google Shape;120;p2"/>
          <p:cNvSpPr/>
          <p:nvPr/>
        </p:nvSpPr>
        <p:spPr>
          <a:xfrm>
            <a:off x="0" y="0"/>
            <a:ext cx="2580346" cy="226842"/>
          </a:xfrm>
          <a:prstGeom prst="rect">
            <a:avLst/>
          </a:prstGeom>
          <a:solidFill>
            <a:srgbClr val="F7981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2"/>
          <p:cNvSpPr/>
          <p:nvPr/>
        </p:nvSpPr>
        <p:spPr>
          <a:xfrm>
            <a:off x="2580345" y="0"/>
            <a:ext cx="9611655" cy="226842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p2"/>
          <p:cNvSpPr/>
          <p:nvPr/>
        </p:nvSpPr>
        <p:spPr>
          <a:xfrm rot="10800000" flipH="1">
            <a:off x="0" y="1088109"/>
            <a:ext cx="7601527" cy="56220"/>
          </a:xfrm>
          <a:prstGeom prst="rect">
            <a:avLst/>
          </a:prstGeom>
          <a:solidFill>
            <a:srgbClr val="F7981F"/>
          </a:solidFill>
          <a:ln w="12700" cap="flat" cmpd="sng">
            <a:solidFill>
              <a:srgbClr val="F7981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p2"/>
          <p:cNvSpPr/>
          <p:nvPr/>
        </p:nvSpPr>
        <p:spPr>
          <a:xfrm rot="-5400000">
            <a:off x="10846915" y="5512912"/>
            <a:ext cx="1895845" cy="794325"/>
          </a:xfrm>
          <a:prstGeom prst="rtTriangle">
            <a:avLst/>
          </a:prstGeom>
          <a:solidFill>
            <a:srgbClr val="F7981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/>
          <p:nvPr/>
        </p:nvSpPr>
        <p:spPr>
          <a:xfrm>
            <a:off x="0" y="0"/>
            <a:ext cx="2580346" cy="226842"/>
          </a:xfrm>
          <a:prstGeom prst="rect">
            <a:avLst/>
          </a:prstGeom>
          <a:solidFill>
            <a:srgbClr val="F7981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p3"/>
          <p:cNvSpPr/>
          <p:nvPr/>
        </p:nvSpPr>
        <p:spPr>
          <a:xfrm>
            <a:off x="2580345" y="0"/>
            <a:ext cx="9611655" cy="226842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130;p3"/>
          <p:cNvSpPr/>
          <p:nvPr/>
        </p:nvSpPr>
        <p:spPr>
          <a:xfrm rot="10800000" flipH="1">
            <a:off x="0" y="1088109"/>
            <a:ext cx="5220000" cy="56220"/>
          </a:xfrm>
          <a:prstGeom prst="rect">
            <a:avLst/>
          </a:prstGeom>
          <a:solidFill>
            <a:srgbClr val="F7981F"/>
          </a:solidFill>
          <a:ln w="12700" cap="flat" cmpd="sng">
            <a:solidFill>
              <a:srgbClr val="F7981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3"/>
          <p:cNvSpPr/>
          <p:nvPr/>
        </p:nvSpPr>
        <p:spPr>
          <a:xfrm>
            <a:off x="4116056" y="1581974"/>
            <a:ext cx="6792082" cy="5003555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F7981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2" name="Google Shape;13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41721" y="827851"/>
            <a:ext cx="1777794" cy="1100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93653" y="3338172"/>
            <a:ext cx="1218895" cy="1218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04209" y="1909238"/>
            <a:ext cx="1387397" cy="1387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22833" y="4596539"/>
            <a:ext cx="1193495" cy="119349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"/>
          <p:cNvSpPr txBox="1"/>
          <p:nvPr/>
        </p:nvSpPr>
        <p:spPr>
          <a:xfrm>
            <a:off x="1393318" y="4592821"/>
            <a:ext cx="18195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CLIENT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p3"/>
          <p:cNvSpPr txBox="1"/>
          <p:nvPr/>
        </p:nvSpPr>
        <p:spPr>
          <a:xfrm>
            <a:off x="6302020" y="3359044"/>
            <a:ext cx="19917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DNS</a:t>
            </a:r>
            <a:r>
              <a:rPr lang="ko-KR" sz="1800" b="1">
                <a:solidFill>
                  <a:srgbClr val="F7981F"/>
                </a:solidFill>
                <a:latin typeface="Malgun Gothic"/>
                <a:ea typeface="Malgun Gothic"/>
                <a:cs typeface="Malgun Gothic"/>
                <a:sym typeface="Malgun Gothic"/>
              </a:rPr>
              <a:t>(ROUTE 53)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p3"/>
          <p:cNvSpPr txBox="1"/>
          <p:nvPr/>
        </p:nvSpPr>
        <p:spPr>
          <a:xfrm>
            <a:off x="6209798" y="5819321"/>
            <a:ext cx="18195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SERVER</a:t>
            </a:r>
            <a:r>
              <a:rPr lang="ko-KR" sz="1800" b="1">
                <a:solidFill>
                  <a:srgbClr val="F7981F"/>
                </a:solidFill>
                <a:latin typeface="Malgun Gothic"/>
                <a:ea typeface="Malgun Gothic"/>
                <a:cs typeface="Malgun Gothic"/>
                <a:sym typeface="Malgun Gothic"/>
              </a:rPr>
              <a:t>(EC2)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9" name="Google Shape;139;p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069665" y="4596539"/>
            <a:ext cx="1121008" cy="1121008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"/>
          <p:cNvSpPr txBox="1"/>
          <p:nvPr/>
        </p:nvSpPr>
        <p:spPr>
          <a:xfrm>
            <a:off x="8720387" y="5819321"/>
            <a:ext cx="18195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</a:t>
            </a:r>
            <a:r>
              <a:rPr lang="ko-KR" sz="1800" b="1">
                <a:solidFill>
                  <a:srgbClr val="F7981F"/>
                </a:solidFill>
                <a:latin typeface="Malgun Gothic"/>
                <a:ea typeface="Malgun Gothic"/>
                <a:cs typeface="Malgun Gothic"/>
                <a:sym typeface="Malgun Gothic"/>
              </a:rPr>
              <a:t>(RDS)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1" name="Google Shape;141;p3"/>
          <p:cNvCxnSpPr/>
          <p:nvPr/>
        </p:nvCxnSpPr>
        <p:spPr>
          <a:xfrm rot="10800000" flipH="1">
            <a:off x="3210193" y="2604656"/>
            <a:ext cx="2979975" cy="965483"/>
          </a:xfrm>
          <a:prstGeom prst="straightConnector1">
            <a:avLst/>
          </a:prstGeom>
          <a:noFill/>
          <a:ln w="5715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2" name="Google Shape;142;p3"/>
          <p:cNvCxnSpPr/>
          <p:nvPr/>
        </p:nvCxnSpPr>
        <p:spPr>
          <a:xfrm flipH="1">
            <a:off x="3319268" y="2941667"/>
            <a:ext cx="2870900" cy="915103"/>
          </a:xfrm>
          <a:prstGeom prst="straightConnector1">
            <a:avLst/>
          </a:prstGeom>
          <a:noFill/>
          <a:ln w="5715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3" name="Google Shape;143;p3"/>
          <p:cNvCxnSpPr/>
          <p:nvPr/>
        </p:nvCxnSpPr>
        <p:spPr>
          <a:xfrm>
            <a:off x="3418287" y="4063979"/>
            <a:ext cx="2771881" cy="903531"/>
          </a:xfrm>
          <a:prstGeom prst="straightConnector1">
            <a:avLst/>
          </a:prstGeom>
          <a:noFill/>
          <a:ln w="5715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4" name="Google Shape;144;p3"/>
          <p:cNvCxnSpPr/>
          <p:nvPr/>
        </p:nvCxnSpPr>
        <p:spPr>
          <a:xfrm rot="10800000">
            <a:off x="3276330" y="4346742"/>
            <a:ext cx="2838142" cy="929285"/>
          </a:xfrm>
          <a:prstGeom prst="straightConnector1">
            <a:avLst/>
          </a:prstGeom>
          <a:noFill/>
          <a:ln w="5715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5" name="Google Shape;145;p3"/>
          <p:cNvCxnSpPr/>
          <p:nvPr/>
        </p:nvCxnSpPr>
        <p:spPr>
          <a:xfrm>
            <a:off x="7943494" y="5368455"/>
            <a:ext cx="1126171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46" name="Google Shape;146;p3"/>
          <p:cNvSpPr txBox="1"/>
          <p:nvPr/>
        </p:nvSpPr>
        <p:spPr>
          <a:xfrm>
            <a:off x="4207673" y="5285322"/>
            <a:ext cx="18195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</a:t>
            </a:r>
            <a:endParaRPr sz="1800" b="1">
              <a:solidFill>
                <a:srgbClr val="F7981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47" name="Google Shape;147;p3"/>
          <p:cNvGrpSpPr/>
          <p:nvPr/>
        </p:nvGrpSpPr>
        <p:grpSpPr>
          <a:xfrm>
            <a:off x="4534635" y="3984171"/>
            <a:ext cx="1251164" cy="1251164"/>
            <a:chOff x="865651" y="4923130"/>
            <a:chExt cx="1251164" cy="1251164"/>
          </a:xfrm>
        </p:grpSpPr>
        <p:sp>
          <p:nvSpPr>
            <p:cNvPr id="148" name="Google Shape;148;p3"/>
            <p:cNvSpPr/>
            <p:nvPr/>
          </p:nvSpPr>
          <p:spPr>
            <a:xfrm>
              <a:off x="1049668" y="5440218"/>
              <a:ext cx="797606" cy="54941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49" name="Google Shape;149;p3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865651" y="4923130"/>
              <a:ext cx="1251164" cy="125116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0" name="Google Shape;150;p3"/>
          <p:cNvSpPr txBox="1"/>
          <p:nvPr/>
        </p:nvSpPr>
        <p:spPr>
          <a:xfrm>
            <a:off x="320073" y="484028"/>
            <a:ext cx="6792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AWS를 이용한 서버 구축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51;p3"/>
          <p:cNvSpPr/>
          <p:nvPr/>
        </p:nvSpPr>
        <p:spPr>
          <a:xfrm rot="-5400000">
            <a:off x="10846915" y="5512912"/>
            <a:ext cx="1895845" cy="794325"/>
          </a:xfrm>
          <a:prstGeom prst="rtTriangle">
            <a:avLst/>
          </a:prstGeom>
          <a:solidFill>
            <a:srgbClr val="F7981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"/>
          <p:cNvSpPr/>
          <p:nvPr/>
        </p:nvSpPr>
        <p:spPr>
          <a:xfrm>
            <a:off x="0" y="0"/>
            <a:ext cx="2580346" cy="226842"/>
          </a:xfrm>
          <a:prstGeom prst="rect">
            <a:avLst/>
          </a:prstGeom>
          <a:solidFill>
            <a:srgbClr val="F7981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p4"/>
          <p:cNvSpPr/>
          <p:nvPr/>
        </p:nvSpPr>
        <p:spPr>
          <a:xfrm>
            <a:off x="2580345" y="0"/>
            <a:ext cx="9611655" cy="226842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p4"/>
          <p:cNvSpPr/>
          <p:nvPr/>
        </p:nvSpPr>
        <p:spPr>
          <a:xfrm rot="10800000" flipH="1">
            <a:off x="0" y="1088109"/>
            <a:ext cx="5220000" cy="56220"/>
          </a:xfrm>
          <a:prstGeom prst="rect">
            <a:avLst/>
          </a:prstGeom>
          <a:solidFill>
            <a:srgbClr val="F7981F"/>
          </a:solidFill>
          <a:ln w="12700" cap="flat" cmpd="sng">
            <a:solidFill>
              <a:srgbClr val="F7981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p4"/>
          <p:cNvSpPr/>
          <p:nvPr/>
        </p:nvSpPr>
        <p:spPr>
          <a:xfrm>
            <a:off x="4116056" y="1581974"/>
            <a:ext cx="6792082" cy="5003555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F7981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0" name="Google Shape;16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41721" y="827851"/>
            <a:ext cx="1777794" cy="1100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93653" y="3338172"/>
            <a:ext cx="1218895" cy="1218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04209" y="1909238"/>
            <a:ext cx="1387397" cy="1387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22833" y="4596539"/>
            <a:ext cx="1193495" cy="119349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4"/>
          <p:cNvSpPr txBox="1"/>
          <p:nvPr/>
        </p:nvSpPr>
        <p:spPr>
          <a:xfrm>
            <a:off x="1393318" y="4592821"/>
            <a:ext cx="18195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CLIENT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" name="Google Shape;165;p4"/>
          <p:cNvSpPr txBox="1"/>
          <p:nvPr/>
        </p:nvSpPr>
        <p:spPr>
          <a:xfrm>
            <a:off x="6302020" y="3359044"/>
            <a:ext cx="19917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DNS</a:t>
            </a:r>
            <a:r>
              <a:rPr lang="ko-KR" sz="1800" b="1">
                <a:solidFill>
                  <a:srgbClr val="F7981F"/>
                </a:solidFill>
                <a:latin typeface="Malgun Gothic"/>
                <a:ea typeface="Malgun Gothic"/>
                <a:cs typeface="Malgun Gothic"/>
                <a:sym typeface="Malgun Gothic"/>
              </a:rPr>
              <a:t>(ROUTE 53)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166;p4"/>
          <p:cNvSpPr txBox="1"/>
          <p:nvPr/>
        </p:nvSpPr>
        <p:spPr>
          <a:xfrm>
            <a:off x="6209798" y="5819321"/>
            <a:ext cx="18195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SERVER</a:t>
            </a:r>
            <a:r>
              <a:rPr lang="ko-KR" sz="1800" b="1">
                <a:solidFill>
                  <a:srgbClr val="F7981F"/>
                </a:solidFill>
                <a:latin typeface="Malgun Gothic"/>
                <a:ea typeface="Malgun Gothic"/>
                <a:cs typeface="Malgun Gothic"/>
                <a:sym typeface="Malgun Gothic"/>
              </a:rPr>
              <a:t>(EC2)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7" name="Google Shape;167;p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069665" y="4596539"/>
            <a:ext cx="1121008" cy="112100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4"/>
          <p:cNvSpPr txBox="1"/>
          <p:nvPr/>
        </p:nvSpPr>
        <p:spPr>
          <a:xfrm>
            <a:off x="8720387" y="5819321"/>
            <a:ext cx="18195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</a:t>
            </a:r>
            <a:r>
              <a:rPr lang="ko-KR" sz="1800" b="1">
                <a:solidFill>
                  <a:srgbClr val="F7981F"/>
                </a:solidFill>
                <a:latin typeface="Malgun Gothic"/>
                <a:ea typeface="Malgun Gothic"/>
                <a:cs typeface="Malgun Gothic"/>
                <a:sym typeface="Malgun Gothic"/>
              </a:rPr>
              <a:t>(RDS)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9" name="Google Shape;169;p4"/>
          <p:cNvCxnSpPr/>
          <p:nvPr/>
        </p:nvCxnSpPr>
        <p:spPr>
          <a:xfrm rot="10800000" flipH="1">
            <a:off x="3210193" y="2604656"/>
            <a:ext cx="2979975" cy="965483"/>
          </a:xfrm>
          <a:prstGeom prst="straightConnector1">
            <a:avLst/>
          </a:prstGeom>
          <a:noFill/>
          <a:ln w="5715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0" name="Google Shape;170;p4"/>
          <p:cNvCxnSpPr/>
          <p:nvPr/>
        </p:nvCxnSpPr>
        <p:spPr>
          <a:xfrm flipH="1">
            <a:off x="3319268" y="2941667"/>
            <a:ext cx="2870900" cy="915103"/>
          </a:xfrm>
          <a:prstGeom prst="straightConnector1">
            <a:avLst/>
          </a:prstGeom>
          <a:noFill/>
          <a:ln w="5715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1" name="Google Shape;171;p4"/>
          <p:cNvCxnSpPr/>
          <p:nvPr/>
        </p:nvCxnSpPr>
        <p:spPr>
          <a:xfrm>
            <a:off x="3418287" y="4063979"/>
            <a:ext cx="2771881" cy="903531"/>
          </a:xfrm>
          <a:prstGeom prst="straightConnector1">
            <a:avLst/>
          </a:prstGeom>
          <a:noFill/>
          <a:ln w="5715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2" name="Google Shape;172;p4"/>
          <p:cNvCxnSpPr/>
          <p:nvPr/>
        </p:nvCxnSpPr>
        <p:spPr>
          <a:xfrm rot="10800000">
            <a:off x="3276330" y="4346742"/>
            <a:ext cx="2838142" cy="929285"/>
          </a:xfrm>
          <a:prstGeom prst="straightConnector1">
            <a:avLst/>
          </a:prstGeom>
          <a:noFill/>
          <a:ln w="5715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3" name="Google Shape;173;p4"/>
          <p:cNvCxnSpPr/>
          <p:nvPr/>
        </p:nvCxnSpPr>
        <p:spPr>
          <a:xfrm>
            <a:off x="7943494" y="5368455"/>
            <a:ext cx="1126171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74" name="Google Shape;174;p4"/>
          <p:cNvSpPr txBox="1"/>
          <p:nvPr/>
        </p:nvSpPr>
        <p:spPr>
          <a:xfrm>
            <a:off x="4207673" y="5285322"/>
            <a:ext cx="18195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</a:t>
            </a:r>
            <a:endParaRPr sz="1800" b="1">
              <a:solidFill>
                <a:srgbClr val="F7981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75" name="Google Shape;175;p4"/>
          <p:cNvGrpSpPr/>
          <p:nvPr/>
        </p:nvGrpSpPr>
        <p:grpSpPr>
          <a:xfrm>
            <a:off x="4534635" y="3984171"/>
            <a:ext cx="1251164" cy="1251164"/>
            <a:chOff x="865651" y="4923130"/>
            <a:chExt cx="1251164" cy="1251164"/>
          </a:xfrm>
        </p:grpSpPr>
        <p:sp>
          <p:nvSpPr>
            <p:cNvPr id="176" name="Google Shape;176;p4"/>
            <p:cNvSpPr/>
            <p:nvPr/>
          </p:nvSpPr>
          <p:spPr>
            <a:xfrm>
              <a:off x="1049668" y="5440218"/>
              <a:ext cx="797606" cy="54941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77" name="Google Shape;177;p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865651" y="4923130"/>
              <a:ext cx="1251164" cy="125116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8" name="Google Shape;178;p4"/>
          <p:cNvSpPr txBox="1"/>
          <p:nvPr/>
        </p:nvSpPr>
        <p:spPr>
          <a:xfrm>
            <a:off x="320073" y="484028"/>
            <a:ext cx="6792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AWS를 이용한 서버 구축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p4"/>
          <p:cNvSpPr/>
          <p:nvPr/>
        </p:nvSpPr>
        <p:spPr>
          <a:xfrm rot="-5400000">
            <a:off x="10846915" y="5512912"/>
            <a:ext cx="1895845" cy="794325"/>
          </a:xfrm>
          <a:prstGeom prst="rtTriangle">
            <a:avLst/>
          </a:prstGeom>
          <a:solidFill>
            <a:srgbClr val="F7981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4"/>
          <p:cNvSpPr/>
          <p:nvPr/>
        </p:nvSpPr>
        <p:spPr>
          <a:xfrm>
            <a:off x="8750950" y="2121995"/>
            <a:ext cx="2854957" cy="935241"/>
          </a:xfrm>
          <a:prstGeom prst="wedgeRoundRectCallout">
            <a:avLst>
              <a:gd name="adj1" fmla="val -65073"/>
              <a:gd name="adj2" fmla="val -14300"/>
              <a:gd name="adj3" fmla="val 16667"/>
            </a:avLst>
          </a:prstGeom>
          <a:solidFill>
            <a:srgbClr val="9CC2E5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 도메인 구매, 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네임서버 연결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p4"/>
          <p:cNvSpPr/>
          <p:nvPr/>
        </p:nvSpPr>
        <p:spPr>
          <a:xfrm>
            <a:off x="8696458" y="3669335"/>
            <a:ext cx="2572588" cy="746456"/>
          </a:xfrm>
          <a:prstGeom prst="wedgeRoundRectCallout">
            <a:avLst>
              <a:gd name="adj1" fmla="val 2667"/>
              <a:gd name="adj2" fmla="val 95344"/>
              <a:gd name="adj3" fmla="val 16667"/>
            </a:avLst>
          </a:prstGeom>
          <a:solidFill>
            <a:srgbClr val="9CC2E5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 DB 생성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182;p4"/>
          <p:cNvSpPr/>
          <p:nvPr/>
        </p:nvSpPr>
        <p:spPr>
          <a:xfrm>
            <a:off x="3413925" y="6017360"/>
            <a:ext cx="2572588" cy="746456"/>
          </a:xfrm>
          <a:prstGeom prst="wedgeRoundRectCallout">
            <a:avLst>
              <a:gd name="adj1" fmla="val 60112"/>
              <a:gd name="adj2" fmla="val -50665"/>
              <a:gd name="adj3" fmla="val 16667"/>
            </a:avLst>
          </a:prstGeom>
          <a:solidFill>
            <a:srgbClr val="9CC2E5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 서버 생성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183;p4"/>
          <p:cNvSpPr/>
          <p:nvPr/>
        </p:nvSpPr>
        <p:spPr>
          <a:xfrm>
            <a:off x="1714249" y="5107453"/>
            <a:ext cx="2572588" cy="746456"/>
          </a:xfrm>
          <a:prstGeom prst="wedgeRoundRectCallout">
            <a:avLst>
              <a:gd name="adj1" fmla="val 60112"/>
              <a:gd name="adj2" fmla="val -50665"/>
              <a:gd name="adj3" fmla="val 16667"/>
            </a:avLst>
          </a:prstGeom>
          <a:solidFill>
            <a:srgbClr val="9CC2E5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 SSL적용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Microsoft Office PowerPoint</Application>
  <PresentationFormat>와이드스크린</PresentationFormat>
  <Paragraphs>30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상민 김</dc:creator>
  <cp:lastModifiedBy>상민 김</cp:lastModifiedBy>
  <cp:revision>1</cp:revision>
  <dcterms:created xsi:type="dcterms:W3CDTF">2023-11-13T03:17:00Z</dcterms:created>
  <dcterms:modified xsi:type="dcterms:W3CDTF">2023-12-07T01:29:43Z</dcterms:modified>
</cp:coreProperties>
</file>