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7" r:id="rId3"/>
    <p:sldId id="262" r:id="rId4"/>
    <p:sldId id="264" r:id="rId5"/>
  </p:sldIdLst>
  <p:sldSz cx="12192000" cy="6858000"/>
  <p:notesSz cx="6858000" cy="9144000"/>
  <p:embeddedFontLst>
    <p:embeddedFont>
      <p:font typeface="나눔고딕 ExtraBold" panose="020D0904000000000000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E09"/>
    <a:srgbClr val="FBA803"/>
    <a:srgbClr val="F79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7C1A9-FC76-4BBD-9CE3-074B9A1F4D7E}" v="2" dt="2024-01-08T23:46:32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민 김" userId="cfdb37a1b0aada02" providerId="LiveId" clId="{704F52A6-6785-4F01-814C-A0FE82AB12A1}"/>
    <pc:docChg chg="undo redo custSel addSld delSld modSld modMainMaster">
      <pc:chgData name="상민 김" userId="cfdb37a1b0aada02" providerId="LiveId" clId="{704F52A6-6785-4F01-814C-A0FE82AB12A1}" dt="2023-11-28T07:17:45.452" v="2423" actId="47"/>
      <pc:docMkLst>
        <pc:docMk/>
      </pc:docMkLst>
      <pc:sldChg chg="addSp delSp modSp del mod setBg">
        <pc:chgData name="상민 김" userId="cfdb37a1b0aada02" providerId="LiveId" clId="{704F52A6-6785-4F01-814C-A0FE82AB12A1}" dt="2023-11-13T11:10:09.465" v="2180" actId="47"/>
        <pc:sldMkLst>
          <pc:docMk/>
          <pc:sldMk cId="3954202356" sldId="256"/>
        </pc:sldMkLst>
        <pc:spChg chg="add mod">
          <ac:chgData name="상민 김" userId="cfdb37a1b0aada02" providerId="LiveId" clId="{704F52A6-6785-4F01-814C-A0FE82AB12A1}" dt="2023-11-13T09:56:09.660" v="876" actId="208"/>
          <ac:spMkLst>
            <pc:docMk/>
            <pc:sldMk cId="3954202356" sldId="256"/>
            <ac:spMk id="4" creationId="{60CC0C1D-94FA-57DF-DB04-5450DB281D21}"/>
          </ac:spMkLst>
        </pc:spChg>
        <pc:spChg chg="add mod ord">
          <ac:chgData name="상민 김" userId="cfdb37a1b0aada02" providerId="LiveId" clId="{704F52A6-6785-4F01-814C-A0FE82AB12A1}" dt="2023-11-13T09:50:48.867" v="869" actId="207"/>
          <ac:spMkLst>
            <pc:docMk/>
            <pc:sldMk cId="3954202356" sldId="256"/>
            <ac:spMk id="6" creationId="{38A752CB-80D9-3D11-0497-BA8E39D21A46}"/>
          </ac:spMkLst>
        </pc:spChg>
        <pc:picChg chg="add del mod ord">
          <ac:chgData name="상민 김" userId="cfdb37a1b0aada02" providerId="LiveId" clId="{704F52A6-6785-4F01-814C-A0FE82AB12A1}" dt="2023-11-13T03:38:42.718" v="15" actId="478"/>
          <ac:picMkLst>
            <pc:docMk/>
            <pc:sldMk cId="3954202356" sldId="256"/>
            <ac:picMk id="5" creationId="{0A4955B0-2809-BB2A-C67C-BB72A1013957}"/>
          </ac:picMkLst>
        </pc:picChg>
      </pc:sldChg>
      <pc:sldChg chg="addSp delSp modSp new del mod">
        <pc:chgData name="상민 김" userId="cfdb37a1b0aada02" providerId="LiveId" clId="{704F52A6-6785-4F01-814C-A0FE82AB12A1}" dt="2023-11-13T10:51:17.585" v="1530" actId="2696"/>
        <pc:sldMkLst>
          <pc:docMk/>
          <pc:sldMk cId="2799659366" sldId="257"/>
        </pc:sldMkLst>
        <pc:spChg chg="add mod">
          <ac:chgData name="상민 김" userId="cfdb37a1b0aada02" providerId="LiveId" clId="{704F52A6-6785-4F01-814C-A0FE82AB12A1}" dt="2023-11-13T10:20:50.398" v="1032" actId="2085"/>
          <ac:spMkLst>
            <pc:docMk/>
            <pc:sldMk cId="2799659366" sldId="257"/>
            <ac:spMk id="2" creationId="{C420FD8D-C579-852D-6741-BAB5F1109CBF}"/>
          </ac:spMkLst>
        </pc:spChg>
        <pc:spChg chg="add mod">
          <ac:chgData name="상민 김" userId="cfdb37a1b0aada02" providerId="LiveId" clId="{704F52A6-6785-4F01-814C-A0FE82AB12A1}" dt="2023-11-13T10:20:43.286" v="1030" actId="2085"/>
          <ac:spMkLst>
            <pc:docMk/>
            <pc:sldMk cId="2799659366" sldId="257"/>
            <ac:spMk id="3" creationId="{8F0B48BE-CC8F-F6A2-7434-8265AA7238AB}"/>
          </ac:spMkLst>
        </pc:spChg>
        <pc:spChg chg="add mod">
          <ac:chgData name="상민 김" userId="cfdb37a1b0aada02" providerId="LiveId" clId="{704F52A6-6785-4F01-814C-A0FE82AB12A1}" dt="2023-11-13T10:35:02.302" v="1245" actId="1076"/>
          <ac:spMkLst>
            <pc:docMk/>
            <pc:sldMk cId="2799659366" sldId="257"/>
            <ac:spMk id="4" creationId="{6C2DA093-D350-19B9-4859-2764C4F5511A}"/>
          </ac:spMkLst>
        </pc:spChg>
        <pc:spChg chg="add del mod ord">
          <ac:chgData name="상민 김" userId="cfdb37a1b0aada02" providerId="LiveId" clId="{704F52A6-6785-4F01-814C-A0FE82AB12A1}" dt="2023-11-13T10:42:53.220" v="1424" actId="478"/>
          <ac:spMkLst>
            <pc:docMk/>
            <pc:sldMk cId="2799659366" sldId="257"/>
            <ac:spMk id="6" creationId="{554F17A1-7FE6-C965-4854-454477D2628B}"/>
          </ac:spMkLst>
        </pc:spChg>
        <pc:spChg chg="add mod">
          <ac:chgData name="상민 김" userId="cfdb37a1b0aada02" providerId="LiveId" clId="{704F52A6-6785-4F01-814C-A0FE82AB12A1}" dt="2023-11-13T10:42:54.136" v="1425"/>
          <ac:spMkLst>
            <pc:docMk/>
            <pc:sldMk cId="2799659366" sldId="257"/>
            <ac:spMk id="7" creationId="{AF0D572E-74B2-C929-644D-92200F67E0C2}"/>
          </ac:spMkLst>
        </pc:spChg>
        <pc:spChg chg="add del mod">
          <ac:chgData name="상민 김" userId="cfdb37a1b0aada02" providerId="LiveId" clId="{704F52A6-6785-4F01-814C-A0FE82AB12A1}" dt="2023-11-13T03:55:40.213" v="65" actId="478"/>
          <ac:spMkLst>
            <pc:docMk/>
            <pc:sldMk cId="2799659366" sldId="257"/>
            <ac:spMk id="7" creationId="{B85B4015-18AE-CA5B-4323-28D7F8664AB1}"/>
          </ac:spMkLst>
        </pc:spChg>
        <pc:spChg chg="add mod">
          <ac:chgData name="상민 김" userId="cfdb37a1b0aada02" providerId="LiveId" clId="{704F52A6-6785-4F01-814C-A0FE82AB12A1}" dt="2023-11-13T10:50:30.425" v="1516" actId="1076"/>
          <ac:spMkLst>
            <pc:docMk/>
            <pc:sldMk cId="2799659366" sldId="257"/>
            <ac:spMk id="12" creationId="{009372C0-53B6-C246-3B82-64D17590BB56}"/>
          </ac:spMkLst>
        </pc:spChg>
        <pc:spChg chg="add mod">
          <ac:chgData name="상민 김" userId="cfdb37a1b0aada02" providerId="LiveId" clId="{704F52A6-6785-4F01-814C-A0FE82AB12A1}" dt="2023-11-13T10:22:39.492" v="1121" actId="1036"/>
          <ac:spMkLst>
            <pc:docMk/>
            <pc:sldMk cId="2799659366" sldId="257"/>
            <ac:spMk id="13" creationId="{AFB12C11-D6CC-C174-D48F-E6C024693E2B}"/>
          </ac:spMkLst>
        </pc:spChg>
        <pc:spChg chg="add mod">
          <ac:chgData name="상민 김" userId="cfdb37a1b0aada02" providerId="LiveId" clId="{704F52A6-6785-4F01-814C-A0FE82AB12A1}" dt="2023-11-13T10:22:31.816" v="1112" actId="1038"/>
          <ac:spMkLst>
            <pc:docMk/>
            <pc:sldMk cId="2799659366" sldId="257"/>
            <ac:spMk id="14" creationId="{F557B17D-ED12-3D05-1481-F13912FF4C97}"/>
          </ac:spMkLst>
        </pc:spChg>
        <pc:spChg chg="add mod">
          <ac:chgData name="상민 김" userId="cfdb37a1b0aada02" providerId="LiveId" clId="{704F52A6-6785-4F01-814C-A0FE82AB12A1}" dt="2023-11-13T10:22:31.816" v="1112" actId="1038"/>
          <ac:spMkLst>
            <pc:docMk/>
            <pc:sldMk cId="2799659366" sldId="257"/>
            <ac:spMk id="17" creationId="{9E746CDC-78E0-0F1D-2B1F-176029301F65}"/>
          </ac:spMkLst>
        </pc:spChg>
        <pc:spChg chg="add del mod">
          <ac:chgData name="상민 김" userId="cfdb37a1b0aada02" providerId="LiveId" clId="{704F52A6-6785-4F01-814C-A0FE82AB12A1}" dt="2023-11-13T10:49:47.965" v="1504" actId="478"/>
          <ac:spMkLst>
            <pc:docMk/>
            <pc:sldMk cId="2799659366" sldId="257"/>
            <ac:spMk id="22" creationId="{A5BAF310-193B-489F-02D2-DEA00A98435A}"/>
          </ac:spMkLst>
        </pc:spChg>
        <pc:spChg chg="add del mod">
          <ac:chgData name="상민 김" userId="cfdb37a1b0aada02" providerId="LiveId" clId="{704F52A6-6785-4F01-814C-A0FE82AB12A1}" dt="2023-11-13T09:13:48.048" v="304" actId="478"/>
          <ac:spMkLst>
            <pc:docMk/>
            <pc:sldMk cId="2799659366" sldId="257"/>
            <ac:spMk id="23" creationId="{16CB25CB-49DD-6FEE-2BBC-41E1C12BA03F}"/>
          </ac:spMkLst>
        </pc:spChg>
        <pc:spChg chg="add del mod">
          <ac:chgData name="상민 김" userId="cfdb37a1b0aada02" providerId="LiveId" clId="{704F52A6-6785-4F01-814C-A0FE82AB12A1}" dt="2023-11-13T09:09:06.398" v="111" actId="478"/>
          <ac:spMkLst>
            <pc:docMk/>
            <pc:sldMk cId="2799659366" sldId="257"/>
            <ac:spMk id="24" creationId="{3AA5BE85-C1AF-5D34-DA3C-82CEDF11DC5F}"/>
          </ac:spMkLst>
        </pc:spChg>
        <pc:spChg chg="add del mod">
          <ac:chgData name="상민 김" userId="cfdb37a1b0aada02" providerId="LiveId" clId="{704F52A6-6785-4F01-814C-A0FE82AB12A1}" dt="2023-11-13T10:49:49.159" v="1505" actId="478"/>
          <ac:spMkLst>
            <pc:docMk/>
            <pc:sldMk cId="2799659366" sldId="257"/>
            <ac:spMk id="26" creationId="{E1E29305-2396-8F8B-CD7D-BE45CF922C24}"/>
          </ac:spMkLst>
        </pc:spChg>
        <pc:spChg chg="add del mod">
          <ac:chgData name="상민 김" userId="cfdb37a1b0aada02" providerId="LiveId" clId="{704F52A6-6785-4F01-814C-A0FE82AB12A1}" dt="2023-11-13T10:49:50.387" v="1506" actId="478"/>
          <ac:spMkLst>
            <pc:docMk/>
            <pc:sldMk cId="2799659366" sldId="257"/>
            <ac:spMk id="28" creationId="{AFABF10E-896E-06BD-C08C-7F42AA574CC7}"/>
          </ac:spMkLst>
        </pc:spChg>
        <pc:spChg chg="add del mod">
          <ac:chgData name="상민 김" userId="cfdb37a1b0aada02" providerId="LiveId" clId="{704F52A6-6785-4F01-814C-A0FE82AB12A1}" dt="2023-11-13T10:49:51.628" v="1507" actId="478"/>
          <ac:spMkLst>
            <pc:docMk/>
            <pc:sldMk cId="2799659366" sldId="257"/>
            <ac:spMk id="30" creationId="{89B00318-B0B0-3DC6-329B-54B49379F5E5}"/>
          </ac:spMkLst>
        </pc:spChg>
        <pc:spChg chg="add mod">
          <ac:chgData name="상민 김" userId="cfdb37a1b0aada02" providerId="LiveId" clId="{704F52A6-6785-4F01-814C-A0FE82AB12A1}" dt="2023-11-13T10:36:41.893" v="1321" actId="1036"/>
          <ac:spMkLst>
            <pc:docMk/>
            <pc:sldMk cId="2799659366" sldId="257"/>
            <ac:spMk id="34" creationId="{4C04DDCE-26F6-D0F5-4F79-36B5A7EC8D40}"/>
          </ac:spMkLst>
        </pc:spChg>
        <pc:picChg chg="add del mod">
          <ac:chgData name="상민 김" userId="cfdb37a1b0aada02" providerId="LiveId" clId="{704F52A6-6785-4F01-814C-A0FE82AB12A1}" dt="2023-11-13T03:38:11.386" v="9" actId="21"/>
          <ac:picMkLst>
            <pc:docMk/>
            <pc:sldMk cId="2799659366" sldId="257"/>
            <ac:picMk id="3" creationId="{A5EE1ED9-9BA0-F8BB-2C53-F839D8172CA1}"/>
          </ac:picMkLst>
        </pc:picChg>
        <pc:picChg chg="add mod">
          <ac:chgData name="상민 김" userId="cfdb37a1b0aada02" providerId="LiveId" clId="{704F52A6-6785-4F01-814C-A0FE82AB12A1}" dt="2023-11-13T10:50:30.425" v="1516" actId="1076"/>
          <ac:picMkLst>
            <pc:docMk/>
            <pc:sldMk cId="2799659366" sldId="257"/>
            <ac:picMk id="5" creationId="{0E54429A-694F-56B1-6F0B-E8CC540A5B01}"/>
          </ac:picMkLst>
        </pc:picChg>
        <pc:picChg chg="add del mod">
          <ac:chgData name="상민 김" userId="cfdb37a1b0aada02" providerId="LiveId" clId="{704F52A6-6785-4F01-814C-A0FE82AB12A1}" dt="2023-11-13T03:51:06.802" v="22"/>
          <ac:picMkLst>
            <pc:docMk/>
            <pc:sldMk cId="2799659366" sldId="257"/>
            <ac:picMk id="6" creationId="{0E6C3C8E-D711-3505-741C-6C890DF3867C}"/>
          </ac:picMkLst>
        </pc:picChg>
        <pc:picChg chg="add mod">
          <ac:chgData name="상민 김" userId="cfdb37a1b0aada02" providerId="LiveId" clId="{704F52A6-6785-4F01-814C-A0FE82AB12A1}" dt="2023-11-13T10:22:39.492" v="1121" actId="1036"/>
          <ac:picMkLst>
            <pc:docMk/>
            <pc:sldMk cId="2799659366" sldId="257"/>
            <ac:picMk id="9" creationId="{DF53FC2A-671D-D0F8-0587-FEA8F460DC54}"/>
          </ac:picMkLst>
        </pc:picChg>
        <pc:picChg chg="add mod">
          <ac:chgData name="상민 김" userId="cfdb37a1b0aada02" providerId="LiveId" clId="{704F52A6-6785-4F01-814C-A0FE82AB12A1}" dt="2023-11-13T10:22:31.816" v="1112" actId="1038"/>
          <ac:picMkLst>
            <pc:docMk/>
            <pc:sldMk cId="2799659366" sldId="257"/>
            <ac:picMk id="11" creationId="{508BF573-7675-D319-C261-2D6117C55BB7}"/>
          </ac:picMkLst>
        </pc:picChg>
        <pc:picChg chg="add mod">
          <ac:chgData name="상민 김" userId="cfdb37a1b0aada02" providerId="LiveId" clId="{704F52A6-6785-4F01-814C-A0FE82AB12A1}" dt="2023-11-13T10:22:31.816" v="1112" actId="1038"/>
          <ac:picMkLst>
            <pc:docMk/>
            <pc:sldMk cId="2799659366" sldId="257"/>
            <ac:picMk id="16" creationId="{07DFA547-2571-17D8-2BD8-E088B311B18D}"/>
          </ac:picMkLst>
        </pc:picChg>
        <pc:cxnChg chg="add mod">
          <ac:chgData name="상민 김" userId="cfdb37a1b0aada02" providerId="LiveId" clId="{704F52A6-6785-4F01-814C-A0FE82AB12A1}" dt="2023-11-13T10:22:39.492" v="1121" actId="1036"/>
          <ac:cxnSpMkLst>
            <pc:docMk/>
            <pc:sldMk cId="2799659366" sldId="257"/>
            <ac:cxnSpMk id="19" creationId="{B461D2CD-BE3B-14C6-0A39-8EC29742848F}"/>
          </ac:cxnSpMkLst>
        </pc:cxnChg>
        <pc:cxnChg chg="add mod">
          <ac:chgData name="상민 김" userId="cfdb37a1b0aada02" providerId="LiveId" clId="{704F52A6-6785-4F01-814C-A0FE82AB12A1}" dt="2023-11-13T10:22:39.492" v="1121" actId="1036"/>
          <ac:cxnSpMkLst>
            <pc:docMk/>
            <pc:sldMk cId="2799659366" sldId="257"/>
            <ac:cxnSpMk id="25" creationId="{8CE710A4-E992-2D8A-5C9E-C68C042AA8A4}"/>
          </ac:cxnSpMkLst>
        </pc:cxnChg>
        <pc:cxnChg chg="add mod">
          <ac:chgData name="상민 김" userId="cfdb37a1b0aada02" providerId="LiveId" clId="{704F52A6-6785-4F01-814C-A0FE82AB12A1}" dt="2023-11-13T10:50:43.195" v="1521" actId="14100"/>
          <ac:cxnSpMkLst>
            <pc:docMk/>
            <pc:sldMk cId="2799659366" sldId="257"/>
            <ac:cxnSpMk id="27" creationId="{71DF5C58-9F88-3493-0E13-E8492A7FFA09}"/>
          </ac:cxnSpMkLst>
        </pc:cxnChg>
        <pc:cxnChg chg="add mod">
          <ac:chgData name="상민 김" userId="cfdb37a1b0aada02" providerId="LiveId" clId="{704F52A6-6785-4F01-814C-A0FE82AB12A1}" dt="2023-11-13T10:50:34.801" v="1517" actId="14100"/>
          <ac:cxnSpMkLst>
            <pc:docMk/>
            <pc:sldMk cId="2799659366" sldId="257"/>
            <ac:cxnSpMk id="29" creationId="{3D3995BC-2DD6-C3CD-9357-F53064FFFAA3}"/>
          </ac:cxnSpMkLst>
        </pc:cxnChg>
        <pc:cxnChg chg="add mod">
          <ac:chgData name="상민 김" userId="cfdb37a1b0aada02" providerId="LiveId" clId="{704F52A6-6785-4F01-814C-A0FE82AB12A1}" dt="2023-11-13T10:22:31.816" v="1112" actId="1038"/>
          <ac:cxnSpMkLst>
            <pc:docMk/>
            <pc:sldMk cId="2799659366" sldId="257"/>
            <ac:cxnSpMk id="36" creationId="{AF295E63-4105-5285-A7A6-8744A48FCBE0}"/>
          </ac:cxnSpMkLst>
        </pc:cxnChg>
      </pc:sldChg>
      <pc:sldChg chg="addSp delSp modSp new del mod">
        <pc:chgData name="상민 김" userId="cfdb37a1b0aada02" providerId="LiveId" clId="{704F52A6-6785-4F01-814C-A0FE82AB12A1}" dt="2023-11-13T10:17:23.714" v="1012" actId="47"/>
        <pc:sldMkLst>
          <pc:docMk/>
          <pc:sldMk cId="3251688431" sldId="258"/>
        </pc:sldMkLst>
        <pc:spChg chg="add mod">
          <ac:chgData name="상민 김" userId="cfdb37a1b0aada02" providerId="LiveId" clId="{704F52A6-6785-4F01-814C-A0FE82AB12A1}" dt="2023-11-13T09:24:36.739" v="409" actId="1076"/>
          <ac:spMkLst>
            <pc:docMk/>
            <pc:sldMk cId="3251688431" sldId="258"/>
            <ac:spMk id="5" creationId="{0074D481-A8DB-FECE-705A-7D07CCBED26F}"/>
          </ac:spMkLst>
        </pc:spChg>
        <pc:spChg chg="add mod">
          <ac:chgData name="상민 김" userId="cfdb37a1b0aada02" providerId="LiveId" clId="{704F52A6-6785-4F01-814C-A0FE82AB12A1}" dt="2023-11-13T09:28:07.973" v="437" actId="207"/>
          <ac:spMkLst>
            <pc:docMk/>
            <pc:sldMk cId="3251688431" sldId="258"/>
            <ac:spMk id="6" creationId="{1ED2276B-C936-FB1B-03E2-E2A11FB8C322}"/>
          </ac:spMkLst>
        </pc:spChg>
        <pc:spChg chg="add mod">
          <ac:chgData name="상민 김" userId="cfdb37a1b0aada02" providerId="LiveId" clId="{704F52A6-6785-4F01-814C-A0FE82AB12A1}" dt="2023-11-13T09:28:33.014" v="455" actId="207"/>
          <ac:spMkLst>
            <pc:docMk/>
            <pc:sldMk cId="3251688431" sldId="258"/>
            <ac:spMk id="7" creationId="{EEE1D792-7CCC-F078-9006-B3097AF729C8}"/>
          </ac:spMkLst>
        </pc:spChg>
        <pc:spChg chg="add mod">
          <ac:chgData name="상민 김" userId="cfdb37a1b0aada02" providerId="LiveId" clId="{704F52A6-6785-4F01-814C-A0FE82AB12A1}" dt="2023-11-13T09:30:26.649" v="467" actId="1076"/>
          <ac:spMkLst>
            <pc:docMk/>
            <pc:sldMk cId="3251688431" sldId="258"/>
            <ac:spMk id="9" creationId="{BC2106B9-0700-9782-D733-66CA900B6702}"/>
          </ac:spMkLst>
        </pc:spChg>
        <pc:spChg chg="add del mod">
          <ac:chgData name="상민 김" userId="cfdb37a1b0aada02" providerId="LiveId" clId="{704F52A6-6785-4F01-814C-A0FE82AB12A1}" dt="2023-11-13T09:19:50.808" v="400" actId="478"/>
          <ac:spMkLst>
            <pc:docMk/>
            <pc:sldMk cId="3251688431" sldId="258"/>
            <ac:spMk id="11" creationId="{0727A368-E95E-1904-F2FB-85CF173C70C7}"/>
          </ac:spMkLst>
        </pc:spChg>
        <pc:spChg chg="add del mod">
          <ac:chgData name="상민 김" userId="cfdb37a1b0aada02" providerId="LiveId" clId="{704F52A6-6785-4F01-814C-A0FE82AB12A1}" dt="2023-11-13T09:19:50.808" v="400" actId="478"/>
          <ac:spMkLst>
            <pc:docMk/>
            <pc:sldMk cId="3251688431" sldId="258"/>
            <ac:spMk id="13" creationId="{02D9A7B7-3303-EF1D-C62F-B4FFD5BD1AF1}"/>
          </ac:spMkLst>
        </pc:spChg>
        <pc:spChg chg="add del mod">
          <ac:chgData name="상민 김" userId="cfdb37a1b0aada02" providerId="LiveId" clId="{704F52A6-6785-4F01-814C-A0FE82AB12A1}" dt="2023-11-13T09:19:50.808" v="400" actId="478"/>
          <ac:spMkLst>
            <pc:docMk/>
            <pc:sldMk cId="3251688431" sldId="258"/>
            <ac:spMk id="15" creationId="{7134CE7A-BBA0-AA4A-F420-50D9FE02A5A7}"/>
          </ac:spMkLst>
        </pc:spChg>
        <pc:spChg chg="add del mod">
          <ac:chgData name="상민 김" userId="cfdb37a1b0aada02" providerId="LiveId" clId="{704F52A6-6785-4F01-814C-A0FE82AB12A1}" dt="2023-11-13T09:19:50.808" v="400" actId="478"/>
          <ac:spMkLst>
            <pc:docMk/>
            <pc:sldMk cId="3251688431" sldId="258"/>
            <ac:spMk id="17" creationId="{7335144A-C6AA-EE47-5DED-509A4EC0B812}"/>
          </ac:spMkLst>
        </pc:spChg>
        <pc:spChg chg="add mod ord">
          <ac:chgData name="상민 김" userId="cfdb37a1b0aada02" providerId="LiveId" clId="{704F52A6-6785-4F01-814C-A0FE82AB12A1}" dt="2023-11-13T09:26:27.182" v="423" actId="208"/>
          <ac:spMkLst>
            <pc:docMk/>
            <pc:sldMk cId="3251688431" sldId="258"/>
            <ac:spMk id="18" creationId="{55115AE4-61EA-FD3E-0770-D12A8CF40401}"/>
          </ac:spMkLst>
        </pc:spChg>
        <pc:spChg chg="add del mod">
          <ac:chgData name="상민 김" userId="cfdb37a1b0aada02" providerId="LiveId" clId="{704F52A6-6785-4F01-814C-A0FE82AB12A1}" dt="2023-11-13T09:40:50.310" v="498" actId="1076"/>
          <ac:spMkLst>
            <pc:docMk/>
            <pc:sldMk cId="3251688431" sldId="258"/>
            <ac:spMk id="27" creationId="{D9F83083-1273-5CD0-1D0B-76F75A973F4A}"/>
          </ac:spMkLst>
        </pc:spChg>
        <pc:spChg chg="add mod">
          <ac:chgData name="상민 김" userId="cfdb37a1b0aada02" providerId="LiveId" clId="{704F52A6-6785-4F01-814C-A0FE82AB12A1}" dt="2023-11-13T09:40:40.062" v="496" actId="164"/>
          <ac:spMkLst>
            <pc:docMk/>
            <pc:sldMk cId="3251688431" sldId="258"/>
            <ac:spMk id="28" creationId="{B38F15EF-5346-CC36-9F9C-1D76C0CEEFD2}"/>
          </ac:spMkLst>
        </pc:spChg>
        <pc:grpChg chg="add mod">
          <ac:chgData name="상민 김" userId="cfdb37a1b0aada02" providerId="LiveId" clId="{704F52A6-6785-4F01-814C-A0FE82AB12A1}" dt="2023-11-13T09:40:43.915" v="497" actId="1076"/>
          <ac:grpSpMkLst>
            <pc:docMk/>
            <pc:sldMk cId="3251688431" sldId="258"/>
            <ac:grpSpMk id="29" creationId="{FF8C1782-E9DF-2D81-523A-1028F613AAF1}"/>
          </ac:grpSpMkLst>
        </pc:grpChg>
        <pc:picChg chg="add mod">
          <ac:chgData name="상민 김" userId="cfdb37a1b0aada02" providerId="LiveId" clId="{704F52A6-6785-4F01-814C-A0FE82AB12A1}" dt="2023-11-13T09:24:36.739" v="409" actId="1076"/>
          <ac:picMkLst>
            <pc:docMk/>
            <pc:sldMk cId="3251688431" sldId="258"/>
            <ac:picMk id="2" creationId="{8425D354-1469-F303-1807-7488E621EAF6}"/>
          </ac:picMkLst>
        </pc:picChg>
        <pc:picChg chg="add mod">
          <ac:chgData name="상민 김" userId="cfdb37a1b0aada02" providerId="LiveId" clId="{704F52A6-6785-4F01-814C-A0FE82AB12A1}" dt="2023-11-13T09:24:36.739" v="409" actId="1076"/>
          <ac:picMkLst>
            <pc:docMk/>
            <pc:sldMk cId="3251688431" sldId="258"/>
            <ac:picMk id="3" creationId="{02D18E2B-1FEA-CEF6-CE51-C1A54C515D7F}"/>
          </ac:picMkLst>
        </pc:picChg>
        <pc:picChg chg="add mod">
          <ac:chgData name="상민 김" userId="cfdb37a1b0aada02" providerId="LiveId" clId="{704F52A6-6785-4F01-814C-A0FE82AB12A1}" dt="2023-11-13T09:24:36.739" v="409" actId="1076"/>
          <ac:picMkLst>
            <pc:docMk/>
            <pc:sldMk cId="3251688431" sldId="258"/>
            <ac:picMk id="4" creationId="{81159F2E-0B78-E4F9-6F51-14701F8413C3}"/>
          </ac:picMkLst>
        </pc:picChg>
        <pc:picChg chg="add mod">
          <ac:chgData name="상민 김" userId="cfdb37a1b0aada02" providerId="LiveId" clId="{704F52A6-6785-4F01-814C-A0FE82AB12A1}" dt="2023-11-13T09:30:26.649" v="467" actId="1076"/>
          <ac:picMkLst>
            <pc:docMk/>
            <pc:sldMk cId="3251688431" sldId="258"/>
            <ac:picMk id="8" creationId="{4F11E54D-E1FF-E71C-5EBE-5B964DF81F67}"/>
          </ac:picMkLst>
        </pc:picChg>
        <pc:picChg chg="add del mod">
          <ac:chgData name="상민 김" userId="cfdb37a1b0aada02" providerId="LiveId" clId="{704F52A6-6785-4F01-814C-A0FE82AB12A1}" dt="2023-11-13T09:26:00.134" v="416" actId="478"/>
          <ac:picMkLst>
            <pc:docMk/>
            <pc:sldMk cId="3251688431" sldId="258"/>
            <ac:picMk id="20" creationId="{40468125-EA95-B5AA-965F-5F618A515D3D}"/>
          </ac:picMkLst>
        </pc:picChg>
        <pc:picChg chg="add mod">
          <ac:chgData name="상민 김" userId="cfdb37a1b0aada02" providerId="LiveId" clId="{704F52A6-6785-4F01-814C-A0FE82AB12A1}" dt="2023-11-13T09:26:16.126" v="422" actId="1076"/>
          <ac:picMkLst>
            <pc:docMk/>
            <pc:sldMk cId="3251688431" sldId="258"/>
            <ac:picMk id="22" creationId="{4AAD3885-DBE7-8DA7-AC8F-FB01E3B1C721}"/>
          </ac:picMkLst>
        </pc:picChg>
        <pc:picChg chg="add mod ord">
          <ac:chgData name="상민 김" userId="cfdb37a1b0aada02" providerId="LiveId" clId="{704F52A6-6785-4F01-814C-A0FE82AB12A1}" dt="2023-11-13T09:40:40.062" v="496" actId="164"/>
          <ac:picMkLst>
            <pc:docMk/>
            <pc:sldMk cId="3251688431" sldId="258"/>
            <ac:picMk id="26" creationId="{8E56FFAF-881A-40CA-5371-05BABA11717B}"/>
          </ac:picMkLst>
        </pc:picChg>
        <pc:cxnChg chg="add mod">
          <ac:chgData name="상민 김" userId="cfdb37a1b0aada02" providerId="LiveId" clId="{704F52A6-6785-4F01-814C-A0FE82AB12A1}" dt="2023-11-13T09:24:36.739" v="409" actId="1076"/>
          <ac:cxnSpMkLst>
            <pc:docMk/>
            <pc:sldMk cId="3251688431" sldId="258"/>
            <ac:cxnSpMk id="10" creationId="{665B723F-E6F8-7AC3-D80A-9BA621E0C0C9}"/>
          </ac:cxnSpMkLst>
        </pc:cxnChg>
        <pc:cxnChg chg="add mod">
          <ac:chgData name="상민 김" userId="cfdb37a1b0aada02" providerId="LiveId" clId="{704F52A6-6785-4F01-814C-A0FE82AB12A1}" dt="2023-11-13T09:24:36.739" v="409" actId="1076"/>
          <ac:cxnSpMkLst>
            <pc:docMk/>
            <pc:sldMk cId="3251688431" sldId="258"/>
            <ac:cxnSpMk id="12" creationId="{EA08E301-71B3-8996-7312-A857AFDA297B}"/>
          </ac:cxnSpMkLst>
        </pc:cxnChg>
        <pc:cxnChg chg="add mod">
          <ac:chgData name="상민 김" userId="cfdb37a1b0aada02" providerId="LiveId" clId="{704F52A6-6785-4F01-814C-A0FE82AB12A1}" dt="2023-11-13T09:24:36.739" v="409" actId="1076"/>
          <ac:cxnSpMkLst>
            <pc:docMk/>
            <pc:sldMk cId="3251688431" sldId="258"/>
            <ac:cxnSpMk id="14" creationId="{EF4DE993-59E8-E7E7-A021-ACFAAC71B21E}"/>
          </ac:cxnSpMkLst>
        </pc:cxnChg>
        <pc:cxnChg chg="add mod">
          <ac:chgData name="상민 김" userId="cfdb37a1b0aada02" providerId="LiveId" clId="{704F52A6-6785-4F01-814C-A0FE82AB12A1}" dt="2023-11-13T09:24:36.739" v="409" actId="1076"/>
          <ac:cxnSpMkLst>
            <pc:docMk/>
            <pc:sldMk cId="3251688431" sldId="258"/>
            <ac:cxnSpMk id="16" creationId="{58BC31EC-BFF7-2A4C-8753-0BE3B99C1A53}"/>
          </ac:cxnSpMkLst>
        </pc:cxnChg>
        <pc:cxnChg chg="add mod">
          <ac:chgData name="상민 김" userId="cfdb37a1b0aada02" providerId="LiveId" clId="{704F52A6-6785-4F01-814C-A0FE82AB12A1}" dt="2023-11-13T09:30:22.392" v="466" actId="14100"/>
          <ac:cxnSpMkLst>
            <pc:docMk/>
            <pc:sldMk cId="3251688431" sldId="258"/>
            <ac:cxnSpMk id="23" creationId="{059975B6-47B7-1BF6-C697-F74FAA17B524}"/>
          </ac:cxnSpMkLst>
        </pc:cxnChg>
      </pc:sldChg>
      <pc:sldChg chg="addSp modSp add del mod">
        <pc:chgData name="상민 김" userId="cfdb37a1b0aada02" providerId="LiveId" clId="{704F52A6-6785-4F01-814C-A0FE82AB12A1}" dt="2023-11-13T10:30:20.124" v="1165" actId="47"/>
        <pc:sldMkLst>
          <pc:docMk/>
          <pc:sldMk cId="1076167939" sldId="259"/>
        </pc:sldMkLst>
        <pc:spChg chg="mod">
          <ac:chgData name="상민 김" userId="cfdb37a1b0aada02" providerId="LiveId" clId="{704F52A6-6785-4F01-814C-A0FE82AB12A1}" dt="2023-11-13T09:42:11.297" v="504" actId="1076"/>
          <ac:spMkLst>
            <pc:docMk/>
            <pc:sldMk cId="1076167939" sldId="259"/>
            <ac:spMk id="6" creationId="{1ED2276B-C936-FB1B-03E2-E2A11FB8C322}"/>
          </ac:spMkLst>
        </pc:spChg>
        <pc:spChg chg="add mod">
          <ac:chgData name="상민 김" userId="cfdb37a1b0aada02" providerId="LiveId" clId="{704F52A6-6785-4F01-814C-A0FE82AB12A1}" dt="2023-11-13T09:44:03.564" v="530" actId="14100"/>
          <ac:spMkLst>
            <pc:docMk/>
            <pc:sldMk cId="1076167939" sldId="259"/>
            <ac:spMk id="11" creationId="{B5AC0E34-B372-D049-F3DE-7C6B576AEA36}"/>
          </ac:spMkLst>
        </pc:spChg>
        <pc:picChg chg="mod">
          <ac:chgData name="상민 김" userId="cfdb37a1b0aada02" providerId="LiveId" clId="{704F52A6-6785-4F01-814C-A0FE82AB12A1}" dt="2023-11-13T09:42:11.297" v="504" actId="1076"/>
          <ac:picMkLst>
            <pc:docMk/>
            <pc:sldMk cId="1076167939" sldId="259"/>
            <ac:picMk id="3" creationId="{02D18E2B-1FEA-CEF6-CE51-C1A54C515D7F}"/>
          </ac:picMkLst>
        </pc:picChg>
      </pc:sldChg>
      <pc:sldChg chg="addSp delSp modSp add del mod">
        <pc:chgData name="상민 김" userId="cfdb37a1b0aada02" providerId="LiveId" clId="{704F52A6-6785-4F01-814C-A0FE82AB12A1}" dt="2023-11-13T10:37:10.718" v="1332" actId="47"/>
        <pc:sldMkLst>
          <pc:docMk/>
          <pc:sldMk cId="2500456615" sldId="260"/>
        </pc:sldMkLst>
        <pc:spChg chg="add mod ord">
          <ac:chgData name="상민 김" userId="cfdb37a1b0aada02" providerId="LiveId" clId="{704F52A6-6785-4F01-814C-A0FE82AB12A1}" dt="2023-11-13T10:23:13.445" v="1126" actId="14100"/>
          <ac:spMkLst>
            <pc:docMk/>
            <pc:sldMk cId="2500456615" sldId="260"/>
            <ac:spMk id="2" creationId="{98D6C866-5D2F-C86A-E261-34F8F4BE527D}"/>
          </ac:spMkLst>
        </pc:spChg>
        <pc:spChg chg="add mod">
          <ac:chgData name="상민 김" userId="cfdb37a1b0aada02" providerId="LiveId" clId="{704F52A6-6785-4F01-814C-A0FE82AB12A1}" dt="2023-11-13T10:16:21.544" v="999" actId="1076"/>
          <ac:spMkLst>
            <pc:docMk/>
            <pc:sldMk cId="2500456615" sldId="260"/>
            <ac:spMk id="4" creationId="{41ADB470-C427-EB22-A299-540AB43AD8F3}"/>
          </ac:spMkLst>
        </pc:spChg>
        <pc:spChg chg="mod">
          <ac:chgData name="상민 김" userId="cfdb37a1b0aada02" providerId="LiveId" clId="{704F52A6-6785-4F01-814C-A0FE82AB12A1}" dt="2023-11-13T10:13:27.461" v="936"/>
          <ac:spMkLst>
            <pc:docMk/>
            <pc:sldMk cId="2500456615" sldId="260"/>
            <ac:spMk id="7" creationId="{E81DC655-4968-042B-2A9B-E531BDB32DBF}"/>
          </ac:spMkLst>
        </pc:spChg>
        <pc:spChg chg="mod">
          <ac:chgData name="상민 김" userId="cfdb37a1b0aada02" providerId="LiveId" clId="{704F52A6-6785-4F01-814C-A0FE82AB12A1}" dt="2023-11-13T10:15:44.165" v="963" actId="1076"/>
          <ac:spMkLst>
            <pc:docMk/>
            <pc:sldMk cId="2500456615" sldId="260"/>
            <ac:spMk id="12" creationId="{009372C0-53B6-C246-3B82-64D17590BB56}"/>
          </ac:spMkLst>
        </pc:spChg>
        <pc:spChg chg="mod">
          <ac:chgData name="상민 김" userId="cfdb37a1b0aada02" providerId="LiveId" clId="{704F52A6-6785-4F01-814C-A0FE82AB12A1}" dt="2023-11-13T10:15:54.847" v="989" actId="1038"/>
          <ac:spMkLst>
            <pc:docMk/>
            <pc:sldMk cId="2500456615" sldId="260"/>
            <ac:spMk id="13" creationId="{AFB12C11-D6CC-C174-D48F-E6C024693E2B}"/>
          </ac:spMkLst>
        </pc:spChg>
        <pc:spChg chg="mod">
          <ac:chgData name="상민 김" userId="cfdb37a1b0aada02" providerId="LiveId" clId="{704F52A6-6785-4F01-814C-A0FE82AB12A1}" dt="2023-11-13T10:16:49.088" v="1007" actId="20577"/>
          <ac:spMkLst>
            <pc:docMk/>
            <pc:sldMk cId="2500456615" sldId="260"/>
            <ac:spMk id="14" creationId="{F557B17D-ED12-3D05-1481-F13912FF4C97}"/>
          </ac:spMkLst>
        </pc:spChg>
        <pc:spChg chg="mod">
          <ac:chgData name="상민 김" userId="cfdb37a1b0aada02" providerId="LiveId" clId="{704F52A6-6785-4F01-814C-A0FE82AB12A1}" dt="2023-11-13T10:17:02.486" v="1010" actId="1076"/>
          <ac:spMkLst>
            <pc:docMk/>
            <pc:sldMk cId="2500456615" sldId="260"/>
            <ac:spMk id="17" creationId="{9E746CDC-78E0-0F1D-2B1F-176029301F65}"/>
          </ac:spMkLst>
        </pc:spChg>
        <pc:spChg chg="del">
          <ac:chgData name="상민 김" userId="cfdb37a1b0aada02" providerId="LiveId" clId="{704F52A6-6785-4F01-814C-A0FE82AB12A1}" dt="2023-11-13T10:12:12.551" v="921" actId="478"/>
          <ac:spMkLst>
            <pc:docMk/>
            <pc:sldMk cId="2500456615" sldId="260"/>
            <ac:spMk id="22" creationId="{A5BAF310-193B-489F-02D2-DEA00A98435A}"/>
          </ac:spMkLst>
        </pc:spChg>
        <pc:spChg chg="del">
          <ac:chgData name="상민 김" userId="cfdb37a1b0aada02" providerId="LiveId" clId="{704F52A6-6785-4F01-814C-A0FE82AB12A1}" dt="2023-11-13T10:12:13.508" v="922" actId="478"/>
          <ac:spMkLst>
            <pc:docMk/>
            <pc:sldMk cId="2500456615" sldId="260"/>
            <ac:spMk id="26" creationId="{E1E29305-2396-8F8B-CD7D-BE45CF922C24}"/>
          </ac:spMkLst>
        </pc:spChg>
        <pc:spChg chg="del">
          <ac:chgData name="상민 김" userId="cfdb37a1b0aada02" providerId="LiveId" clId="{704F52A6-6785-4F01-814C-A0FE82AB12A1}" dt="2023-11-13T10:12:14.527" v="923" actId="478"/>
          <ac:spMkLst>
            <pc:docMk/>
            <pc:sldMk cId="2500456615" sldId="260"/>
            <ac:spMk id="28" creationId="{AFABF10E-896E-06BD-C08C-7F42AA574CC7}"/>
          </ac:spMkLst>
        </pc:spChg>
        <pc:spChg chg="del">
          <ac:chgData name="상민 김" userId="cfdb37a1b0aada02" providerId="LiveId" clId="{704F52A6-6785-4F01-814C-A0FE82AB12A1}" dt="2023-11-13T10:12:15.493" v="924" actId="478"/>
          <ac:spMkLst>
            <pc:docMk/>
            <pc:sldMk cId="2500456615" sldId="260"/>
            <ac:spMk id="30" creationId="{89B00318-B0B0-3DC6-329B-54B49379F5E5}"/>
          </ac:spMkLst>
        </pc:spChg>
        <pc:spChg chg="del">
          <ac:chgData name="상민 김" userId="cfdb37a1b0aada02" providerId="LiveId" clId="{704F52A6-6785-4F01-814C-A0FE82AB12A1}" dt="2023-11-13T10:12:04.543" v="920" actId="478"/>
          <ac:spMkLst>
            <pc:docMk/>
            <pc:sldMk cId="2500456615" sldId="260"/>
            <ac:spMk id="34" creationId="{4C04DDCE-26F6-D0F5-4F79-36B5A7EC8D40}"/>
          </ac:spMkLst>
        </pc:spChg>
        <pc:spChg chg="add del mod">
          <ac:chgData name="상민 김" userId="cfdb37a1b0aada02" providerId="LiveId" clId="{704F52A6-6785-4F01-814C-A0FE82AB12A1}" dt="2023-11-13T10:23:14.139" v="1127"/>
          <ac:spMkLst>
            <pc:docMk/>
            <pc:sldMk cId="2500456615" sldId="260"/>
            <ac:spMk id="42" creationId="{F276AD90-AA29-1DED-F795-C22D557439A5}"/>
          </ac:spMkLst>
        </pc:spChg>
        <pc:spChg chg="add del mod">
          <ac:chgData name="상민 김" userId="cfdb37a1b0aada02" providerId="LiveId" clId="{704F52A6-6785-4F01-814C-A0FE82AB12A1}" dt="2023-11-13T10:23:14.139" v="1127"/>
          <ac:spMkLst>
            <pc:docMk/>
            <pc:sldMk cId="2500456615" sldId="260"/>
            <ac:spMk id="43" creationId="{D4118971-C91F-DA6C-6CCC-CD828C0934F4}"/>
          </ac:spMkLst>
        </pc:spChg>
        <pc:spChg chg="add del mod">
          <ac:chgData name="상민 김" userId="cfdb37a1b0aada02" providerId="LiveId" clId="{704F52A6-6785-4F01-814C-A0FE82AB12A1}" dt="2023-11-13T10:23:14.139" v="1127"/>
          <ac:spMkLst>
            <pc:docMk/>
            <pc:sldMk cId="2500456615" sldId="260"/>
            <ac:spMk id="44" creationId="{86E129AA-DB7A-1A41-DB81-A73FBB3EF4C6}"/>
          </ac:spMkLst>
        </pc:spChg>
        <pc:spChg chg="add del mod">
          <ac:chgData name="상민 김" userId="cfdb37a1b0aada02" providerId="LiveId" clId="{704F52A6-6785-4F01-814C-A0FE82AB12A1}" dt="2023-11-13T10:23:14.139" v="1127"/>
          <ac:spMkLst>
            <pc:docMk/>
            <pc:sldMk cId="2500456615" sldId="260"/>
            <ac:spMk id="45" creationId="{E55E3D02-158E-D87D-CAA0-0CDC5EE93942}"/>
          </ac:spMkLst>
        </pc:spChg>
        <pc:grpChg chg="add mod">
          <ac:chgData name="상민 김" userId="cfdb37a1b0aada02" providerId="LiveId" clId="{704F52A6-6785-4F01-814C-A0FE82AB12A1}" dt="2023-11-13T10:16:21.544" v="999" actId="1076"/>
          <ac:grpSpMkLst>
            <pc:docMk/>
            <pc:sldMk cId="2500456615" sldId="260"/>
            <ac:grpSpMk id="6" creationId="{2EBE6D39-F56B-F95B-5490-FDA5EB82D1C9}"/>
          </ac:grpSpMkLst>
        </pc:grpChg>
        <pc:picChg chg="add mod ord">
          <ac:chgData name="상민 김" userId="cfdb37a1b0aada02" providerId="LiveId" clId="{704F52A6-6785-4F01-814C-A0FE82AB12A1}" dt="2023-11-13T10:23:13.176" v="1125" actId="1076"/>
          <ac:picMkLst>
            <pc:docMk/>
            <pc:sldMk cId="2500456615" sldId="260"/>
            <ac:picMk id="3" creationId="{A7DD7013-151A-C94F-E35E-CFF1A4C0A319}"/>
          </ac:picMkLst>
        </pc:picChg>
        <pc:picChg chg="mod">
          <ac:chgData name="상민 김" userId="cfdb37a1b0aada02" providerId="LiveId" clId="{704F52A6-6785-4F01-814C-A0FE82AB12A1}" dt="2023-11-13T10:15:44.165" v="963" actId="1076"/>
          <ac:picMkLst>
            <pc:docMk/>
            <pc:sldMk cId="2500456615" sldId="260"/>
            <ac:picMk id="5" creationId="{0E54429A-694F-56B1-6F0B-E8CC540A5B01}"/>
          </ac:picMkLst>
        </pc:picChg>
        <pc:picChg chg="mod">
          <ac:chgData name="상민 김" userId="cfdb37a1b0aada02" providerId="LiveId" clId="{704F52A6-6785-4F01-814C-A0FE82AB12A1}" dt="2023-11-13T10:13:27.461" v="936"/>
          <ac:picMkLst>
            <pc:docMk/>
            <pc:sldMk cId="2500456615" sldId="260"/>
            <ac:picMk id="8" creationId="{C4BE274A-5C0F-EF66-87E5-C1D45063CC48}"/>
          </ac:picMkLst>
        </pc:picChg>
        <pc:picChg chg="mod">
          <ac:chgData name="상민 김" userId="cfdb37a1b0aada02" providerId="LiveId" clId="{704F52A6-6785-4F01-814C-A0FE82AB12A1}" dt="2023-11-13T10:15:54.847" v="989" actId="1038"/>
          <ac:picMkLst>
            <pc:docMk/>
            <pc:sldMk cId="2500456615" sldId="260"/>
            <ac:picMk id="9" creationId="{DF53FC2A-671D-D0F8-0587-FEA8F460DC54}"/>
          </ac:picMkLst>
        </pc:picChg>
        <pc:picChg chg="mod">
          <ac:chgData name="상민 김" userId="cfdb37a1b0aada02" providerId="LiveId" clId="{704F52A6-6785-4F01-814C-A0FE82AB12A1}" dt="2023-11-13T10:15:54.847" v="989" actId="1038"/>
          <ac:picMkLst>
            <pc:docMk/>
            <pc:sldMk cId="2500456615" sldId="260"/>
            <ac:picMk id="11" creationId="{508BF573-7675-D319-C261-2D6117C55BB7}"/>
          </ac:picMkLst>
        </pc:picChg>
        <pc:picChg chg="mod">
          <ac:chgData name="상민 김" userId="cfdb37a1b0aada02" providerId="LiveId" clId="{704F52A6-6785-4F01-814C-A0FE82AB12A1}" dt="2023-11-13T10:15:54.847" v="989" actId="1038"/>
          <ac:picMkLst>
            <pc:docMk/>
            <pc:sldMk cId="2500456615" sldId="260"/>
            <ac:picMk id="16" creationId="{07DFA547-2571-17D8-2BD8-E088B311B18D}"/>
          </ac:picMkLst>
        </pc:picChg>
        <pc:cxnChg chg="mod">
          <ac:chgData name="상민 김" userId="cfdb37a1b0aada02" providerId="LiveId" clId="{704F52A6-6785-4F01-814C-A0FE82AB12A1}" dt="2023-11-13T10:16:13.287" v="996" actId="14100"/>
          <ac:cxnSpMkLst>
            <pc:docMk/>
            <pc:sldMk cId="2500456615" sldId="260"/>
            <ac:cxnSpMk id="19" creationId="{B461D2CD-BE3B-14C6-0A39-8EC29742848F}"/>
          </ac:cxnSpMkLst>
        </pc:cxnChg>
        <pc:cxnChg chg="mod">
          <ac:chgData name="상민 김" userId="cfdb37a1b0aada02" providerId="LiveId" clId="{704F52A6-6785-4F01-814C-A0FE82AB12A1}" dt="2023-11-13T10:16:33.043" v="1005" actId="1035"/>
          <ac:cxnSpMkLst>
            <pc:docMk/>
            <pc:sldMk cId="2500456615" sldId="260"/>
            <ac:cxnSpMk id="25" creationId="{8CE710A4-E992-2D8A-5C9E-C68C042AA8A4}"/>
          </ac:cxnSpMkLst>
        </pc:cxnChg>
        <pc:cxnChg chg="mod">
          <ac:chgData name="상민 김" userId="cfdb37a1b0aada02" providerId="LiveId" clId="{704F52A6-6785-4F01-814C-A0FE82AB12A1}" dt="2023-11-13T10:16:30.941" v="1002" actId="1036"/>
          <ac:cxnSpMkLst>
            <pc:docMk/>
            <pc:sldMk cId="2500456615" sldId="260"/>
            <ac:cxnSpMk id="27" creationId="{71DF5C58-9F88-3493-0E13-E8492A7FFA09}"/>
          </ac:cxnSpMkLst>
        </pc:cxnChg>
        <pc:cxnChg chg="mod">
          <ac:chgData name="상민 김" userId="cfdb37a1b0aada02" providerId="LiveId" clId="{704F52A6-6785-4F01-814C-A0FE82AB12A1}" dt="2023-11-13T10:16:16.796" v="998" actId="14100"/>
          <ac:cxnSpMkLst>
            <pc:docMk/>
            <pc:sldMk cId="2500456615" sldId="260"/>
            <ac:cxnSpMk id="29" creationId="{3D3995BC-2DD6-C3CD-9357-F53064FFFAA3}"/>
          </ac:cxnSpMkLst>
        </pc:cxnChg>
        <pc:cxnChg chg="mod">
          <ac:chgData name="상민 김" userId="cfdb37a1b0aada02" providerId="LiveId" clId="{704F52A6-6785-4F01-814C-A0FE82AB12A1}" dt="2023-11-13T10:15:54.847" v="989" actId="1038"/>
          <ac:cxnSpMkLst>
            <pc:docMk/>
            <pc:sldMk cId="2500456615" sldId="260"/>
            <ac:cxnSpMk id="36" creationId="{AF295E63-4105-5285-A7A6-8744A48FCBE0}"/>
          </ac:cxnSpMkLst>
        </pc:cxnChg>
      </pc:sldChg>
      <pc:sldChg chg="addSp modSp add del mod">
        <pc:chgData name="상민 김" userId="cfdb37a1b0aada02" providerId="LiveId" clId="{704F52A6-6785-4F01-814C-A0FE82AB12A1}" dt="2023-11-13T10:37:34.620" v="1336" actId="47"/>
        <pc:sldMkLst>
          <pc:docMk/>
          <pc:sldMk cId="2490921440" sldId="261"/>
        </pc:sldMkLst>
        <pc:spChg chg="add mod">
          <ac:chgData name="상민 김" userId="cfdb37a1b0aada02" providerId="LiveId" clId="{704F52A6-6785-4F01-814C-A0FE82AB12A1}" dt="2023-11-13T10:29:14.232" v="1159" actId="20577"/>
          <ac:spMkLst>
            <pc:docMk/>
            <pc:sldMk cId="2490921440" sldId="261"/>
            <ac:spMk id="10" creationId="{AEF1F220-6E96-E740-736C-A1C3CDB51A96}"/>
          </ac:spMkLst>
        </pc:spChg>
        <pc:spChg chg="add mod">
          <ac:chgData name="상민 김" userId="cfdb37a1b0aada02" providerId="LiveId" clId="{704F52A6-6785-4F01-814C-A0FE82AB12A1}" dt="2023-11-13T10:29:19.211" v="1161" actId="20577"/>
          <ac:spMkLst>
            <pc:docMk/>
            <pc:sldMk cId="2490921440" sldId="261"/>
            <ac:spMk id="15" creationId="{4E473DC2-F768-E2BD-9709-1096810E95C9}"/>
          </ac:spMkLst>
        </pc:spChg>
        <pc:spChg chg="add mod">
          <ac:chgData name="상민 김" userId="cfdb37a1b0aada02" providerId="LiveId" clId="{704F52A6-6785-4F01-814C-A0FE82AB12A1}" dt="2023-11-13T10:29:21.584" v="1163" actId="20577"/>
          <ac:spMkLst>
            <pc:docMk/>
            <pc:sldMk cId="2490921440" sldId="261"/>
            <ac:spMk id="18" creationId="{3B629B7D-9554-55CB-6526-02179E6A7B32}"/>
          </ac:spMkLst>
        </pc:spChg>
        <pc:spChg chg="add mod">
          <ac:chgData name="상민 김" userId="cfdb37a1b0aada02" providerId="LiveId" clId="{704F52A6-6785-4F01-814C-A0FE82AB12A1}" dt="2023-11-13T10:29:32.427" v="1164"/>
          <ac:spMkLst>
            <pc:docMk/>
            <pc:sldMk cId="2490921440" sldId="261"/>
            <ac:spMk id="20" creationId="{E5C8D847-A67A-F35E-A60E-E669F60D9315}"/>
          </ac:spMkLst>
        </pc:spChg>
      </pc:sldChg>
      <pc:sldChg chg="addSp delSp modSp add mod">
        <pc:chgData name="상민 김" userId="cfdb37a1b0aada02" providerId="LiveId" clId="{704F52A6-6785-4F01-814C-A0FE82AB12A1}" dt="2023-11-13T10:42:29.935" v="1420" actId="14100"/>
        <pc:sldMkLst>
          <pc:docMk/>
          <pc:sldMk cId="3398801682" sldId="262"/>
        </pc:sldMkLst>
        <pc:spChg chg="mod">
          <ac:chgData name="상민 김" userId="cfdb37a1b0aada02" providerId="LiveId" clId="{704F52A6-6785-4F01-814C-A0FE82AB12A1}" dt="2023-11-13T10:36:54.082" v="1330" actId="14100"/>
          <ac:spMkLst>
            <pc:docMk/>
            <pc:sldMk cId="3398801682" sldId="262"/>
            <ac:spMk id="4" creationId="{6C2DA093-D350-19B9-4859-2764C4F5511A}"/>
          </ac:spMkLst>
        </pc:spChg>
        <pc:spChg chg="add mod">
          <ac:chgData name="상민 김" userId="cfdb37a1b0aada02" providerId="LiveId" clId="{704F52A6-6785-4F01-814C-A0FE82AB12A1}" dt="2023-11-13T10:41:57.534" v="1372" actId="14100"/>
          <ac:spMkLst>
            <pc:docMk/>
            <pc:sldMk cId="3398801682" sldId="262"/>
            <ac:spMk id="6" creationId="{D362A190-B2F9-D9AB-6524-21C57098E450}"/>
          </ac:spMkLst>
        </pc:spChg>
        <pc:spChg chg="del">
          <ac:chgData name="상민 김" userId="cfdb37a1b0aada02" providerId="LiveId" clId="{704F52A6-6785-4F01-814C-A0FE82AB12A1}" dt="2023-11-13T10:32:52.970" v="1167" actId="478"/>
          <ac:spMkLst>
            <pc:docMk/>
            <pc:sldMk cId="3398801682" sldId="262"/>
            <ac:spMk id="12" creationId="{009372C0-53B6-C246-3B82-64D17590BB56}"/>
          </ac:spMkLst>
        </pc:spChg>
        <pc:spChg chg="del">
          <ac:chgData name="상민 김" userId="cfdb37a1b0aada02" providerId="LiveId" clId="{704F52A6-6785-4F01-814C-A0FE82AB12A1}" dt="2023-11-13T10:32:52.970" v="1167" actId="478"/>
          <ac:spMkLst>
            <pc:docMk/>
            <pc:sldMk cId="3398801682" sldId="262"/>
            <ac:spMk id="13" creationId="{AFB12C11-D6CC-C174-D48F-E6C024693E2B}"/>
          </ac:spMkLst>
        </pc:spChg>
        <pc:spChg chg="del">
          <ac:chgData name="상민 김" userId="cfdb37a1b0aada02" providerId="LiveId" clId="{704F52A6-6785-4F01-814C-A0FE82AB12A1}" dt="2023-11-13T10:32:54.374" v="1168" actId="478"/>
          <ac:spMkLst>
            <pc:docMk/>
            <pc:sldMk cId="3398801682" sldId="262"/>
            <ac:spMk id="14" creationId="{F557B17D-ED12-3D05-1481-F13912FF4C97}"/>
          </ac:spMkLst>
        </pc:spChg>
        <pc:spChg chg="del">
          <ac:chgData name="상민 김" userId="cfdb37a1b0aada02" providerId="LiveId" clId="{704F52A6-6785-4F01-814C-A0FE82AB12A1}" dt="2023-11-13T10:32:54.374" v="1168" actId="478"/>
          <ac:spMkLst>
            <pc:docMk/>
            <pc:sldMk cId="3398801682" sldId="262"/>
            <ac:spMk id="17" creationId="{9E746CDC-78E0-0F1D-2B1F-176029301F65}"/>
          </ac:spMkLst>
        </pc:spChg>
        <pc:spChg chg="add mod">
          <ac:chgData name="상민 김" userId="cfdb37a1b0aada02" providerId="LiveId" clId="{704F52A6-6785-4F01-814C-A0FE82AB12A1}" dt="2023-11-13T10:41:40.911" v="1371" actId="1035"/>
          <ac:spMkLst>
            <pc:docMk/>
            <pc:sldMk cId="3398801682" sldId="262"/>
            <ac:spMk id="18" creationId="{EB8A6D94-ABC5-FDFE-E124-1C2D22D05C28}"/>
          </ac:spMkLst>
        </pc:spChg>
        <pc:spChg chg="add mod">
          <ac:chgData name="상민 김" userId="cfdb37a1b0aada02" providerId="LiveId" clId="{704F52A6-6785-4F01-814C-A0FE82AB12A1}" dt="2023-11-13T10:41:40.911" v="1371" actId="1035"/>
          <ac:spMkLst>
            <pc:docMk/>
            <pc:sldMk cId="3398801682" sldId="262"/>
            <ac:spMk id="20" creationId="{4D4F6AA0-6835-1C0C-8715-8A9033537A4A}"/>
          </ac:spMkLst>
        </pc:spChg>
        <pc:spChg chg="add mod">
          <ac:chgData name="상민 김" userId="cfdb37a1b0aada02" providerId="LiveId" clId="{704F52A6-6785-4F01-814C-A0FE82AB12A1}" dt="2023-11-13T10:41:40.911" v="1371" actId="1035"/>
          <ac:spMkLst>
            <pc:docMk/>
            <pc:sldMk cId="3398801682" sldId="262"/>
            <ac:spMk id="21" creationId="{1C1EE094-B23B-9CD3-2FAF-83C33D3F95E0}"/>
          </ac:spMkLst>
        </pc:spChg>
        <pc:spChg chg="del">
          <ac:chgData name="상민 김" userId="cfdb37a1b0aada02" providerId="LiveId" clId="{704F52A6-6785-4F01-814C-A0FE82AB12A1}" dt="2023-11-13T10:32:52.970" v="1167" actId="478"/>
          <ac:spMkLst>
            <pc:docMk/>
            <pc:sldMk cId="3398801682" sldId="262"/>
            <ac:spMk id="22" creationId="{A5BAF310-193B-489F-02D2-DEA00A98435A}"/>
          </ac:spMkLst>
        </pc:spChg>
        <pc:spChg chg="add mod">
          <ac:chgData name="상민 김" userId="cfdb37a1b0aada02" providerId="LiveId" clId="{704F52A6-6785-4F01-814C-A0FE82AB12A1}" dt="2023-11-13T10:41:40.911" v="1371" actId="1035"/>
          <ac:spMkLst>
            <pc:docMk/>
            <pc:sldMk cId="3398801682" sldId="262"/>
            <ac:spMk id="24" creationId="{43412AF6-8721-C4B2-E3C0-2C2323E8B00D}"/>
          </ac:spMkLst>
        </pc:spChg>
        <pc:spChg chg="del">
          <ac:chgData name="상민 김" userId="cfdb37a1b0aada02" providerId="LiveId" clId="{704F52A6-6785-4F01-814C-A0FE82AB12A1}" dt="2023-11-13T10:32:52.970" v="1167" actId="478"/>
          <ac:spMkLst>
            <pc:docMk/>
            <pc:sldMk cId="3398801682" sldId="262"/>
            <ac:spMk id="26" creationId="{E1E29305-2396-8F8B-CD7D-BE45CF922C24}"/>
          </ac:spMkLst>
        </pc:spChg>
        <pc:spChg chg="del">
          <ac:chgData name="상민 김" userId="cfdb37a1b0aada02" providerId="LiveId" clId="{704F52A6-6785-4F01-814C-A0FE82AB12A1}" dt="2023-11-13T10:32:52.970" v="1167" actId="478"/>
          <ac:spMkLst>
            <pc:docMk/>
            <pc:sldMk cId="3398801682" sldId="262"/>
            <ac:spMk id="28" creationId="{AFABF10E-896E-06BD-C08C-7F42AA574CC7}"/>
          </ac:spMkLst>
        </pc:spChg>
        <pc:spChg chg="del">
          <ac:chgData name="상민 김" userId="cfdb37a1b0aada02" providerId="LiveId" clId="{704F52A6-6785-4F01-814C-A0FE82AB12A1}" dt="2023-11-13T10:32:52.970" v="1167" actId="478"/>
          <ac:spMkLst>
            <pc:docMk/>
            <pc:sldMk cId="3398801682" sldId="262"/>
            <ac:spMk id="30" creationId="{89B00318-B0B0-3DC6-329B-54B49379F5E5}"/>
          </ac:spMkLst>
        </pc:spChg>
        <pc:spChg chg="del mod">
          <ac:chgData name="상민 김" userId="cfdb37a1b0aada02" providerId="LiveId" clId="{704F52A6-6785-4F01-814C-A0FE82AB12A1}" dt="2023-11-13T10:36:27.141" v="1306" actId="478"/>
          <ac:spMkLst>
            <pc:docMk/>
            <pc:sldMk cId="3398801682" sldId="262"/>
            <ac:spMk id="34" creationId="{4C04DDCE-26F6-D0F5-4F79-36B5A7EC8D40}"/>
          </ac:spMkLst>
        </pc:spChg>
        <pc:spChg chg="add mod">
          <ac:chgData name="상민 김" userId="cfdb37a1b0aada02" providerId="LiveId" clId="{704F52A6-6785-4F01-814C-A0FE82AB12A1}" dt="2023-11-13T10:42:06.529" v="1417" actId="1037"/>
          <ac:spMkLst>
            <pc:docMk/>
            <pc:sldMk cId="3398801682" sldId="262"/>
            <ac:spMk id="38" creationId="{FFDFB470-CA86-C835-AFAE-DC033F5786B1}"/>
          </ac:spMkLst>
        </pc:spChg>
        <pc:spChg chg="mod">
          <ac:chgData name="상민 김" userId="cfdb37a1b0aada02" providerId="LiveId" clId="{704F52A6-6785-4F01-814C-A0FE82AB12A1}" dt="2023-11-13T10:33:04.581" v="1169"/>
          <ac:spMkLst>
            <pc:docMk/>
            <pc:sldMk cId="3398801682" sldId="262"/>
            <ac:spMk id="40" creationId="{C098602F-18C5-C558-175C-553CE76C3B2E}"/>
          </ac:spMkLst>
        </pc:spChg>
        <pc:spChg chg="add mod">
          <ac:chgData name="상민 김" userId="cfdb37a1b0aada02" providerId="LiveId" clId="{704F52A6-6785-4F01-814C-A0FE82AB12A1}" dt="2023-11-13T10:36:35.593" v="1313" actId="1036"/>
          <ac:spMkLst>
            <pc:docMk/>
            <pc:sldMk cId="3398801682" sldId="262"/>
            <ac:spMk id="42" creationId="{CC3DCB7F-853F-B1CC-B835-FF2AC99AFBC1}"/>
          </ac:spMkLst>
        </pc:spChg>
        <pc:spChg chg="add del mod">
          <ac:chgData name="상민 김" userId="cfdb37a1b0aada02" providerId="LiveId" clId="{704F52A6-6785-4F01-814C-A0FE82AB12A1}" dt="2023-11-13T10:41:27.495" v="1361" actId="478"/>
          <ac:spMkLst>
            <pc:docMk/>
            <pc:sldMk cId="3398801682" sldId="262"/>
            <ac:spMk id="43" creationId="{6628C67C-8775-0041-F0CB-00A34900FD97}"/>
          </ac:spMkLst>
        </pc:spChg>
        <pc:spChg chg="add mod">
          <ac:chgData name="상민 김" userId="cfdb37a1b0aada02" providerId="LiveId" clId="{704F52A6-6785-4F01-814C-A0FE82AB12A1}" dt="2023-11-13T10:42:29.935" v="1420" actId="14100"/>
          <ac:spMkLst>
            <pc:docMk/>
            <pc:sldMk cId="3398801682" sldId="262"/>
            <ac:spMk id="44" creationId="{6545448C-E5A5-8120-7B2A-31DAAE1C8B82}"/>
          </ac:spMkLst>
        </pc:spChg>
        <pc:grpChg chg="add mod">
          <ac:chgData name="상민 김" userId="cfdb37a1b0aada02" providerId="LiveId" clId="{704F52A6-6785-4F01-814C-A0FE82AB12A1}" dt="2023-11-13T10:42:06.529" v="1417" actId="1037"/>
          <ac:grpSpMkLst>
            <pc:docMk/>
            <pc:sldMk cId="3398801682" sldId="262"/>
            <ac:grpSpMk id="39" creationId="{194969C0-16AE-7CD6-F2D9-7152AA369F34}"/>
          </ac:grpSpMkLst>
        </pc:grpChg>
        <pc:picChg chg="del">
          <ac:chgData name="상민 김" userId="cfdb37a1b0aada02" providerId="LiveId" clId="{704F52A6-6785-4F01-814C-A0FE82AB12A1}" dt="2023-11-13T10:32:52.970" v="1167" actId="478"/>
          <ac:picMkLst>
            <pc:docMk/>
            <pc:sldMk cId="3398801682" sldId="262"/>
            <ac:picMk id="5" creationId="{0E54429A-694F-56B1-6F0B-E8CC540A5B01}"/>
          </ac:picMkLst>
        </pc:picChg>
        <pc:picChg chg="add mod">
          <ac:chgData name="상민 김" userId="cfdb37a1b0aada02" providerId="LiveId" clId="{704F52A6-6785-4F01-814C-A0FE82AB12A1}" dt="2023-11-13T10:41:40.911" v="1371" actId="1035"/>
          <ac:picMkLst>
            <pc:docMk/>
            <pc:sldMk cId="3398801682" sldId="262"/>
            <ac:picMk id="7" creationId="{75039E63-A04B-5A28-E922-F0467CBF17E3}"/>
          </ac:picMkLst>
        </pc:picChg>
        <pc:picChg chg="add mod">
          <ac:chgData name="상민 김" userId="cfdb37a1b0aada02" providerId="LiveId" clId="{704F52A6-6785-4F01-814C-A0FE82AB12A1}" dt="2023-11-13T10:41:40.911" v="1371" actId="1035"/>
          <ac:picMkLst>
            <pc:docMk/>
            <pc:sldMk cId="3398801682" sldId="262"/>
            <ac:picMk id="8" creationId="{C3C903AC-E06D-80A5-313C-A4103853EA4C}"/>
          </ac:picMkLst>
        </pc:picChg>
        <pc:picChg chg="del">
          <ac:chgData name="상민 김" userId="cfdb37a1b0aada02" providerId="LiveId" clId="{704F52A6-6785-4F01-814C-A0FE82AB12A1}" dt="2023-11-13T10:32:52.970" v="1167" actId="478"/>
          <ac:picMkLst>
            <pc:docMk/>
            <pc:sldMk cId="3398801682" sldId="262"/>
            <ac:picMk id="9" creationId="{DF53FC2A-671D-D0F8-0587-FEA8F460DC54}"/>
          </ac:picMkLst>
        </pc:picChg>
        <pc:picChg chg="add mod">
          <ac:chgData name="상민 김" userId="cfdb37a1b0aada02" providerId="LiveId" clId="{704F52A6-6785-4F01-814C-A0FE82AB12A1}" dt="2023-11-13T10:41:40.911" v="1371" actId="1035"/>
          <ac:picMkLst>
            <pc:docMk/>
            <pc:sldMk cId="3398801682" sldId="262"/>
            <ac:picMk id="10" creationId="{C17A4289-128E-B14E-F020-F93D94821887}"/>
          </ac:picMkLst>
        </pc:picChg>
        <pc:picChg chg="del">
          <ac:chgData name="상민 김" userId="cfdb37a1b0aada02" providerId="LiveId" clId="{704F52A6-6785-4F01-814C-A0FE82AB12A1}" dt="2023-11-13T10:32:52.970" v="1167" actId="478"/>
          <ac:picMkLst>
            <pc:docMk/>
            <pc:sldMk cId="3398801682" sldId="262"/>
            <ac:picMk id="11" creationId="{508BF573-7675-D319-C261-2D6117C55BB7}"/>
          </ac:picMkLst>
        </pc:picChg>
        <pc:picChg chg="add mod">
          <ac:chgData name="상민 김" userId="cfdb37a1b0aada02" providerId="LiveId" clId="{704F52A6-6785-4F01-814C-A0FE82AB12A1}" dt="2023-11-13T10:41:40.911" v="1371" actId="1035"/>
          <ac:picMkLst>
            <pc:docMk/>
            <pc:sldMk cId="3398801682" sldId="262"/>
            <ac:picMk id="15" creationId="{7769BF58-68AE-650A-D6DA-2C69183875F5}"/>
          </ac:picMkLst>
        </pc:picChg>
        <pc:picChg chg="del">
          <ac:chgData name="상민 김" userId="cfdb37a1b0aada02" providerId="LiveId" clId="{704F52A6-6785-4F01-814C-A0FE82AB12A1}" dt="2023-11-13T10:32:52.970" v="1167" actId="478"/>
          <ac:picMkLst>
            <pc:docMk/>
            <pc:sldMk cId="3398801682" sldId="262"/>
            <ac:picMk id="16" creationId="{07DFA547-2571-17D8-2BD8-E088B311B18D}"/>
          </ac:picMkLst>
        </pc:picChg>
        <pc:picChg chg="add mod">
          <ac:chgData name="상민 김" userId="cfdb37a1b0aada02" providerId="LiveId" clId="{704F52A6-6785-4F01-814C-A0FE82AB12A1}" dt="2023-11-13T10:41:40.911" v="1371" actId="1035"/>
          <ac:picMkLst>
            <pc:docMk/>
            <pc:sldMk cId="3398801682" sldId="262"/>
            <ac:picMk id="23" creationId="{39C6E2E1-015A-B8AC-2BDF-2093AD2545AB}"/>
          </ac:picMkLst>
        </pc:picChg>
        <pc:picChg chg="mod">
          <ac:chgData name="상민 김" userId="cfdb37a1b0aada02" providerId="LiveId" clId="{704F52A6-6785-4F01-814C-A0FE82AB12A1}" dt="2023-11-13T10:33:04.581" v="1169"/>
          <ac:picMkLst>
            <pc:docMk/>
            <pc:sldMk cId="3398801682" sldId="262"/>
            <ac:picMk id="41" creationId="{F481CE90-10D0-B95F-2B5E-0F6D35FDE00D}"/>
          </ac:picMkLst>
        </pc:picChg>
        <pc:cxnChg chg="del">
          <ac:chgData name="상민 김" userId="cfdb37a1b0aada02" providerId="LiveId" clId="{704F52A6-6785-4F01-814C-A0FE82AB12A1}" dt="2023-11-13T10:32:52.970" v="1167" actId="478"/>
          <ac:cxnSpMkLst>
            <pc:docMk/>
            <pc:sldMk cId="3398801682" sldId="262"/>
            <ac:cxnSpMk id="19" creationId="{B461D2CD-BE3B-14C6-0A39-8EC29742848F}"/>
          </ac:cxnSpMkLst>
        </pc:cxnChg>
        <pc:cxnChg chg="del">
          <ac:chgData name="상민 김" userId="cfdb37a1b0aada02" providerId="LiveId" clId="{704F52A6-6785-4F01-814C-A0FE82AB12A1}" dt="2023-11-13T10:32:52.970" v="1167" actId="478"/>
          <ac:cxnSpMkLst>
            <pc:docMk/>
            <pc:sldMk cId="3398801682" sldId="262"/>
            <ac:cxnSpMk id="25" creationId="{8CE710A4-E992-2D8A-5C9E-C68C042AA8A4}"/>
          </ac:cxnSpMkLst>
        </pc:cxnChg>
        <pc:cxnChg chg="del">
          <ac:chgData name="상민 김" userId="cfdb37a1b0aada02" providerId="LiveId" clId="{704F52A6-6785-4F01-814C-A0FE82AB12A1}" dt="2023-11-13T10:32:52.970" v="1167" actId="478"/>
          <ac:cxnSpMkLst>
            <pc:docMk/>
            <pc:sldMk cId="3398801682" sldId="262"/>
            <ac:cxnSpMk id="27" creationId="{71DF5C58-9F88-3493-0E13-E8492A7FFA09}"/>
          </ac:cxnSpMkLst>
        </pc:cxnChg>
        <pc:cxnChg chg="del">
          <ac:chgData name="상민 김" userId="cfdb37a1b0aada02" providerId="LiveId" clId="{704F52A6-6785-4F01-814C-A0FE82AB12A1}" dt="2023-11-13T10:32:52.970" v="1167" actId="478"/>
          <ac:cxnSpMkLst>
            <pc:docMk/>
            <pc:sldMk cId="3398801682" sldId="262"/>
            <ac:cxnSpMk id="29" creationId="{3D3995BC-2DD6-C3CD-9357-F53064FFFAA3}"/>
          </ac:cxnSpMkLst>
        </pc:cxnChg>
        <pc:cxnChg chg="add mod">
          <ac:chgData name="상민 김" userId="cfdb37a1b0aada02" providerId="LiveId" clId="{704F52A6-6785-4F01-814C-A0FE82AB12A1}" dt="2023-11-13T10:41:40.911" v="1371" actId="1035"/>
          <ac:cxnSpMkLst>
            <pc:docMk/>
            <pc:sldMk cId="3398801682" sldId="262"/>
            <ac:cxnSpMk id="31" creationId="{AE3B6AA8-C4AF-3664-5C16-A93ED71C09AC}"/>
          </ac:cxnSpMkLst>
        </pc:cxnChg>
        <pc:cxnChg chg="add mod">
          <ac:chgData name="상민 김" userId="cfdb37a1b0aada02" providerId="LiveId" clId="{704F52A6-6785-4F01-814C-A0FE82AB12A1}" dt="2023-11-13T10:41:40.911" v="1371" actId="1035"/>
          <ac:cxnSpMkLst>
            <pc:docMk/>
            <pc:sldMk cId="3398801682" sldId="262"/>
            <ac:cxnSpMk id="32" creationId="{85BDEB61-FE76-3677-EF79-839447DD7B42}"/>
          </ac:cxnSpMkLst>
        </pc:cxnChg>
        <pc:cxnChg chg="add mod">
          <ac:chgData name="상민 김" userId="cfdb37a1b0aada02" providerId="LiveId" clId="{704F52A6-6785-4F01-814C-A0FE82AB12A1}" dt="2023-11-13T10:41:40.911" v="1371" actId="1035"/>
          <ac:cxnSpMkLst>
            <pc:docMk/>
            <pc:sldMk cId="3398801682" sldId="262"/>
            <ac:cxnSpMk id="33" creationId="{822AFC25-6969-4FD9-2330-29499812A794}"/>
          </ac:cxnSpMkLst>
        </pc:cxnChg>
        <pc:cxnChg chg="add mod">
          <ac:chgData name="상민 김" userId="cfdb37a1b0aada02" providerId="LiveId" clId="{704F52A6-6785-4F01-814C-A0FE82AB12A1}" dt="2023-11-13T10:41:40.911" v="1371" actId="1035"/>
          <ac:cxnSpMkLst>
            <pc:docMk/>
            <pc:sldMk cId="3398801682" sldId="262"/>
            <ac:cxnSpMk id="35" creationId="{C3515EC6-328F-7CA2-20AE-98DD3DC63301}"/>
          </ac:cxnSpMkLst>
        </pc:cxnChg>
        <pc:cxnChg chg="del">
          <ac:chgData name="상민 김" userId="cfdb37a1b0aada02" providerId="LiveId" clId="{704F52A6-6785-4F01-814C-A0FE82AB12A1}" dt="2023-11-13T10:32:52.970" v="1167" actId="478"/>
          <ac:cxnSpMkLst>
            <pc:docMk/>
            <pc:sldMk cId="3398801682" sldId="262"/>
            <ac:cxnSpMk id="36" creationId="{AF295E63-4105-5285-A7A6-8744A48FCBE0}"/>
          </ac:cxnSpMkLst>
        </pc:cxnChg>
        <pc:cxnChg chg="add mod">
          <ac:chgData name="상민 김" userId="cfdb37a1b0aada02" providerId="LiveId" clId="{704F52A6-6785-4F01-814C-A0FE82AB12A1}" dt="2023-11-13T10:41:40.911" v="1371" actId="1035"/>
          <ac:cxnSpMkLst>
            <pc:docMk/>
            <pc:sldMk cId="3398801682" sldId="262"/>
            <ac:cxnSpMk id="37" creationId="{A0E411A8-2C94-8FC5-5B2A-F295521920C6}"/>
          </ac:cxnSpMkLst>
        </pc:cxnChg>
      </pc:sldChg>
      <pc:sldChg chg="addSp modSp add del mod">
        <pc:chgData name="상민 김" userId="cfdb37a1b0aada02" providerId="LiveId" clId="{704F52A6-6785-4F01-814C-A0FE82AB12A1}" dt="2023-11-13T10:45:37.211" v="1454" actId="47"/>
        <pc:sldMkLst>
          <pc:docMk/>
          <pc:sldMk cId="1531796262" sldId="263"/>
        </pc:sldMkLst>
        <pc:spChg chg="add mod">
          <ac:chgData name="상민 김" userId="cfdb37a1b0aada02" providerId="LiveId" clId="{704F52A6-6785-4F01-814C-A0FE82AB12A1}" dt="2023-11-13T10:37:25.660" v="1335" actId="14100"/>
          <ac:spMkLst>
            <pc:docMk/>
            <pc:sldMk cId="1531796262" sldId="263"/>
            <ac:spMk id="5" creationId="{D8DB3D3A-BBC7-4E4C-B615-B8765B1F3AE5}"/>
          </ac:spMkLst>
        </pc:spChg>
        <pc:spChg chg="add mod">
          <ac:chgData name="상민 김" userId="cfdb37a1b0aada02" providerId="LiveId" clId="{704F52A6-6785-4F01-814C-A0FE82AB12A1}" dt="2023-11-13T10:37:16.474" v="1333"/>
          <ac:spMkLst>
            <pc:docMk/>
            <pc:sldMk cId="1531796262" sldId="263"/>
            <ac:spMk id="9" creationId="{80FDB60F-517F-D4B4-7325-F3475FB7985C}"/>
          </ac:spMkLst>
        </pc:spChg>
        <pc:spChg chg="add mod">
          <ac:chgData name="상민 김" userId="cfdb37a1b0aada02" providerId="LiveId" clId="{704F52A6-6785-4F01-814C-A0FE82AB12A1}" dt="2023-11-13T10:37:16.474" v="1333"/>
          <ac:spMkLst>
            <pc:docMk/>
            <pc:sldMk cId="1531796262" sldId="263"/>
            <ac:spMk id="11" creationId="{36A6AFF8-1BE2-D09B-2B6B-8D4617CDAB06}"/>
          </ac:spMkLst>
        </pc:spChg>
        <pc:spChg chg="add mod">
          <ac:chgData name="상민 김" userId="cfdb37a1b0aada02" providerId="LiveId" clId="{704F52A6-6785-4F01-814C-A0FE82AB12A1}" dt="2023-11-13T10:37:16.474" v="1333"/>
          <ac:spMkLst>
            <pc:docMk/>
            <pc:sldMk cId="1531796262" sldId="263"/>
            <ac:spMk id="12" creationId="{3D480321-7060-87DD-5930-F923A5AFF8A0}"/>
          </ac:spMkLst>
        </pc:spChg>
        <pc:spChg chg="add mod">
          <ac:chgData name="상민 김" userId="cfdb37a1b0aada02" providerId="LiveId" clId="{704F52A6-6785-4F01-814C-A0FE82AB12A1}" dt="2023-11-13T10:43:08.934" v="1426"/>
          <ac:spMkLst>
            <pc:docMk/>
            <pc:sldMk cId="1531796262" sldId="263"/>
            <ac:spMk id="13" creationId="{5E67678E-00FE-8D74-995C-4DAA8F713D24}"/>
          </ac:spMkLst>
        </pc:spChg>
      </pc:sldChg>
      <pc:sldChg chg="addSp modSp add mod">
        <pc:chgData name="상민 김" userId="cfdb37a1b0aada02" providerId="LiveId" clId="{704F52A6-6785-4F01-814C-A0FE82AB12A1}" dt="2023-11-13T10:45:30.353" v="1453" actId="1035"/>
        <pc:sldMkLst>
          <pc:docMk/>
          <pc:sldMk cId="3763863808" sldId="264"/>
        </pc:sldMkLst>
        <pc:spChg chg="add mod">
          <ac:chgData name="상민 김" userId="cfdb37a1b0aada02" providerId="LiveId" clId="{704F52A6-6785-4F01-814C-A0FE82AB12A1}" dt="2023-11-13T10:45:21.513" v="1449" actId="14100"/>
          <ac:spMkLst>
            <pc:docMk/>
            <pc:sldMk cId="3763863808" sldId="264"/>
            <ac:spMk id="5" creationId="{82A72C3D-3E58-B07E-1A0E-1551554E397F}"/>
          </ac:spMkLst>
        </pc:spChg>
        <pc:spChg chg="add mod">
          <ac:chgData name="상민 김" userId="cfdb37a1b0aada02" providerId="LiveId" clId="{704F52A6-6785-4F01-814C-A0FE82AB12A1}" dt="2023-11-13T10:45:13.812" v="1448" actId="2085"/>
          <ac:spMkLst>
            <pc:docMk/>
            <pc:sldMk cId="3763863808" sldId="264"/>
            <ac:spMk id="9" creationId="{A8468897-2022-2E52-E648-69D322B98CD7}"/>
          </ac:spMkLst>
        </pc:spChg>
        <pc:spChg chg="add mod">
          <ac:chgData name="상민 김" userId="cfdb37a1b0aada02" providerId="LiveId" clId="{704F52A6-6785-4F01-814C-A0FE82AB12A1}" dt="2023-11-13T10:45:30.353" v="1453" actId="1035"/>
          <ac:spMkLst>
            <pc:docMk/>
            <pc:sldMk cId="3763863808" sldId="264"/>
            <ac:spMk id="11" creationId="{86460B2C-BA4D-B6DA-864B-03BFA9A07C2D}"/>
          </ac:spMkLst>
        </pc:spChg>
        <pc:spChg chg="add mod">
          <ac:chgData name="상민 김" userId="cfdb37a1b0aada02" providerId="LiveId" clId="{704F52A6-6785-4F01-814C-A0FE82AB12A1}" dt="2023-11-13T10:45:13.812" v="1448" actId="2085"/>
          <ac:spMkLst>
            <pc:docMk/>
            <pc:sldMk cId="3763863808" sldId="264"/>
            <ac:spMk id="12" creationId="{8FD48452-FFBD-8A29-43D8-9A98313AC4DE}"/>
          </ac:spMkLst>
        </pc:spChg>
      </pc:sldChg>
      <pc:sldChg chg="add del">
        <pc:chgData name="상민 김" userId="cfdb37a1b0aada02" providerId="LiveId" clId="{704F52A6-6785-4F01-814C-A0FE82AB12A1}" dt="2023-11-13T10:46:03.852" v="1457" actId="47"/>
        <pc:sldMkLst>
          <pc:docMk/>
          <pc:sldMk cId="924692151" sldId="265"/>
        </pc:sldMkLst>
      </pc:sldChg>
      <pc:sldChg chg="addSp delSp modSp new del mod setBg">
        <pc:chgData name="상민 김" userId="cfdb37a1b0aada02" providerId="LiveId" clId="{704F52A6-6785-4F01-814C-A0FE82AB12A1}" dt="2023-11-13T11:10:09.465" v="2180" actId="47"/>
        <pc:sldMkLst>
          <pc:docMk/>
          <pc:sldMk cId="4002598387" sldId="266"/>
        </pc:sldMkLst>
        <pc:spChg chg="add mod">
          <ac:chgData name="상민 김" userId="cfdb37a1b0aada02" providerId="LiveId" clId="{704F52A6-6785-4F01-814C-A0FE82AB12A1}" dt="2023-11-13T10:46:10.131" v="1458"/>
          <ac:spMkLst>
            <pc:docMk/>
            <pc:sldMk cId="4002598387" sldId="266"/>
            <ac:spMk id="2" creationId="{9CE5C69D-045E-EBB4-0F21-9C08C8B54011}"/>
          </ac:spMkLst>
        </pc:spChg>
        <pc:spChg chg="add mod">
          <ac:chgData name="상민 김" userId="cfdb37a1b0aada02" providerId="LiveId" clId="{704F52A6-6785-4F01-814C-A0FE82AB12A1}" dt="2023-11-13T10:48:45.503" v="1496" actId="1076"/>
          <ac:spMkLst>
            <pc:docMk/>
            <pc:sldMk cId="4002598387" sldId="266"/>
            <ac:spMk id="3" creationId="{8CA24CFA-BD51-BD2A-AB1D-5D45A45BBC8D}"/>
          </ac:spMkLst>
        </pc:spChg>
        <pc:spChg chg="add mod">
          <ac:chgData name="상민 김" userId="cfdb37a1b0aada02" providerId="LiveId" clId="{704F52A6-6785-4F01-814C-A0FE82AB12A1}" dt="2023-11-13T10:46:12.859" v="1459"/>
          <ac:spMkLst>
            <pc:docMk/>
            <pc:sldMk cId="4002598387" sldId="266"/>
            <ac:spMk id="4" creationId="{9DD887DC-994D-C711-E483-E440516FEF02}"/>
          </ac:spMkLst>
        </pc:spChg>
        <pc:spChg chg="add del mod">
          <ac:chgData name="상민 김" userId="cfdb37a1b0aada02" providerId="LiveId" clId="{704F52A6-6785-4F01-814C-A0FE82AB12A1}" dt="2023-11-13T10:47:29.726" v="1474" actId="478"/>
          <ac:spMkLst>
            <pc:docMk/>
            <pc:sldMk cId="4002598387" sldId="266"/>
            <ac:spMk id="5" creationId="{702EB33D-4F74-3E5F-2466-6D436CE0CF98}"/>
          </ac:spMkLst>
        </pc:spChg>
        <pc:spChg chg="add mod">
          <ac:chgData name="상민 김" userId="cfdb37a1b0aada02" providerId="LiveId" clId="{704F52A6-6785-4F01-814C-A0FE82AB12A1}" dt="2023-11-13T10:49:14.676" v="1501" actId="207"/>
          <ac:spMkLst>
            <pc:docMk/>
            <pc:sldMk cId="4002598387" sldId="266"/>
            <ac:spMk id="7" creationId="{CCAEE57C-D578-2DDB-F013-BF6404810CFD}"/>
          </ac:spMkLst>
        </pc:spChg>
        <pc:spChg chg="add mod">
          <ac:chgData name="상민 김" userId="cfdb37a1b0aada02" providerId="LiveId" clId="{704F52A6-6785-4F01-814C-A0FE82AB12A1}" dt="2023-11-13T10:49:11.750" v="1500" actId="207"/>
          <ac:spMkLst>
            <pc:docMk/>
            <pc:sldMk cId="4002598387" sldId="266"/>
            <ac:spMk id="9" creationId="{5A44148C-5DFC-F8F9-3516-FE14313C16F2}"/>
          </ac:spMkLst>
        </pc:spChg>
        <pc:spChg chg="add mod">
          <ac:chgData name="상민 김" userId="cfdb37a1b0aada02" providerId="LiveId" clId="{704F52A6-6785-4F01-814C-A0FE82AB12A1}" dt="2023-11-13T10:49:17.894" v="1502" actId="207"/>
          <ac:spMkLst>
            <pc:docMk/>
            <pc:sldMk cId="4002598387" sldId="266"/>
            <ac:spMk id="11" creationId="{C4F1A6F0-636C-2DFD-7CFF-D5F132C0EDC3}"/>
          </ac:spMkLst>
        </pc:spChg>
        <pc:spChg chg="add del mod ord">
          <ac:chgData name="상민 김" userId="cfdb37a1b0aada02" providerId="LiveId" clId="{704F52A6-6785-4F01-814C-A0FE82AB12A1}" dt="2023-11-13T10:50:20.452" v="1513" actId="478"/>
          <ac:spMkLst>
            <pc:docMk/>
            <pc:sldMk cId="4002598387" sldId="266"/>
            <ac:spMk id="16" creationId="{F42D2D38-8F7E-DF68-8195-6582CA27FE25}"/>
          </ac:spMkLst>
        </pc:spChg>
        <pc:spChg chg="add del mod ord">
          <ac:chgData name="상민 김" userId="cfdb37a1b0aada02" providerId="LiveId" clId="{704F52A6-6785-4F01-814C-A0FE82AB12A1}" dt="2023-11-13T10:50:20.452" v="1513" actId="478"/>
          <ac:spMkLst>
            <pc:docMk/>
            <pc:sldMk cId="4002598387" sldId="266"/>
            <ac:spMk id="17" creationId="{59BCA3D6-0097-D3B2-6D68-04540905BFC3}"/>
          </ac:spMkLst>
        </pc:spChg>
        <pc:spChg chg="add del mod ord">
          <ac:chgData name="상민 김" userId="cfdb37a1b0aada02" providerId="LiveId" clId="{704F52A6-6785-4F01-814C-A0FE82AB12A1}" dt="2023-11-13T10:50:20.452" v="1513" actId="478"/>
          <ac:spMkLst>
            <pc:docMk/>
            <pc:sldMk cId="4002598387" sldId="266"/>
            <ac:spMk id="18" creationId="{3D5DF320-248A-4EEC-32B8-B699359F87A2}"/>
          </ac:spMkLst>
        </pc:spChg>
        <pc:spChg chg="add del mod ord">
          <ac:chgData name="상민 김" userId="cfdb37a1b0aada02" providerId="LiveId" clId="{704F52A6-6785-4F01-814C-A0FE82AB12A1}" dt="2023-11-13T10:50:20.452" v="1513" actId="478"/>
          <ac:spMkLst>
            <pc:docMk/>
            <pc:sldMk cId="4002598387" sldId="266"/>
            <ac:spMk id="20" creationId="{F5BABEE3-C160-8154-BB1B-48A2C560C0AA}"/>
          </ac:spMkLst>
        </pc:spChg>
        <pc:spChg chg="add del mod">
          <ac:chgData name="상민 김" userId="cfdb37a1b0aada02" providerId="LiveId" clId="{704F52A6-6785-4F01-814C-A0FE82AB12A1}" dt="2023-11-13T10:52:25.348" v="1533" actId="1076"/>
          <ac:spMkLst>
            <pc:docMk/>
            <pc:sldMk cId="4002598387" sldId="266"/>
            <ac:spMk id="27" creationId="{6D024952-2B2A-F823-3AB6-3264C3D98FA9}"/>
          </ac:spMkLst>
        </pc:spChg>
        <pc:spChg chg="add del mod">
          <ac:chgData name="상민 김" userId="cfdb37a1b0aada02" providerId="LiveId" clId="{704F52A6-6785-4F01-814C-A0FE82AB12A1}" dt="2023-11-13T10:52:25.348" v="1533" actId="1076"/>
          <ac:spMkLst>
            <pc:docMk/>
            <pc:sldMk cId="4002598387" sldId="266"/>
            <ac:spMk id="29" creationId="{F14B55D3-715D-84B9-3A50-A33C4F377483}"/>
          </ac:spMkLst>
        </pc:spChg>
        <pc:spChg chg="add del mod">
          <ac:chgData name="상민 김" userId="cfdb37a1b0aada02" providerId="LiveId" clId="{704F52A6-6785-4F01-814C-A0FE82AB12A1}" dt="2023-11-13T10:52:25.348" v="1533" actId="1076"/>
          <ac:spMkLst>
            <pc:docMk/>
            <pc:sldMk cId="4002598387" sldId="266"/>
            <ac:spMk id="31" creationId="{0E10C3B1-D0EF-694A-D63A-66AC0D44152E}"/>
          </ac:spMkLst>
        </pc:spChg>
        <pc:spChg chg="add del mod">
          <ac:chgData name="상민 김" userId="cfdb37a1b0aada02" providerId="LiveId" clId="{704F52A6-6785-4F01-814C-A0FE82AB12A1}" dt="2023-11-13T10:52:25.348" v="1533" actId="1076"/>
          <ac:spMkLst>
            <pc:docMk/>
            <pc:sldMk cId="4002598387" sldId="266"/>
            <ac:spMk id="33" creationId="{2B08A865-D68D-F609-8D31-EECCDA98D69F}"/>
          </ac:spMkLst>
        </pc:spChg>
        <pc:spChg chg="add del mod ord">
          <ac:chgData name="상민 김" userId="cfdb37a1b0aada02" providerId="LiveId" clId="{704F52A6-6785-4F01-814C-A0FE82AB12A1}" dt="2023-11-13T10:56:50.419" v="1687" actId="478"/>
          <ac:spMkLst>
            <pc:docMk/>
            <pc:sldMk cId="4002598387" sldId="266"/>
            <ac:spMk id="36" creationId="{2363FF87-00FB-44C5-B8FD-3107C563A46D}"/>
          </ac:spMkLst>
        </pc:spChg>
        <pc:picChg chg="add mod ord">
          <ac:chgData name="상민 김" userId="cfdb37a1b0aada02" providerId="LiveId" clId="{704F52A6-6785-4F01-814C-A0FE82AB12A1}" dt="2023-11-13T10:48:49.133" v="1498" actId="1076"/>
          <ac:picMkLst>
            <pc:docMk/>
            <pc:sldMk cId="4002598387" sldId="266"/>
            <ac:picMk id="12" creationId="{FB6DA31A-393F-ABD6-0D0D-5288B86A91E7}"/>
          </ac:picMkLst>
        </pc:picChg>
        <pc:picChg chg="add del mod ord">
          <ac:chgData name="상민 김" userId="cfdb37a1b0aada02" providerId="LiveId" clId="{704F52A6-6785-4F01-814C-A0FE82AB12A1}" dt="2023-11-13T10:50:20.452" v="1513" actId="478"/>
          <ac:picMkLst>
            <pc:docMk/>
            <pc:sldMk cId="4002598387" sldId="266"/>
            <ac:picMk id="13" creationId="{DD5D2CF1-A83D-E31E-E622-F5668F9FBA13}"/>
          </ac:picMkLst>
        </pc:picChg>
        <pc:picChg chg="add del mod ord">
          <ac:chgData name="상민 김" userId="cfdb37a1b0aada02" providerId="LiveId" clId="{704F52A6-6785-4F01-814C-A0FE82AB12A1}" dt="2023-11-13T10:50:20.452" v="1513" actId="478"/>
          <ac:picMkLst>
            <pc:docMk/>
            <pc:sldMk cId="4002598387" sldId="266"/>
            <ac:picMk id="14" creationId="{B684ECA8-C1E6-CFED-8405-49C2FF2C30C9}"/>
          </ac:picMkLst>
        </pc:picChg>
        <pc:picChg chg="add del mod ord">
          <ac:chgData name="상민 김" userId="cfdb37a1b0aada02" providerId="LiveId" clId="{704F52A6-6785-4F01-814C-A0FE82AB12A1}" dt="2023-11-13T10:50:20.452" v="1513" actId="478"/>
          <ac:picMkLst>
            <pc:docMk/>
            <pc:sldMk cId="4002598387" sldId="266"/>
            <ac:picMk id="15" creationId="{BC1FDDE3-EC37-AF1F-1F44-003572A7698F}"/>
          </ac:picMkLst>
        </pc:picChg>
        <pc:picChg chg="add del mod ord">
          <ac:chgData name="상민 김" userId="cfdb37a1b0aada02" providerId="LiveId" clId="{704F52A6-6785-4F01-814C-A0FE82AB12A1}" dt="2023-11-13T10:50:20.452" v="1513" actId="478"/>
          <ac:picMkLst>
            <pc:docMk/>
            <pc:sldMk cId="4002598387" sldId="266"/>
            <ac:picMk id="19" creationId="{06706C4F-0B62-5426-30A9-1B7A0A801BDF}"/>
          </ac:picMkLst>
        </pc:picChg>
        <pc:picChg chg="add del mod">
          <ac:chgData name="상민 김" userId="cfdb37a1b0aada02" providerId="LiveId" clId="{704F52A6-6785-4F01-814C-A0FE82AB12A1}" dt="2023-11-13T10:52:25.348" v="1533" actId="1076"/>
          <ac:picMkLst>
            <pc:docMk/>
            <pc:sldMk cId="4002598387" sldId="266"/>
            <ac:picMk id="26" creationId="{286D7F17-926B-164B-66A7-36F44EF1D517}"/>
          </ac:picMkLst>
        </pc:picChg>
        <pc:picChg chg="add del mod">
          <ac:chgData name="상민 김" userId="cfdb37a1b0aada02" providerId="LiveId" clId="{704F52A6-6785-4F01-814C-A0FE82AB12A1}" dt="2023-11-13T10:52:25.348" v="1533" actId="1076"/>
          <ac:picMkLst>
            <pc:docMk/>
            <pc:sldMk cId="4002598387" sldId="266"/>
            <ac:picMk id="28" creationId="{67D9F08D-4FC3-4C6D-5B5E-D41B5CD74692}"/>
          </ac:picMkLst>
        </pc:picChg>
        <pc:picChg chg="add del mod">
          <ac:chgData name="상민 김" userId="cfdb37a1b0aada02" providerId="LiveId" clId="{704F52A6-6785-4F01-814C-A0FE82AB12A1}" dt="2023-11-13T10:52:25.348" v="1533" actId="1076"/>
          <ac:picMkLst>
            <pc:docMk/>
            <pc:sldMk cId="4002598387" sldId="266"/>
            <ac:picMk id="30" creationId="{A5D35057-ACDD-0D7E-8882-21E62D4EAD52}"/>
          </ac:picMkLst>
        </pc:picChg>
        <pc:picChg chg="add del mod">
          <ac:chgData name="상민 김" userId="cfdb37a1b0aada02" providerId="LiveId" clId="{704F52A6-6785-4F01-814C-A0FE82AB12A1}" dt="2023-11-13T10:52:25.348" v="1533" actId="1076"/>
          <ac:picMkLst>
            <pc:docMk/>
            <pc:sldMk cId="4002598387" sldId="266"/>
            <ac:picMk id="32" creationId="{67B6F590-092F-D505-9D2B-1E5F2ACDEBC6}"/>
          </ac:picMkLst>
        </pc:picChg>
        <pc:picChg chg="add del mod">
          <ac:chgData name="상민 김" userId="cfdb37a1b0aada02" providerId="LiveId" clId="{704F52A6-6785-4F01-814C-A0FE82AB12A1}" dt="2023-11-13T10:54:56.326" v="1535" actId="478"/>
          <ac:picMkLst>
            <pc:docMk/>
            <pc:sldMk cId="4002598387" sldId="266"/>
            <ac:picMk id="35" creationId="{CC5F48EC-9537-02AA-1F52-28C3D62DF98F}"/>
          </ac:picMkLst>
        </pc:picChg>
        <pc:cxnChg chg="add del mod ord">
          <ac:chgData name="상민 김" userId="cfdb37a1b0aada02" providerId="LiveId" clId="{704F52A6-6785-4F01-814C-A0FE82AB12A1}" dt="2023-11-13T10:50:20.452" v="1513" actId="478"/>
          <ac:cxnSpMkLst>
            <pc:docMk/>
            <pc:sldMk cId="4002598387" sldId="266"/>
            <ac:cxnSpMk id="21" creationId="{CE5E4DB4-AFE7-EA34-3B24-CC07B9DA911E}"/>
          </ac:cxnSpMkLst>
        </pc:cxnChg>
        <pc:cxnChg chg="add del mod ord">
          <ac:chgData name="상민 김" userId="cfdb37a1b0aada02" providerId="LiveId" clId="{704F52A6-6785-4F01-814C-A0FE82AB12A1}" dt="2023-11-13T10:50:20.452" v="1513" actId="478"/>
          <ac:cxnSpMkLst>
            <pc:docMk/>
            <pc:sldMk cId="4002598387" sldId="266"/>
            <ac:cxnSpMk id="22" creationId="{D572C5F4-A658-A4A6-6932-3D8CA9520882}"/>
          </ac:cxnSpMkLst>
        </pc:cxnChg>
        <pc:cxnChg chg="add del mod ord">
          <ac:chgData name="상민 김" userId="cfdb37a1b0aada02" providerId="LiveId" clId="{704F52A6-6785-4F01-814C-A0FE82AB12A1}" dt="2023-11-13T10:50:20.452" v="1513" actId="478"/>
          <ac:cxnSpMkLst>
            <pc:docMk/>
            <pc:sldMk cId="4002598387" sldId="266"/>
            <ac:cxnSpMk id="23" creationId="{E2D8AAD1-45D9-7BF7-35BB-7743516E630D}"/>
          </ac:cxnSpMkLst>
        </pc:cxnChg>
        <pc:cxnChg chg="add del mod ord">
          <ac:chgData name="상민 김" userId="cfdb37a1b0aada02" providerId="LiveId" clId="{704F52A6-6785-4F01-814C-A0FE82AB12A1}" dt="2023-11-13T10:50:20.452" v="1513" actId="478"/>
          <ac:cxnSpMkLst>
            <pc:docMk/>
            <pc:sldMk cId="4002598387" sldId="266"/>
            <ac:cxnSpMk id="24" creationId="{D9FFC987-6452-E74E-C43F-B1C53F0E5A83}"/>
          </ac:cxnSpMkLst>
        </pc:cxnChg>
        <pc:cxnChg chg="add del mod ord">
          <ac:chgData name="상민 김" userId="cfdb37a1b0aada02" providerId="LiveId" clId="{704F52A6-6785-4F01-814C-A0FE82AB12A1}" dt="2023-11-13T10:50:20.452" v="1513" actId="478"/>
          <ac:cxnSpMkLst>
            <pc:docMk/>
            <pc:sldMk cId="4002598387" sldId="266"/>
            <ac:cxnSpMk id="25" creationId="{DFB75FAE-65E9-8DC7-CE99-024CE8D67812}"/>
          </ac:cxnSpMkLst>
        </pc:cxnChg>
      </pc:sldChg>
      <pc:sldChg chg="add">
        <pc:chgData name="상민 김" userId="cfdb37a1b0aada02" providerId="LiveId" clId="{704F52A6-6785-4F01-814C-A0FE82AB12A1}" dt="2023-11-13T10:49:44.204" v="1503" actId="2890"/>
        <pc:sldMkLst>
          <pc:docMk/>
          <pc:sldMk cId="222014443" sldId="267"/>
        </pc:sldMkLst>
      </pc:sldChg>
      <pc:sldChg chg="addSp delSp modSp add mod setBg">
        <pc:chgData name="상민 김" userId="cfdb37a1b0aada02" providerId="LiveId" clId="{704F52A6-6785-4F01-814C-A0FE82AB12A1}" dt="2023-11-13T11:21:40.114" v="2390" actId="478"/>
        <pc:sldMkLst>
          <pc:docMk/>
          <pc:sldMk cId="1466336681" sldId="268"/>
        </pc:sldMkLst>
        <pc:spChg chg="add del">
          <ac:chgData name="상민 김" userId="cfdb37a1b0aada02" providerId="LiveId" clId="{704F52A6-6785-4F01-814C-A0FE82AB12A1}" dt="2023-11-13T10:58:57.020" v="1897" actId="478"/>
          <ac:spMkLst>
            <pc:docMk/>
            <pc:sldMk cId="1466336681" sldId="268"/>
            <ac:spMk id="2" creationId="{9CE5C69D-045E-EBB4-0F21-9C08C8B54011}"/>
          </ac:spMkLst>
        </pc:spChg>
        <pc:spChg chg="add del">
          <ac:chgData name="상민 김" userId="cfdb37a1b0aada02" providerId="LiveId" clId="{704F52A6-6785-4F01-814C-A0FE82AB12A1}" dt="2023-11-13T10:58:56.904" v="1896" actId="478"/>
          <ac:spMkLst>
            <pc:docMk/>
            <pc:sldMk cId="1466336681" sldId="268"/>
            <ac:spMk id="3" creationId="{8CA24CFA-BD51-BD2A-AB1D-5D45A45BBC8D}"/>
          </ac:spMkLst>
        </pc:spChg>
        <pc:spChg chg="del">
          <ac:chgData name="상민 김" userId="cfdb37a1b0aada02" providerId="LiveId" clId="{704F52A6-6785-4F01-814C-A0FE82AB12A1}" dt="2023-11-13T11:01:58.164" v="1982" actId="478"/>
          <ac:spMkLst>
            <pc:docMk/>
            <pc:sldMk cId="1466336681" sldId="268"/>
            <ac:spMk id="4" creationId="{9DD887DC-994D-C711-E483-E440516FEF02}"/>
          </ac:spMkLst>
        </pc:spChg>
        <pc:spChg chg="add del mod">
          <ac:chgData name="상민 김" userId="cfdb37a1b0aada02" providerId="LiveId" clId="{704F52A6-6785-4F01-814C-A0FE82AB12A1}" dt="2023-11-13T11:02:28.971" v="1988" actId="478"/>
          <ac:spMkLst>
            <pc:docMk/>
            <pc:sldMk cId="1466336681" sldId="268"/>
            <ac:spMk id="6" creationId="{54795AB5-34D1-9B4D-8014-3804CFDBC3B4}"/>
          </ac:spMkLst>
        </pc:spChg>
        <pc:spChg chg="mod ord">
          <ac:chgData name="상민 김" userId="cfdb37a1b0aada02" providerId="LiveId" clId="{704F52A6-6785-4F01-814C-A0FE82AB12A1}" dt="2023-11-13T11:18:44.003" v="2353" actId="1036"/>
          <ac:spMkLst>
            <pc:docMk/>
            <pc:sldMk cId="1466336681" sldId="268"/>
            <ac:spMk id="7" creationId="{CCAEE57C-D578-2DDB-F013-BF6404810CFD}"/>
          </ac:spMkLst>
        </pc:spChg>
        <pc:spChg chg="mod ord">
          <ac:chgData name="상민 김" userId="cfdb37a1b0aada02" providerId="LiveId" clId="{704F52A6-6785-4F01-814C-A0FE82AB12A1}" dt="2023-11-13T11:18:44.003" v="2353" actId="1036"/>
          <ac:spMkLst>
            <pc:docMk/>
            <pc:sldMk cId="1466336681" sldId="268"/>
            <ac:spMk id="9" creationId="{5A44148C-5DFC-F8F9-3516-FE14313C16F2}"/>
          </ac:spMkLst>
        </pc:spChg>
        <pc:spChg chg="add del mod">
          <ac:chgData name="상민 김" userId="cfdb37a1b0aada02" providerId="LiveId" clId="{704F52A6-6785-4F01-814C-A0FE82AB12A1}" dt="2023-11-13T11:02:28.971" v="1988" actId="478"/>
          <ac:spMkLst>
            <pc:docMk/>
            <pc:sldMk cId="1466336681" sldId="268"/>
            <ac:spMk id="10" creationId="{50BB7184-3B13-828F-A29A-B851B55FB780}"/>
          </ac:spMkLst>
        </pc:spChg>
        <pc:spChg chg="mod ord">
          <ac:chgData name="상민 김" userId="cfdb37a1b0aada02" providerId="LiveId" clId="{704F52A6-6785-4F01-814C-A0FE82AB12A1}" dt="2023-11-13T11:18:44.003" v="2353" actId="1036"/>
          <ac:spMkLst>
            <pc:docMk/>
            <pc:sldMk cId="1466336681" sldId="268"/>
            <ac:spMk id="11" creationId="{C4F1A6F0-636C-2DFD-7CFF-D5F132C0EDC3}"/>
          </ac:spMkLst>
        </pc:spChg>
        <pc:spChg chg="add del mod">
          <ac:chgData name="상민 김" userId="cfdb37a1b0aada02" providerId="LiveId" clId="{704F52A6-6785-4F01-814C-A0FE82AB12A1}" dt="2023-11-13T11:02:28.971" v="1988" actId="478"/>
          <ac:spMkLst>
            <pc:docMk/>
            <pc:sldMk cId="1466336681" sldId="268"/>
            <ac:spMk id="14" creationId="{EACFBD0F-6291-E539-CC46-2EB18363B669}"/>
          </ac:spMkLst>
        </pc:spChg>
        <pc:spChg chg="add del mod">
          <ac:chgData name="상민 김" userId="cfdb37a1b0aada02" providerId="LiveId" clId="{704F52A6-6785-4F01-814C-A0FE82AB12A1}" dt="2023-11-13T11:02:28.971" v="1988" actId="478"/>
          <ac:spMkLst>
            <pc:docMk/>
            <pc:sldMk cId="1466336681" sldId="268"/>
            <ac:spMk id="16" creationId="{20D1BA6D-E147-AC5D-4E61-64713D168FE6}"/>
          </ac:spMkLst>
        </pc:spChg>
        <pc:spChg chg="add del mod ord">
          <ac:chgData name="상민 김" userId="cfdb37a1b0aada02" providerId="LiveId" clId="{704F52A6-6785-4F01-814C-A0FE82AB12A1}" dt="2023-11-13T11:10:30.267" v="2182" actId="478"/>
          <ac:spMkLst>
            <pc:docMk/>
            <pc:sldMk cId="1466336681" sldId="268"/>
            <ac:spMk id="17" creationId="{BCF80E08-7D27-279D-1574-C4C91673BA18}"/>
          </ac:spMkLst>
        </pc:spChg>
        <pc:spChg chg="add del mod">
          <ac:chgData name="상민 김" userId="cfdb37a1b0aada02" providerId="LiveId" clId="{704F52A6-6785-4F01-814C-A0FE82AB12A1}" dt="2023-11-13T11:09:24.918" v="2172" actId="478"/>
          <ac:spMkLst>
            <pc:docMk/>
            <pc:sldMk cId="1466336681" sldId="268"/>
            <ac:spMk id="18" creationId="{3FEE909D-B142-0866-5114-95820008877B}"/>
          </ac:spMkLst>
        </pc:spChg>
        <pc:spChg chg="add del mod">
          <ac:chgData name="상민 김" userId="cfdb37a1b0aada02" providerId="LiveId" clId="{704F52A6-6785-4F01-814C-A0FE82AB12A1}" dt="2023-11-13T11:09:44.286" v="2176"/>
          <ac:spMkLst>
            <pc:docMk/>
            <pc:sldMk cId="1466336681" sldId="268"/>
            <ac:spMk id="20" creationId="{32F2EE35-CA2E-718C-B19C-415BB4A1D421}"/>
          </ac:spMkLst>
        </pc:spChg>
        <pc:spChg chg="add del mod">
          <ac:chgData name="상민 김" userId="cfdb37a1b0aada02" providerId="LiveId" clId="{704F52A6-6785-4F01-814C-A0FE82AB12A1}" dt="2023-11-13T11:09:44.286" v="2176"/>
          <ac:spMkLst>
            <pc:docMk/>
            <pc:sldMk cId="1466336681" sldId="268"/>
            <ac:spMk id="22" creationId="{D5CC5F60-8078-FD1D-FEBB-149D47C893EA}"/>
          </ac:spMkLst>
        </pc:spChg>
        <pc:spChg chg="add del mod">
          <ac:chgData name="상민 김" userId="cfdb37a1b0aada02" providerId="LiveId" clId="{704F52A6-6785-4F01-814C-A0FE82AB12A1}" dt="2023-11-13T11:09:44.286" v="2176"/>
          <ac:spMkLst>
            <pc:docMk/>
            <pc:sldMk cId="1466336681" sldId="268"/>
            <ac:spMk id="24" creationId="{A570E448-0610-921F-AC1B-3C22B434F902}"/>
          </ac:spMkLst>
        </pc:spChg>
        <pc:spChg chg="del">
          <ac:chgData name="상민 김" userId="cfdb37a1b0aada02" providerId="LiveId" clId="{704F52A6-6785-4F01-814C-A0FE82AB12A1}" dt="2023-11-13T10:55:45.111" v="1564" actId="478"/>
          <ac:spMkLst>
            <pc:docMk/>
            <pc:sldMk cId="1466336681" sldId="268"/>
            <ac:spMk id="27" creationId="{6D024952-2B2A-F823-3AB6-3264C3D98FA9}"/>
          </ac:spMkLst>
        </pc:spChg>
        <pc:spChg chg="del">
          <ac:chgData name="상민 김" userId="cfdb37a1b0aada02" providerId="LiveId" clId="{704F52A6-6785-4F01-814C-A0FE82AB12A1}" dt="2023-11-13T10:55:45.111" v="1564" actId="478"/>
          <ac:spMkLst>
            <pc:docMk/>
            <pc:sldMk cId="1466336681" sldId="268"/>
            <ac:spMk id="29" creationId="{F14B55D3-715D-84B9-3A50-A33C4F377483}"/>
          </ac:spMkLst>
        </pc:spChg>
        <pc:spChg chg="del">
          <ac:chgData name="상민 김" userId="cfdb37a1b0aada02" providerId="LiveId" clId="{704F52A6-6785-4F01-814C-A0FE82AB12A1}" dt="2023-11-13T10:55:45.111" v="1564" actId="478"/>
          <ac:spMkLst>
            <pc:docMk/>
            <pc:sldMk cId="1466336681" sldId="268"/>
            <ac:spMk id="31" creationId="{0E10C3B1-D0EF-694A-D63A-66AC0D44152E}"/>
          </ac:spMkLst>
        </pc:spChg>
        <pc:spChg chg="del">
          <ac:chgData name="상민 김" userId="cfdb37a1b0aada02" providerId="LiveId" clId="{704F52A6-6785-4F01-814C-A0FE82AB12A1}" dt="2023-11-13T10:55:54.677" v="1567" actId="478"/>
          <ac:spMkLst>
            <pc:docMk/>
            <pc:sldMk cId="1466336681" sldId="268"/>
            <ac:spMk id="33" creationId="{2B08A865-D68D-F609-8D31-EECCDA98D69F}"/>
          </ac:spMkLst>
        </pc:spChg>
        <pc:spChg chg="add del mod">
          <ac:chgData name="상민 김" userId="cfdb37a1b0aada02" providerId="LiveId" clId="{704F52A6-6785-4F01-814C-A0FE82AB12A1}" dt="2023-11-13T11:09:44.286" v="2176"/>
          <ac:spMkLst>
            <pc:docMk/>
            <pc:sldMk cId="1466336681" sldId="268"/>
            <ac:spMk id="34" creationId="{F7FE0926-AC43-EB6E-B01B-8E6326CB73A6}"/>
          </ac:spMkLst>
        </pc:spChg>
        <pc:spChg chg="add del mod ord">
          <ac:chgData name="상민 김" userId="cfdb37a1b0aada02" providerId="LiveId" clId="{704F52A6-6785-4F01-814C-A0FE82AB12A1}" dt="2023-11-13T11:18:26.127" v="2330" actId="167"/>
          <ac:spMkLst>
            <pc:docMk/>
            <pc:sldMk cId="1466336681" sldId="268"/>
            <ac:spMk id="35" creationId="{829025F3-D27D-839B-8048-08C01D901879}"/>
          </ac:spMkLst>
        </pc:spChg>
        <pc:spChg chg="add del mod ord">
          <ac:chgData name="상민 김" userId="cfdb37a1b0aada02" providerId="LiveId" clId="{704F52A6-6785-4F01-814C-A0FE82AB12A1}" dt="2023-11-13T11:02:05.693" v="1984" actId="478"/>
          <ac:spMkLst>
            <pc:docMk/>
            <pc:sldMk cId="1466336681" sldId="268"/>
            <ac:spMk id="36" creationId="{2363FF87-00FB-44C5-B8FD-3107C563A46D}"/>
          </ac:spMkLst>
        </pc:spChg>
        <pc:spChg chg="add mod">
          <ac:chgData name="상민 김" userId="cfdb37a1b0aada02" providerId="LiveId" clId="{704F52A6-6785-4F01-814C-A0FE82AB12A1}" dt="2023-11-13T11:18:56.408" v="2367" actId="1076"/>
          <ac:spMkLst>
            <pc:docMk/>
            <pc:sldMk cId="1466336681" sldId="268"/>
            <ac:spMk id="37" creationId="{26EE3B78-81B3-6DE7-4F60-E544348043E1}"/>
          </ac:spMkLst>
        </pc:spChg>
        <pc:spChg chg="add del mod ord">
          <ac:chgData name="상민 김" userId="cfdb37a1b0aada02" providerId="LiveId" clId="{704F52A6-6785-4F01-814C-A0FE82AB12A1}" dt="2023-11-13T11:21:40.114" v="2390" actId="478"/>
          <ac:spMkLst>
            <pc:docMk/>
            <pc:sldMk cId="1466336681" sldId="268"/>
            <ac:spMk id="38" creationId="{2043957C-47EC-A93B-76B3-7ADC64031800}"/>
          </ac:spMkLst>
        </pc:spChg>
        <pc:picChg chg="add del mod">
          <ac:chgData name="상민 김" userId="cfdb37a1b0aada02" providerId="LiveId" clId="{704F52A6-6785-4F01-814C-A0FE82AB12A1}" dt="2023-11-13T11:02:28.971" v="1988" actId="478"/>
          <ac:picMkLst>
            <pc:docMk/>
            <pc:sldMk cId="1466336681" sldId="268"/>
            <ac:picMk id="5" creationId="{7E73FE8A-C122-B2B7-E8BF-DD8F3A8141BA}"/>
          </ac:picMkLst>
        </pc:picChg>
        <pc:picChg chg="add del mod">
          <ac:chgData name="상민 김" userId="cfdb37a1b0aada02" providerId="LiveId" clId="{704F52A6-6785-4F01-814C-A0FE82AB12A1}" dt="2023-11-13T11:02:28.971" v="1988" actId="478"/>
          <ac:picMkLst>
            <pc:docMk/>
            <pc:sldMk cId="1466336681" sldId="268"/>
            <ac:picMk id="8" creationId="{1A091431-18E2-D36B-3D02-434EEAD4C8AD}"/>
          </ac:picMkLst>
        </pc:picChg>
        <pc:picChg chg="add del mod ord">
          <ac:chgData name="상민 김" userId="cfdb37a1b0aada02" providerId="LiveId" clId="{704F52A6-6785-4F01-814C-A0FE82AB12A1}" dt="2023-11-13T11:18:44.003" v="2353" actId="1036"/>
          <ac:picMkLst>
            <pc:docMk/>
            <pc:sldMk cId="1466336681" sldId="268"/>
            <ac:picMk id="12" creationId="{FB6DA31A-393F-ABD6-0D0D-5288B86A91E7}"/>
          </ac:picMkLst>
        </pc:picChg>
        <pc:picChg chg="add del mod">
          <ac:chgData name="상민 김" userId="cfdb37a1b0aada02" providerId="LiveId" clId="{704F52A6-6785-4F01-814C-A0FE82AB12A1}" dt="2023-11-13T11:02:28.971" v="1988" actId="478"/>
          <ac:picMkLst>
            <pc:docMk/>
            <pc:sldMk cId="1466336681" sldId="268"/>
            <ac:picMk id="13" creationId="{576E7057-51B7-D814-618F-7CDCEED2BED7}"/>
          </ac:picMkLst>
        </pc:picChg>
        <pc:picChg chg="add del mod">
          <ac:chgData name="상민 김" userId="cfdb37a1b0aada02" providerId="LiveId" clId="{704F52A6-6785-4F01-814C-A0FE82AB12A1}" dt="2023-11-13T11:02:28.971" v="1988" actId="478"/>
          <ac:picMkLst>
            <pc:docMk/>
            <pc:sldMk cId="1466336681" sldId="268"/>
            <ac:picMk id="15" creationId="{2DEA68C9-9A07-A50A-759F-811011600D56}"/>
          </ac:picMkLst>
        </pc:picChg>
        <pc:picChg chg="add del mod">
          <ac:chgData name="상민 김" userId="cfdb37a1b0aada02" providerId="LiveId" clId="{704F52A6-6785-4F01-814C-A0FE82AB12A1}" dt="2023-11-13T11:09:44.286" v="2176"/>
          <ac:picMkLst>
            <pc:docMk/>
            <pc:sldMk cId="1466336681" sldId="268"/>
            <ac:picMk id="19" creationId="{604D45A2-F83D-829F-C398-231ACA1DCBA2}"/>
          </ac:picMkLst>
        </pc:picChg>
        <pc:picChg chg="add del mod">
          <ac:chgData name="상민 김" userId="cfdb37a1b0aada02" providerId="LiveId" clId="{704F52A6-6785-4F01-814C-A0FE82AB12A1}" dt="2023-11-13T11:09:44.286" v="2176"/>
          <ac:picMkLst>
            <pc:docMk/>
            <pc:sldMk cId="1466336681" sldId="268"/>
            <ac:picMk id="21" creationId="{B05ADBC4-1117-27DE-B838-4505E8C3EB01}"/>
          </ac:picMkLst>
        </pc:picChg>
        <pc:picChg chg="add del mod">
          <ac:chgData name="상민 김" userId="cfdb37a1b0aada02" providerId="LiveId" clId="{704F52A6-6785-4F01-814C-A0FE82AB12A1}" dt="2023-11-13T11:09:44.286" v="2176"/>
          <ac:picMkLst>
            <pc:docMk/>
            <pc:sldMk cId="1466336681" sldId="268"/>
            <ac:picMk id="23" creationId="{78C5D045-2DD1-ABDC-4EBF-A2E0C3B4EDAA}"/>
          </ac:picMkLst>
        </pc:picChg>
        <pc:picChg chg="add del mod">
          <ac:chgData name="상민 김" userId="cfdb37a1b0aada02" providerId="LiveId" clId="{704F52A6-6785-4F01-814C-A0FE82AB12A1}" dt="2023-11-13T11:09:44.286" v="2176"/>
          <ac:picMkLst>
            <pc:docMk/>
            <pc:sldMk cId="1466336681" sldId="268"/>
            <ac:picMk id="25" creationId="{EFF9EEEB-B821-BC94-B859-C6C06DFD003E}"/>
          </ac:picMkLst>
        </pc:picChg>
        <pc:picChg chg="del">
          <ac:chgData name="상민 김" userId="cfdb37a1b0aada02" providerId="LiveId" clId="{704F52A6-6785-4F01-814C-A0FE82AB12A1}" dt="2023-11-13T10:55:45.111" v="1564" actId="478"/>
          <ac:picMkLst>
            <pc:docMk/>
            <pc:sldMk cId="1466336681" sldId="268"/>
            <ac:picMk id="26" creationId="{286D7F17-926B-164B-66A7-36F44EF1D517}"/>
          </ac:picMkLst>
        </pc:picChg>
        <pc:picChg chg="del">
          <ac:chgData name="상민 김" userId="cfdb37a1b0aada02" providerId="LiveId" clId="{704F52A6-6785-4F01-814C-A0FE82AB12A1}" dt="2023-11-13T10:55:45.111" v="1564" actId="478"/>
          <ac:picMkLst>
            <pc:docMk/>
            <pc:sldMk cId="1466336681" sldId="268"/>
            <ac:picMk id="28" creationId="{67D9F08D-4FC3-4C6D-5B5E-D41B5CD74692}"/>
          </ac:picMkLst>
        </pc:picChg>
        <pc:picChg chg="del">
          <ac:chgData name="상민 김" userId="cfdb37a1b0aada02" providerId="LiveId" clId="{704F52A6-6785-4F01-814C-A0FE82AB12A1}" dt="2023-11-13T10:55:45.111" v="1564" actId="478"/>
          <ac:picMkLst>
            <pc:docMk/>
            <pc:sldMk cId="1466336681" sldId="268"/>
            <ac:picMk id="30" creationId="{A5D35057-ACDD-0D7E-8882-21E62D4EAD52}"/>
          </ac:picMkLst>
        </pc:picChg>
        <pc:picChg chg="del">
          <ac:chgData name="상민 김" userId="cfdb37a1b0aada02" providerId="LiveId" clId="{704F52A6-6785-4F01-814C-A0FE82AB12A1}" dt="2023-11-13T10:55:45.111" v="1564" actId="478"/>
          <ac:picMkLst>
            <pc:docMk/>
            <pc:sldMk cId="1466336681" sldId="268"/>
            <ac:picMk id="32" creationId="{67B6F590-092F-D505-9D2B-1E5F2ACDEBC6}"/>
          </ac:picMkLst>
        </pc:picChg>
      </pc:sldChg>
      <pc:sldChg chg="addSp delSp modSp add del mod">
        <pc:chgData name="상민 김" userId="cfdb37a1b0aada02" providerId="LiveId" clId="{704F52A6-6785-4F01-814C-A0FE82AB12A1}" dt="2023-11-13T11:37:07.487" v="2417" actId="47"/>
        <pc:sldMkLst>
          <pc:docMk/>
          <pc:sldMk cId="355109192" sldId="269"/>
        </pc:sldMkLst>
        <pc:spChg chg="del">
          <ac:chgData name="상민 김" userId="cfdb37a1b0aada02" providerId="LiveId" clId="{704F52A6-6785-4F01-814C-A0FE82AB12A1}" dt="2023-11-13T11:25:28.376" v="2392" actId="478"/>
          <ac:spMkLst>
            <pc:docMk/>
            <pc:sldMk cId="355109192" sldId="269"/>
            <ac:spMk id="2" creationId="{C420FD8D-C579-852D-6741-BAB5F1109CBF}"/>
          </ac:spMkLst>
        </pc:spChg>
        <pc:spChg chg="del">
          <ac:chgData name="상민 김" userId="cfdb37a1b0aada02" providerId="LiveId" clId="{704F52A6-6785-4F01-814C-A0FE82AB12A1}" dt="2023-11-13T11:25:28.376" v="2392" actId="478"/>
          <ac:spMkLst>
            <pc:docMk/>
            <pc:sldMk cId="355109192" sldId="269"/>
            <ac:spMk id="3" creationId="{8F0B48BE-CC8F-F6A2-7434-8265AA7238AB}"/>
          </ac:spMkLst>
        </pc:spChg>
        <pc:spChg chg="del">
          <ac:chgData name="상민 김" userId="cfdb37a1b0aada02" providerId="LiveId" clId="{704F52A6-6785-4F01-814C-A0FE82AB12A1}" dt="2023-11-13T11:25:28.376" v="2392" actId="478"/>
          <ac:spMkLst>
            <pc:docMk/>
            <pc:sldMk cId="355109192" sldId="269"/>
            <ac:spMk id="4" creationId="{6C2DA093-D350-19B9-4859-2764C4F5511A}"/>
          </ac:spMkLst>
        </pc:spChg>
        <pc:spChg chg="mod">
          <ac:chgData name="상민 김" userId="cfdb37a1b0aada02" providerId="LiveId" clId="{704F52A6-6785-4F01-814C-A0FE82AB12A1}" dt="2023-11-13T11:34:20.469" v="2410" actId="1076"/>
          <ac:spMkLst>
            <pc:docMk/>
            <pc:sldMk cId="355109192" sldId="269"/>
            <ac:spMk id="5" creationId="{82A72C3D-3E58-B07E-1A0E-1551554E397F}"/>
          </ac:spMkLst>
        </pc:spChg>
        <pc:spChg chg="mod">
          <ac:chgData name="상민 김" userId="cfdb37a1b0aada02" providerId="LiveId" clId="{704F52A6-6785-4F01-814C-A0FE82AB12A1}" dt="2023-11-13T11:34:20.469" v="2410" actId="1076"/>
          <ac:spMkLst>
            <pc:docMk/>
            <pc:sldMk cId="355109192" sldId="269"/>
            <ac:spMk id="6" creationId="{D362A190-B2F9-D9AB-6524-21C57098E450}"/>
          </ac:spMkLst>
        </pc:spChg>
        <pc:spChg chg="del">
          <ac:chgData name="상민 김" userId="cfdb37a1b0aada02" providerId="LiveId" clId="{704F52A6-6785-4F01-814C-A0FE82AB12A1}" dt="2023-11-13T11:25:30.923" v="2393" actId="478"/>
          <ac:spMkLst>
            <pc:docMk/>
            <pc:sldMk cId="355109192" sldId="269"/>
            <ac:spMk id="9" creationId="{A8468897-2022-2E52-E648-69D322B98CD7}"/>
          </ac:spMkLst>
        </pc:spChg>
        <pc:spChg chg="del">
          <ac:chgData name="상민 김" userId="cfdb37a1b0aada02" providerId="LiveId" clId="{704F52A6-6785-4F01-814C-A0FE82AB12A1}" dt="2023-11-13T11:25:31.536" v="2394" actId="478"/>
          <ac:spMkLst>
            <pc:docMk/>
            <pc:sldMk cId="355109192" sldId="269"/>
            <ac:spMk id="11" creationId="{86460B2C-BA4D-B6DA-864B-03BFA9A07C2D}"/>
          </ac:spMkLst>
        </pc:spChg>
        <pc:spChg chg="del">
          <ac:chgData name="상민 김" userId="cfdb37a1b0aada02" providerId="LiveId" clId="{704F52A6-6785-4F01-814C-A0FE82AB12A1}" dt="2023-11-13T11:25:31.943" v="2395" actId="478"/>
          <ac:spMkLst>
            <pc:docMk/>
            <pc:sldMk cId="355109192" sldId="269"/>
            <ac:spMk id="12" creationId="{8FD48452-FFBD-8A29-43D8-9A98313AC4DE}"/>
          </ac:spMkLst>
        </pc:spChg>
        <pc:spChg chg="add del mod">
          <ac:chgData name="상민 김" userId="cfdb37a1b0aada02" providerId="LiveId" clId="{704F52A6-6785-4F01-814C-A0FE82AB12A1}" dt="2023-11-13T11:34:20.469" v="2410" actId="1076"/>
          <ac:spMkLst>
            <pc:docMk/>
            <pc:sldMk cId="355109192" sldId="269"/>
            <ac:spMk id="13" creationId="{C6C2AA53-2794-59AB-711B-F080306A2A39}"/>
          </ac:spMkLst>
        </pc:spChg>
        <pc:spChg chg="add mod">
          <ac:chgData name="상민 김" userId="cfdb37a1b0aada02" providerId="LiveId" clId="{704F52A6-6785-4F01-814C-A0FE82AB12A1}" dt="2023-11-13T11:36:03.101" v="2416"/>
          <ac:spMkLst>
            <pc:docMk/>
            <pc:sldMk cId="355109192" sldId="269"/>
            <ac:spMk id="14" creationId="{B3DCFB05-E035-65F0-15FD-34AEA2BDB06C}"/>
          </ac:spMkLst>
        </pc:spChg>
        <pc:spChg chg="add mod">
          <ac:chgData name="상민 김" userId="cfdb37a1b0aada02" providerId="LiveId" clId="{704F52A6-6785-4F01-814C-A0FE82AB12A1}" dt="2023-11-13T11:36:00.001" v="2414"/>
          <ac:spMkLst>
            <pc:docMk/>
            <pc:sldMk cId="355109192" sldId="269"/>
            <ac:spMk id="16" creationId="{0936758B-D5F3-8158-C9D6-2D62D4F3DFA6}"/>
          </ac:spMkLst>
        </pc:spChg>
        <pc:spChg chg="mod">
          <ac:chgData name="상민 김" userId="cfdb37a1b0aada02" providerId="LiveId" clId="{704F52A6-6785-4F01-814C-A0FE82AB12A1}" dt="2023-11-13T11:34:20.469" v="2410" actId="1076"/>
          <ac:spMkLst>
            <pc:docMk/>
            <pc:sldMk cId="355109192" sldId="269"/>
            <ac:spMk id="18" creationId="{EB8A6D94-ABC5-FDFE-E124-1C2D22D05C28}"/>
          </ac:spMkLst>
        </pc:spChg>
        <pc:spChg chg="mod">
          <ac:chgData name="상민 김" userId="cfdb37a1b0aada02" providerId="LiveId" clId="{704F52A6-6785-4F01-814C-A0FE82AB12A1}" dt="2023-11-13T11:34:20.469" v="2410" actId="1076"/>
          <ac:spMkLst>
            <pc:docMk/>
            <pc:sldMk cId="355109192" sldId="269"/>
            <ac:spMk id="20" creationId="{4D4F6AA0-6835-1C0C-8715-8A9033537A4A}"/>
          </ac:spMkLst>
        </pc:spChg>
        <pc:spChg chg="mod">
          <ac:chgData name="상민 김" userId="cfdb37a1b0aada02" providerId="LiveId" clId="{704F52A6-6785-4F01-814C-A0FE82AB12A1}" dt="2023-11-13T11:34:20.469" v="2410" actId="1076"/>
          <ac:spMkLst>
            <pc:docMk/>
            <pc:sldMk cId="355109192" sldId="269"/>
            <ac:spMk id="21" creationId="{1C1EE094-B23B-9CD3-2FAF-83C33D3F95E0}"/>
          </ac:spMkLst>
        </pc:spChg>
        <pc:spChg chg="mod">
          <ac:chgData name="상민 김" userId="cfdb37a1b0aada02" providerId="LiveId" clId="{704F52A6-6785-4F01-814C-A0FE82AB12A1}" dt="2023-11-13T11:34:20.469" v="2410" actId="1076"/>
          <ac:spMkLst>
            <pc:docMk/>
            <pc:sldMk cId="355109192" sldId="269"/>
            <ac:spMk id="24" creationId="{43412AF6-8721-C4B2-E3C0-2C2323E8B00D}"/>
          </ac:spMkLst>
        </pc:spChg>
        <pc:spChg chg="mod">
          <ac:chgData name="상민 김" userId="cfdb37a1b0aada02" providerId="LiveId" clId="{704F52A6-6785-4F01-814C-A0FE82AB12A1}" dt="2023-11-13T11:34:20.469" v="2410" actId="1076"/>
          <ac:spMkLst>
            <pc:docMk/>
            <pc:sldMk cId="355109192" sldId="269"/>
            <ac:spMk id="38" creationId="{FFDFB470-CA86-C835-AFAE-DC033F5786B1}"/>
          </ac:spMkLst>
        </pc:spChg>
        <pc:spChg chg="del">
          <ac:chgData name="상민 김" userId="cfdb37a1b0aada02" providerId="LiveId" clId="{704F52A6-6785-4F01-814C-A0FE82AB12A1}" dt="2023-11-13T11:25:28.376" v="2392" actId="478"/>
          <ac:spMkLst>
            <pc:docMk/>
            <pc:sldMk cId="355109192" sldId="269"/>
            <ac:spMk id="42" creationId="{CC3DCB7F-853F-B1CC-B835-FF2AC99AFBC1}"/>
          </ac:spMkLst>
        </pc:spChg>
        <pc:spChg chg="del">
          <ac:chgData name="상민 김" userId="cfdb37a1b0aada02" providerId="LiveId" clId="{704F52A6-6785-4F01-814C-A0FE82AB12A1}" dt="2023-11-13T11:25:33.594" v="2396" actId="478"/>
          <ac:spMkLst>
            <pc:docMk/>
            <pc:sldMk cId="355109192" sldId="269"/>
            <ac:spMk id="44" creationId="{6545448C-E5A5-8120-7B2A-31DAAE1C8B82}"/>
          </ac:spMkLst>
        </pc:spChg>
        <pc:grpChg chg="mod">
          <ac:chgData name="상민 김" userId="cfdb37a1b0aada02" providerId="LiveId" clId="{704F52A6-6785-4F01-814C-A0FE82AB12A1}" dt="2023-11-13T11:34:20.469" v="2410" actId="1076"/>
          <ac:grpSpMkLst>
            <pc:docMk/>
            <pc:sldMk cId="355109192" sldId="269"/>
            <ac:grpSpMk id="39" creationId="{194969C0-16AE-7CD6-F2D9-7152AA369F34}"/>
          </ac:grpSpMkLst>
        </pc:grpChg>
        <pc:picChg chg="mod">
          <ac:chgData name="상민 김" userId="cfdb37a1b0aada02" providerId="LiveId" clId="{704F52A6-6785-4F01-814C-A0FE82AB12A1}" dt="2023-11-13T11:34:20.469" v="2410" actId="1076"/>
          <ac:picMkLst>
            <pc:docMk/>
            <pc:sldMk cId="355109192" sldId="269"/>
            <ac:picMk id="7" creationId="{75039E63-A04B-5A28-E922-F0467CBF17E3}"/>
          </ac:picMkLst>
        </pc:picChg>
        <pc:picChg chg="mod">
          <ac:chgData name="상민 김" userId="cfdb37a1b0aada02" providerId="LiveId" clId="{704F52A6-6785-4F01-814C-A0FE82AB12A1}" dt="2023-11-13T11:34:20.469" v="2410" actId="1076"/>
          <ac:picMkLst>
            <pc:docMk/>
            <pc:sldMk cId="355109192" sldId="269"/>
            <ac:picMk id="8" creationId="{C3C903AC-E06D-80A5-313C-A4103853EA4C}"/>
          </ac:picMkLst>
        </pc:picChg>
        <pc:picChg chg="mod">
          <ac:chgData name="상민 김" userId="cfdb37a1b0aada02" providerId="LiveId" clId="{704F52A6-6785-4F01-814C-A0FE82AB12A1}" dt="2023-11-13T11:34:20.469" v="2410" actId="1076"/>
          <ac:picMkLst>
            <pc:docMk/>
            <pc:sldMk cId="355109192" sldId="269"/>
            <ac:picMk id="10" creationId="{C17A4289-128E-B14E-F020-F93D94821887}"/>
          </ac:picMkLst>
        </pc:picChg>
        <pc:picChg chg="mod">
          <ac:chgData name="상민 김" userId="cfdb37a1b0aada02" providerId="LiveId" clId="{704F52A6-6785-4F01-814C-A0FE82AB12A1}" dt="2023-11-13T11:34:20.469" v="2410" actId="1076"/>
          <ac:picMkLst>
            <pc:docMk/>
            <pc:sldMk cId="355109192" sldId="269"/>
            <ac:picMk id="15" creationId="{7769BF58-68AE-650A-D6DA-2C69183875F5}"/>
          </ac:picMkLst>
        </pc:picChg>
        <pc:picChg chg="mod">
          <ac:chgData name="상민 김" userId="cfdb37a1b0aada02" providerId="LiveId" clId="{704F52A6-6785-4F01-814C-A0FE82AB12A1}" dt="2023-11-13T11:34:20.469" v="2410" actId="1076"/>
          <ac:picMkLst>
            <pc:docMk/>
            <pc:sldMk cId="355109192" sldId="269"/>
            <ac:picMk id="23" creationId="{39C6E2E1-015A-B8AC-2BDF-2093AD2545AB}"/>
          </ac:picMkLst>
        </pc:picChg>
        <pc:cxnChg chg="mod">
          <ac:chgData name="상민 김" userId="cfdb37a1b0aada02" providerId="LiveId" clId="{704F52A6-6785-4F01-814C-A0FE82AB12A1}" dt="2023-11-13T11:34:20.469" v="2410" actId="1076"/>
          <ac:cxnSpMkLst>
            <pc:docMk/>
            <pc:sldMk cId="355109192" sldId="269"/>
            <ac:cxnSpMk id="31" creationId="{AE3B6AA8-C4AF-3664-5C16-A93ED71C09AC}"/>
          </ac:cxnSpMkLst>
        </pc:cxnChg>
        <pc:cxnChg chg="mod">
          <ac:chgData name="상민 김" userId="cfdb37a1b0aada02" providerId="LiveId" clId="{704F52A6-6785-4F01-814C-A0FE82AB12A1}" dt="2023-11-13T11:34:20.469" v="2410" actId="1076"/>
          <ac:cxnSpMkLst>
            <pc:docMk/>
            <pc:sldMk cId="355109192" sldId="269"/>
            <ac:cxnSpMk id="32" creationId="{85BDEB61-FE76-3677-EF79-839447DD7B42}"/>
          </ac:cxnSpMkLst>
        </pc:cxnChg>
        <pc:cxnChg chg="mod">
          <ac:chgData name="상민 김" userId="cfdb37a1b0aada02" providerId="LiveId" clId="{704F52A6-6785-4F01-814C-A0FE82AB12A1}" dt="2023-11-13T11:34:20.469" v="2410" actId="1076"/>
          <ac:cxnSpMkLst>
            <pc:docMk/>
            <pc:sldMk cId="355109192" sldId="269"/>
            <ac:cxnSpMk id="33" creationId="{822AFC25-6969-4FD9-2330-29499812A794}"/>
          </ac:cxnSpMkLst>
        </pc:cxnChg>
        <pc:cxnChg chg="mod">
          <ac:chgData name="상민 김" userId="cfdb37a1b0aada02" providerId="LiveId" clId="{704F52A6-6785-4F01-814C-A0FE82AB12A1}" dt="2023-11-13T11:34:20.469" v="2410" actId="1076"/>
          <ac:cxnSpMkLst>
            <pc:docMk/>
            <pc:sldMk cId="355109192" sldId="269"/>
            <ac:cxnSpMk id="35" creationId="{C3515EC6-328F-7CA2-20AE-98DD3DC63301}"/>
          </ac:cxnSpMkLst>
        </pc:cxnChg>
        <pc:cxnChg chg="mod">
          <ac:chgData name="상민 김" userId="cfdb37a1b0aada02" providerId="LiveId" clId="{704F52A6-6785-4F01-814C-A0FE82AB12A1}" dt="2023-11-13T11:34:20.469" v="2410" actId="1076"/>
          <ac:cxnSpMkLst>
            <pc:docMk/>
            <pc:sldMk cId="355109192" sldId="269"/>
            <ac:cxnSpMk id="37" creationId="{A0E411A8-2C94-8FC5-5B2A-F295521920C6}"/>
          </ac:cxnSpMkLst>
        </pc:cxnChg>
      </pc:sldChg>
      <pc:sldChg chg="delSp add del mod">
        <pc:chgData name="상민 김" userId="cfdb37a1b0aada02" providerId="LiveId" clId="{704F52A6-6785-4F01-814C-A0FE82AB12A1}" dt="2023-11-28T07:17:45.452" v="2423" actId="47"/>
        <pc:sldMkLst>
          <pc:docMk/>
          <pc:sldMk cId="1654986718" sldId="269"/>
        </pc:sldMkLst>
        <pc:spChg chg="del">
          <ac:chgData name="상민 김" userId="cfdb37a1b0aada02" providerId="LiveId" clId="{704F52A6-6785-4F01-814C-A0FE82AB12A1}" dt="2023-11-28T00:48:58.190" v="2419" actId="478"/>
          <ac:spMkLst>
            <pc:docMk/>
            <pc:sldMk cId="1654986718" sldId="269"/>
            <ac:spMk id="2" creationId="{C420FD8D-C579-852D-6741-BAB5F1109CBF}"/>
          </ac:spMkLst>
        </pc:spChg>
        <pc:spChg chg="del">
          <ac:chgData name="상민 김" userId="cfdb37a1b0aada02" providerId="LiveId" clId="{704F52A6-6785-4F01-814C-A0FE82AB12A1}" dt="2023-11-28T00:48:58.535" v="2420" actId="478"/>
          <ac:spMkLst>
            <pc:docMk/>
            <pc:sldMk cId="1654986718" sldId="269"/>
            <ac:spMk id="3" creationId="{8F0B48BE-CC8F-F6A2-7434-8265AA7238AB}"/>
          </ac:spMkLst>
        </pc:spChg>
        <pc:spChg chg="del">
          <ac:chgData name="상민 김" userId="cfdb37a1b0aada02" providerId="LiveId" clId="{704F52A6-6785-4F01-814C-A0FE82AB12A1}" dt="2023-11-28T00:48:58.190" v="2419" actId="478"/>
          <ac:spMkLst>
            <pc:docMk/>
            <pc:sldMk cId="1654986718" sldId="269"/>
            <ac:spMk id="4" creationId="{6C2DA093-D350-19B9-4859-2764C4F5511A}"/>
          </ac:spMkLst>
        </pc:spChg>
        <pc:spChg chg="del">
          <ac:chgData name="상민 김" userId="cfdb37a1b0aada02" providerId="LiveId" clId="{704F52A6-6785-4F01-814C-A0FE82AB12A1}" dt="2023-11-28T00:49:00.362" v="2421" actId="478"/>
          <ac:spMkLst>
            <pc:docMk/>
            <pc:sldMk cId="1654986718" sldId="269"/>
            <ac:spMk id="42" creationId="{CC3DCB7F-853F-B1CC-B835-FF2AC99AFBC1}"/>
          </ac:spMkLst>
        </pc:spChg>
        <pc:spChg chg="del">
          <ac:chgData name="상민 김" userId="cfdb37a1b0aada02" providerId="LiveId" clId="{704F52A6-6785-4F01-814C-A0FE82AB12A1}" dt="2023-11-28T00:49:01.416" v="2422" actId="478"/>
          <ac:spMkLst>
            <pc:docMk/>
            <pc:sldMk cId="1654986718" sldId="269"/>
            <ac:spMk id="44" creationId="{6545448C-E5A5-8120-7B2A-31DAAE1C8B82}"/>
          </ac:spMkLst>
        </pc:spChg>
      </pc:sldChg>
      <pc:sldMasterChg chg="setBg">
        <pc:chgData name="상민 김" userId="cfdb37a1b0aada02" providerId="LiveId" clId="{704F52A6-6785-4F01-814C-A0FE82AB12A1}" dt="2023-11-13T10:09:30.944" v="917"/>
        <pc:sldMasterMkLst>
          <pc:docMk/>
          <pc:sldMasterMk cId="1309777832" sldId="2147483726"/>
        </pc:sldMasterMkLst>
      </pc:sldMasterChg>
    </pc:docChg>
  </pc:docChgLst>
  <pc:docChgLst>
    <pc:chgData name="상민 김" userId="cfdb37a1b0aada02" providerId="LiveId" clId="{1E97C1A9-FC76-4BBD-9CE3-074B9A1F4D7E}"/>
    <pc:docChg chg="custSel modSld">
      <pc:chgData name="상민 김" userId="cfdb37a1b0aada02" providerId="LiveId" clId="{1E97C1A9-FC76-4BBD-9CE3-074B9A1F4D7E}" dt="2024-01-08T23:56:32.405" v="4" actId="14838"/>
      <pc:docMkLst>
        <pc:docMk/>
      </pc:docMkLst>
      <pc:sldChg chg="delSp modSp mod setBg">
        <pc:chgData name="상민 김" userId="cfdb37a1b0aada02" providerId="LiveId" clId="{1E97C1A9-FC76-4BBD-9CE3-074B9A1F4D7E}" dt="2024-01-08T23:56:32.405" v="4" actId="14838"/>
        <pc:sldMkLst>
          <pc:docMk/>
          <pc:sldMk cId="1466336681" sldId="268"/>
        </pc:sldMkLst>
        <pc:spChg chg="mod">
          <ac:chgData name="상민 김" userId="cfdb37a1b0aada02" providerId="LiveId" clId="{1E97C1A9-FC76-4BBD-9CE3-074B9A1F4D7E}" dt="2024-01-08T23:56:32.405" v="4" actId="14838"/>
          <ac:spMkLst>
            <pc:docMk/>
            <pc:sldMk cId="1466336681" sldId="268"/>
            <ac:spMk id="7" creationId="{CCAEE57C-D578-2DDB-F013-BF6404810CFD}"/>
          </ac:spMkLst>
        </pc:spChg>
        <pc:spChg chg="mod">
          <ac:chgData name="상민 김" userId="cfdb37a1b0aada02" providerId="LiveId" clId="{1E97C1A9-FC76-4BBD-9CE3-074B9A1F4D7E}" dt="2024-01-08T23:56:32.405" v="4" actId="14838"/>
          <ac:spMkLst>
            <pc:docMk/>
            <pc:sldMk cId="1466336681" sldId="268"/>
            <ac:spMk id="9" creationId="{5A44148C-5DFC-F8F9-3516-FE14313C16F2}"/>
          </ac:spMkLst>
        </pc:spChg>
        <pc:spChg chg="mod">
          <ac:chgData name="상민 김" userId="cfdb37a1b0aada02" providerId="LiveId" clId="{1E97C1A9-FC76-4BBD-9CE3-074B9A1F4D7E}" dt="2024-01-08T23:56:32.405" v="4" actId="14838"/>
          <ac:spMkLst>
            <pc:docMk/>
            <pc:sldMk cId="1466336681" sldId="268"/>
            <ac:spMk id="11" creationId="{C4F1A6F0-636C-2DFD-7CFF-D5F132C0EDC3}"/>
          </ac:spMkLst>
        </pc:spChg>
        <pc:spChg chg="del">
          <ac:chgData name="상민 김" userId="cfdb37a1b0aada02" providerId="LiveId" clId="{1E97C1A9-FC76-4BBD-9CE3-074B9A1F4D7E}" dt="2024-01-08T23:46:13.631" v="0" actId="478"/>
          <ac:spMkLst>
            <pc:docMk/>
            <pc:sldMk cId="1466336681" sldId="268"/>
            <ac:spMk id="38" creationId="{2043957C-47EC-A93B-76B3-7ADC640318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52302-19B3-6E5A-4F0F-EDE1E99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AD3D6-21DB-9FF6-48F7-0A8B9B8A5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99AE-8895-4DB4-FAE6-25888414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5FC41-38B8-255F-F8C8-6F9A5C1C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8BEDC-29EF-06C1-71DB-56D436D8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B0B8A-5BC8-8BE0-E188-73B99D5E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32551-DA40-5E5A-C25E-FEB7D34E0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D421F-7013-8837-23B9-E8737CA9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E4E1-BF68-8D3C-3EE5-1CD5912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5FF2F-3EE5-689F-8787-A0CD5801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3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6A7EE-D1D1-CB51-CEF3-867E29333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FE65D-E0DB-4455-54CA-5B71BC899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D32DD-9C27-8473-CD52-8BE9FC21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A0F34-54A3-0DA4-1AD1-05F95CDA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F32C7-6B0B-DDE6-B4A5-AE4F5477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8B715-9730-9C3D-C33F-67E91730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C0CFF-0F47-09CB-48C3-51798E16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11227-D16D-013E-4255-762E6C15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1B017-6D9D-1B2B-9248-8B563A8D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802D8-AD21-8F2E-C569-F8312ADA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9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EA2AF-AFC6-F800-8435-9908015A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6B034-5912-418B-BF77-0F44D4BC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EB1C3-5A95-73AD-98BE-86D567DD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01B83-4758-019D-E100-85129955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5D5A9-D5C1-164C-48EA-31ED5FC9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5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87F9D-D3F1-08C3-837E-6393D181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B55BD-B6E4-E862-CCB8-F18C92F62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5335C-FE3A-4A7C-B030-0C2BB1D1D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C56E9-C687-5216-AEBB-4D221141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90F26-5145-1341-DC41-F15C5F25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4E2D5-6C74-A0AE-6453-E775F67E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9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78364-9321-CF55-22A6-BD0858AD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74D7A-92EE-3D84-7D46-7CFA43CE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2EEAA5-A624-348C-BF7F-350BB4FF9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E5E7D-D8D7-10E6-6D28-282C7417E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CE2B91-4470-8725-9C0A-CAB9B453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BF354C-2E28-0708-8A75-C0D3AD3E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F2229-A1B3-2612-2466-B585BE05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B677C-3CC6-D60D-B33D-420A8865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0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B04AE-2A01-BB7C-73CC-C357F15D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AA5629-5938-A1B5-D28D-4FED489C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4217B1-FEBD-00DD-E621-09A6D9A7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B8056B-BD36-A7AD-2188-DD0C93A6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8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51C833-7173-1F33-B16F-913165CD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F51E5B-AB6A-C564-6091-24CFD665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005180-D672-0831-6AED-28F1FAD6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4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7E93D-9544-3843-E8DE-C19078C9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08AF5-B817-3DCB-EDC0-117B1447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88C75-DC4D-19A5-907F-06A92059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C9719-015F-0260-0FF6-D3FC3F83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021AA-951D-3D56-DC1C-B9D96928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E59AD-A903-B4D6-85A9-4D2F67A4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1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DAD0D-7F0B-F27E-404C-873D77CF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ED16D8-E422-8F3C-1BF8-B9A7758C9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6D0C5-168F-8CE5-99C6-A0668169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0BFFE-26C8-9350-47C1-B2471A82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91A6C-75D8-07FE-BECB-874C2B81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2C090-0872-FFE9-E138-9371523D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2922F6-C66E-02CB-0894-5EBBB058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B2A19-F310-2F1F-C115-379E80F1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DD24E-2861-8CBA-4F5E-39DC56F32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369D-52B9-4C5C-AC77-60736913DAA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85B53-31F8-8E68-DDE7-B8DBFCE1E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3BCEA-1D5B-C614-DF59-02C08A43C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06D1-F59B-46F4-819A-1869128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5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829025F3-D27D-839B-8048-08C01D901879}"/>
              </a:ext>
            </a:extLst>
          </p:cNvPr>
          <p:cNvSpPr/>
          <p:nvPr/>
        </p:nvSpPr>
        <p:spPr>
          <a:xfrm rot="16200000">
            <a:off x="10846915" y="5512912"/>
            <a:ext cx="1895845" cy="794325"/>
          </a:xfrm>
          <a:prstGeom prst="rtTriangle">
            <a:avLst/>
          </a:prstGeom>
          <a:solidFill>
            <a:srgbClr val="F798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E5C69D-045E-EBB4-0F21-9C08C8B54011}"/>
              </a:ext>
            </a:extLst>
          </p:cNvPr>
          <p:cNvSpPr/>
          <p:nvPr/>
        </p:nvSpPr>
        <p:spPr>
          <a:xfrm>
            <a:off x="0" y="0"/>
            <a:ext cx="2580346" cy="226842"/>
          </a:xfrm>
          <a:prstGeom prst="rect">
            <a:avLst/>
          </a:prstGeom>
          <a:solidFill>
            <a:srgbClr val="F798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24CFA-BD51-BD2A-AB1D-5D45A45BBC8D}"/>
              </a:ext>
            </a:extLst>
          </p:cNvPr>
          <p:cNvSpPr/>
          <p:nvPr/>
        </p:nvSpPr>
        <p:spPr>
          <a:xfrm>
            <a:off x="2580345" y="0"/>
            <a:ext cx="9611655" cy="2268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6DA31A-393F-ABD6-0D0D-5288B86A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619">
            <a:off x="7832975" y="570190"/>
            <a:ext cx="4032996" cy="2319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EE57C-D578-2DDB-F013-BF6404810CFD}"/>
              </a:ext>
            </a:extLst>
          </p:cNvPr>
          <p:cNvSpPr txBox="1"/>
          <p:nvPr/>
        </p:nvSpPr>
        <p:spPr>
          <a:xfrm>
            <a:off x="1593175" y="2176505"/>
            <a:ext cx="7689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FBA80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클라우드</a:t>
            </a:r>
            <a:r>
              <a:rPr lang="en-US" altLang="ko-KR" sz="4800" b="1" dirty="0">
                <a:solidFill>
                  <a:srgbClr val="FBA80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(AWS)</a:t>
            </a:r>
            <a:r>
              <a:rPr lang="en-US" altLang="ko-KR" sz="4800" b="1" dirty="0">
                <a:solidFill>
                  <a:srgbClr val="E88E0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구축과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4148C-5DFC-F8F9-3516-FE14313C16F2}"/>
              </a:ext>
            </a:extLst>
          </p:cNvPr>
          <p:cNvSpPr txBox="1"/>
          <p:nvPr/>
        </p:nvSpPr>
        <p:spPr>
          <a:xfrm>
            <a:off x="3920741" y="2988795"/>
            <a:ext cx="5287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FBA80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도메인</a:t>
            </a:r>
            <a:r>
              <a:rPr lang="ko-KR" altLang="en-US" sz="4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설정을 통한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1A6F0-636C-2DFD-7CFF-D5F132C0EDC3}"/>
              </a:ext>
            </a:extLst>
          </p:cNvPr>
          <p:cNvSpPr txBox="1"/>
          <p:nvPr/>
        </p:nvSpPr>
        <p:spPr>
          <a:xfrm>
            <a:off x="1288375" y="3774149"/>
            <a:ext cx="66548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FBA80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나만의 웹 사이트</a:t>
            </a:r>
            <a:r>
              <a:rPr lang="ko-KR" altLang="en-US" sz="4800" b="1" dirty="0">
                <a:solidFill>
                  <a:srgbClr val="E88E0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E3B78-81B3-6DE7-4F60-E544348043E1}"/>
              </a:ext>
            </a:extLst>
          </p:cNvPr>
          <p:cNvSpPr txBox="1"/>
          <p:nvPr/>
        </p:nvSpPr>
        <p:spPr>
          <a:xfrm>
            <a:off x="6881092" y="4975002"/>
            <a:ext cx="406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개발팀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>
                <a:solidFill>
                  <a:srgbClr val="E88E0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김상민 프로</a:t>
            </a:r>
          </a:p>
        </p:txBody>
      </p:sp>
    </p:spTree>
    <p:extLst>
      <p:ext uri="{BB962C8B-B14F-4D97-AF65-F5344CB8AC3E}">
        <p14:creationId xmlns:p14="http://schemas.microsoft.com/office/powerpoint/2010/main" val="14663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54429A-694F-56B1-6F0B-E8CC540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0" y="3410951"/>
            <a:ext cx="1218895" cy="1218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53FC2A-671D-D0F8-0587-FEA8F460D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7" y="1367193"/>
            <a:ext cx="1387397" cy="13873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8BF573-7675-D319-C261-2D6117C55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08" y="5117824"/>
            <a:ext cx="1193495" cy="1193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9372C0-53B6-C246-3B82-64D17590BB56}"/>
              </a:ext>
            </a:extLst>
          </p:cNvPr>
          <p:cNvSpPr txBox="1"/>
          <p:nvPr/>
        </p:nvSpPr>
        <p:spPr>
          <a:xfrm>
            <a:off x="2196885" y="4748492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12C11-D6CC-C174-D48F-E6C024693E2B}"/>
              </a:ext>
            </a:extLst>
          </p:cNvPr>
          <p:cNvSpPr txBox="1"/>
          <p:nvPr/>
        </p:nvSpPr>
        <p:spPr>
          <a:xfrm>
            <a:off x="6579573" y="2809642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DNS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7B17D-ED12-3D05-1481-F13912FF4C97}"/>
              </a:ext>
            </a:extLst>
          </p:cNvPr>
          <p:cNvSpPr txBox="1"/>
          <p:nvPr/>
        </p:nvSpPr>
        <p:spPr>
          <a:xfrm>
            <a:off x="6579573" y="6340606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DFA547-2571-17D8-2BD8-E088B311B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40" y="5117824"/>
            <a:ext cx="1121008" cy="11210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746CDC-78E0-0F1D-2B1F-176029301F65}"/>
              </a:ext>
            </a:extLst>
          </p:cNvPr>
          <p:cNvSpPr txBox="1"/>
          <p:nvPr/>
        </p:nvSpPr>
        <p:spPr>
          <a:xfrm>
            <a:off x="8975765" y="6340606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endParaRPr lang="ko-KR" altLang="en-US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61D2CD-BE3B-14C6-0A39-8EC29742848F}"/>
              </a:ext>
            </a:extLst>
          </p:cNvPr>
          <p:cNvCxnSpPr>
            <a:cxnSpLocks/>
          </p:cNvCxnSpPr>
          <p:nvPr/>
        </p:nvCxnSpPr>
        <p:spPr>
          <a:xfrm flipV="1">
            <a:off x="4016449" y="2225958"/>
            <a:ext cx="2392558" cy="12773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BAF310-193B-489F-02D2-DEA00A98435A}"/>
              </a:ext>
            </a:extLst>
          </p:cNvPr>
          <p:cNvSpPr txBox="1"/>
          <p:nvPr/>
        </p:nvSpPr>
        <p:spPr>
          <a:xfrm>
            <a:off x="726318" y="2482873"/>
            <a:ext cx="44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① </a:t>
            </a:r>
            <a:r>
              <a:rPr lang="en-US" altLang="ko-KR" b="1" dirty="0"/>
              <a:t>DNS </a:t>
            </a:r>
            <a:r>
              <a:rPr lang="ko-KR" altLang="en-US" b="1" dirty="0"/>
              <a:t>서버에 도메인</a:t>
            </a:r>
            <a:r>
              <a:rPr lang="en-US" altLang="ko-KR" b="1" dirty="0"/>
              <a:t>(naver.com)</a:t>
            </a:r>
            <a:r>
              <a:rPr lang="ko-KR" altLang="en-US" b="1" dirty="0"/>
              <a:t> 전달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E710A4-E992-2D8A-5C9E-C68C042AA8A4}"/>
              </a:ext>
            </a:extLst>
          </p:cNvPr>
          <p:cNvCxnSpPr>
            <a:cxnSpLocks/>
          </p:cNvCxnSpPr>
          <p:nvPr/>
        </p:nvCxnSpPr>
        <p:spPr>
          <a:xfrm flipH="1">
            <a:off x="4125524" y="2540297"/>
            <a:ext cx="2392558" cy="12773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E29305-2396-8F8B-CD7D-BE45CF922C24}"/>
              </a:ext>
            </a:extLst>
          </p:cNvPr>
          <p:cNvSpPr txBox="1"/>
          <p:nvPr/>
        </p:nvSpPr>
        <p:spPr>
          <a:xfrm>
            <a:off x="5031350" y="3335051"/>
            <a:ext cx="50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② 도메인에 대한 </a:t>
            </a:r>
            <a:r>
              <a:rPr lang="en-US" altLang="ko-KR" b="1" dirty="0"/>
              <a:t>IP(223.130.192.200)</a:t>
            </a:r>
            <a:r>
              <a:rPr lang="ko-KR" altLang="en-US" b="1" dirty="0"/>
              <a:t> 전달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DF5C58-9F88-3493-0E13-E8492A7FFA09}"/>
              </a:ext>
            </a:extLst>
          </p:cNvPr>
          <p:cNvCxnSpPr>
            <a:cxnSpLocks/>
          </p:cNvCxnSpPr>
          <p:nvPr/>
        </p:nvCxnSpPr>
        <p:spPr>
          <a:xfrm>
            <a:off x="4205570" y="4511909"/>
            <a:ext cx="2203437" cy="9231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BF10E-896E-06BD-C08C-7F42AA574CC7}"/>
              </a:ext>
            </a:extLst>
          </p:cNvPr>
          <p:cNvSpPr txBox="1"/>
          <p:nvPr/>
        </p:nvSpPr>
        <p:spPr>
          <a:xfrm>
            <a:off x="4772732" y="4473289"/>
            <a:ext cx="482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③ </a:t>
            </a:r>
            <a:r>
              <a:rPr lang="en-US" altLang="ko-KR" b="1" dirty="0"/>
              <a:t>IP(223.130.192.200)</a:t>
            </a:r>
            <a:r>
              <a:rPr lang="ko-KR" altLang="en-US" b="1" dirty="0"/>
              <a:t>로 요청 전달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3995BC-2DD6-C3CD-9357-F53064FFFAA3}"/>
              </a:ext>
            </a:extLst>
          </p:cNvPr>
          <p:cNvCxnSpPr>
            <a:cxnSpLocks/>
          </p:cNvCxnSpPr>
          <p:nvPr/>
        </p:nvCxnSpPr>
        <p:spPr>
          <a:xfrm flipH="1" flipV="1">
            <a:off x="4063613" y="4822380"/>
            <a:ext cx="2157997" cy="91801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B00318-B0B0-3DC6-329B-54B49379F5E5}"/>
              </a:ext>
            </a:extLst>
          </p:cNvPr>
          <p:cNvSpPr txBox="1"/>
          <p:nvPr/>
        </p:nvSpPr>
        <p:spPr>
          <a:xfrm>
            <a:off x="2435844" y="5328108"/>
            <a:ext cx="321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④ 요청에 대한 응답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04DDCE-26F6-D0F5-4F79-36B5A7EC8D40}"/>
              </a:ext>
            </a:extLst>
          </p:cNvPr>
          <p:cNvSpPr txBox="1"/>
          <p:nvPr/>
        </p:nvSpPr>
        <p:spPr>
          <a:xfrm>
            <a:off x="320073" y="493264"/>
            <a:ext cx="6792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우리는 어떻게 웹 사이트에 접속할까</a:t>
            </a:r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F295E63-4105-5285-A7A6-8744A48FCBE0}"/>
              </a:ext>
            </a:extLst>
          </p:cNvPr>
          <p:cNvCxnSpPr>
            <a:cxnSpLocks/>
          </p:cNvCxnSpPr>
          <p:nvPr/>
        </p:nvCxnSpPr>
        <p:spPr>
          <a:xfrm>
            <a:off x="8313269" y="5889740"/>
            <a:ext cx="112617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20FD8D-C579-852D-6741-BAB5F1109CBF}"/>
              </a:ext>
            </a:extLst>
          </p:cNvPr>
          <p:cNvSpPr/>
          <p:nvPr/>
        </p:nvSpPr>
        <p:spPr>
          <a:xfrm>
            <a:off x="0" y="0"/>
            <a:ext cx="2580346" cy="226842"/>
          </a:xfrm>
          <a:prstGeom prst="rect">
            <a:avLst/>
          </a:prstGeom>
          <a:solidFill>
            <a:srgbClr val="F798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0B48BE-CC8F-F6A2-7434-8265AA7238AB}"/>
              </a:ext>
            </a:extLst>
          </p:cNvPr>
          <p:cNvSpPr/>
          <p:nvPr/>
        </p:nvSpPr>
        <p:spPr>
          <a:xfrm>
            <a:off x="2580345" y="0"/>
            <a:ext cx="9611655" cy="2268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2DA093-D350-19B9-4859-2764C4F5511A}"/>
              </a:ext>
            </a:extLst>
          </p:cNvPr>
          <p:cNvSpPr/>
          <p:nvPr/>
        </p:nvSpPr>
        <p:spPr>
          <a:xfrm flipV="1">
            <a:off x="0" y="1088109"/>
            <a:ext cx="7601527" cy="56220"/>
          </a:xfrm>
          <a:prstGeom prst="rect">
            <a:avLst/>
          </a:prstGeom>
          <a:solidFill>
            <a:srgbClr val="F7981F"/>
          </a:solidFill>
          <a:ln>
            <a:solidFill>
              <a:srgbClr val="F798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F0D572E-74B2-C929-644D-92200F67E0C2}"/>
              </a:ext>
            </a:extLst>
          </p:cNvPr>
          <p:cNvSpPr/>
          <p:nvPr/>
        </p:nvSpPr>
        <p:spPr>
          <a:xfrm rot="16200000">
            <a:off x="10846915" y="5512912"/>
            <a:ext cx="1895845" cy="794325"/>
          </a:xfrm>
          <a:prstGeom prst="rtTriangle">
            <a:avLst/>
          </a:prstGeom>
          <a:solidFill>
            <a:srgbClr val="F798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1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20FD8D-C579-852D-6741-BAB5F1109CBF}"/>
              </a:ext>
            </a:extLst>
          </p:cNvPr>
          <p:cNvSpPr/>
          <p:nvPr/>
        </p:nvSpPr>
        <p:spPr>
          <a:xfrm>
            <a:off x="0" y="0"/>
            <a:ext cx="2580346" cy="226842"/>
          </a:xfrm>
          <a:prstGeom prst="rect">
            <a:avLst/>
          </a:prstGeom>
          <a:solidFill>
            <a:srgbClr val="F798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0B48BE-CC8F-F6A2-7434-8265AA7238AB}"/>
              </a:ext>
            </a:extLst>
          </p:cNvPr>
          <p:cNvSpPr/>
          <p:nvPr/>
        </p:nvSpPr>
        <p:spPr>
          <a:xfrm>
            <a:off x="2580345" y="0"/>
            <a:ext cx="9611655" cy="2268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2DA093-D350-19B9-4859-2764C4F5511A}"/>
              </a:ext>
            </a:extLst>
          </p:cNvPr>
          <p:cNvSpPr/>
          <p:nvPr/>
        </p:nvSpPr>
        <p:spPr>
          <a:xfrm flipV="1">
            <a:off x="0" y="1088109"/>
            <a:ext cx="5220000" cy="56220"/>
          </a:xfrm>
          <a:prstGeom prst="rect">
            <a:avLst/>
          </a:prstGeom>
          <a:solidFill>
            <a:srgbClr val="F7981F"/>
          </a:solidFill>
          <a:ln>
            <a:solidFill>
              <a:srgbClr val="F798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62A190-B2F9-D9AB-6524-21C57098E450}"/>
              </a:ext>
            </a:extLst>
          </p:cNvPr>
          <p:cNvSpPr/>
          <p:nvPr/>
        </p:nvSpPr>
        <p:spPr>
          <a:xfrm>
            <a:off x="4116056" y="1581974"/>
            <a:ext cx="6792082" cy="5003555"/>
          </a:xfrm>
          <a:prstGeom prst="roundRect">
            <a:avLst/>
          </a:prstGeom>
          <a:noFill/>
          <a:ln w="57150">
            <a:solidFill>
              <a:srgbClr val="F798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039E63-A04B-5A28-E922-F0467CBF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21" y="827851"/>
            <a:ext cx="1777794" cy="1100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C903AC-E06D-80A5-313C-A4103853E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3" y="3338172"/>
            <a:ext cx="1218895" cy="1218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A4289-128E-B14E-F020-F93D94821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09" y="1909238"/>
            <a:ext cx="1387397" cy="13873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69BF58-68AE-650A-D6DA-2C6918387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33" y="4596539"/>
            <a:ext cx="1193495" cy="1193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8A6D94-ABC5-FDFE-E124-1C2D22D05C28}"/>
              </a:ext>
            </a:extLst>
          </p:cNvPr>
          <p:cNvSpPr txBox="1"/>
          <p:nvPr/>
        </p:nvSpPr>
        <p:spPr>
          <a:xfrm>
            <a:off x="1393318" y="4592821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F6AA0-6835-1C0C-8715-8A9033537A4A}"/>
              </a:ext>
            </a:extLst>
          </p:cNvPr>
          <p:cNvSpPr txBox="1"/>
          <p:nvPr/>
        </p:nvSpPr>
        <p:spPr>
          <a:xfrm>
            <a:off x="6302020" y="3359044"/>
            <a:ext cx="19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DNS</a:t>
            </a:r>
            <a:r>
              <a:rPr lang="en-US" altLang="ko-KR" b="1" dirty="0">
                <a:solidFill>
                  <a:srgbClr val="F7981F"/>
                </a:solidFill>
              </a:rPr>
              <a:t>(ROUTE 53)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EE094-B23B-9CD3-2FAF-83C33D3F95E0}"/>
              </a:ext>
            </a:extLst>
          </p:cNvPr>
          <p:cNvSpPr txBox="1"/>
          <p:nvPr/>
        </p:nvSpPr>
        <p:spPr>
          <a:xfrm>
            <a:off x="6209798" y="5819321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r>
              <a:rPr lang="en-US" altLang="ko-KR" b="1" dirty="0">
                <a:solidFill>
                  <a:srgbClr val="F7981F"/>
                </a:solidFill>
              </a:rPr>
              <a:t>(EC2)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9C6E2E1-015A-B8AC-2BDF-2093AD254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665" y="4596539"/>
            <a:ext cx="1121008" cy="11210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412AF6-8721-C4B2-E3C0-2C2323E8B00D}"/>
              </a:ext>
            </a:extLst>
          </p:cNvPr>
          <p:cNvSpPr txBox="1"/>
          <p:nvPr/>
        </p:nvSpPr>
        <p:spPr>
          <a:xfrm>
            <a:off x="8720387" y="5819321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r>
              <a:rPr lang="en-US" altLang="ko-KR" b="1" dirty="0">
                <a:solidFill>
                  <a:srgbClr val="F7981F"/>
                </a:solidFill>
              </a:rPr>
              <a:t>(RDS)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E3B6AA8-C4AF-3664-5C16-A93ED71C09AC}"/>
              </a:ext>
            </a:extLst>
          </p:cNvPr>
          <p:cNvCxnSpPr>
            <a:cxnSpLocks/>
          </p:cNvCxnSpPr>
          <p:nvPr/>
        </p:nvCxnSpPr>
        <p:spPr>
          <a:xfrm flipV="1">
            <a:off x="3210193" y="2604656"/>
            <a:ext cx="2979975" cy="96548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5BDEB61-FE76-3677-EF79-839447DD7B42}"/>
              </a:ext>
            </a:extLst>
          </p:cNvPr>
          <p:cNvCxnSpPr>
            <a:cxnSpLocks/>
          </p:cNvCxnSpPr>
          <p:nvPr/>
        </p:nvCxnSpPr>
        <p:spPr>
          <a:xfrm flipH="1">
            <a:off x="3319268" y="2941667"/>
            <a:ext cx="2870900" cy="91510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22AFC25-6969-4FD9-2330-29499812A794}"/>
              </a:ext>
            </a:extLst>
          </p:cNvPr>
          <p:cNvCxnSpPr>
            <a:cxnSpLocks/>
          </p:cNvCxnSpPr>
          <p:nvPr/>
        </p:nvCxnSpPr>
        <p:spPr>
          <a:xfrm>
            <a:off x="3418287" y="4063979"/>
            <a:ext cx="2771881" cy="90353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515EC6-328F-7CA2-20AE-98DD3DC63301}"/>
              </a:ext>
            </a:extLst>
          </p:cNvPr>
          <p:cNvCxnSpPr>
            <a:cxnSpLocks/>
          </p:cNvCxnSpPr>
          <p:nvPr/>
        </p:nvCxnSpPr>
        <p:spPr>
          <a:xfrm flipH="1" flipV="1">
            <a:off x="3276330" y="4346742"/>
            <a:ext cx="2838142" cy="9292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0E411A8-2C94-8FC5-5B2A-F295521920C6}"/>
              </a:ext>
            </a:extLst>
          </p:cNvPr>
          <p:cNvCxnSpPr>
            <a:cxnSpLocks/>
          </p:cNvCxnSpPr>
          <p:nvPr/>
        </p:nvCxnSpPr>
        <p:spPr>
          <a:xfrm>
            <a:off x="7943494" y="5368455"/>
            <a:ext cx="112617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DFB470-CA86-C835-AFAE-DC033F5786B1}"/>
              </a:ext>
            </a:extLst>
          </p:cNvPr>
          <p:cNvSpPr txBox="1"/>
          <p:nvPr/>
        </p:nvSpPr>
        <p:spPr>
          <a:xfrm>
            <a:off x="4207673" y="5285322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HTTPS</a:t>
            </a:r>
            <a:endParaRPr lang="ko-KR" altLang="en-US" b="1" dirty="0">
              <a:solidFill>
                <a:srgbClr val="F7981F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4969C0-16AE-7CD6-F2D9-7152AA369F34}"/>
              </a:ext>
            </a:extLst>
          </p:cNvPr>
          <p:cNvGrpSpPr/>
          <p:nvPr/>
        </p:nvGrpSpPr>
        <p:grpSpPr>
          <a:xfrm>
            <a:off x="4534635" y="3984171"/>
            <a:ext cx="1251164" cy="1251164"/>
            <a:chOff x="865651" y="4923130"/>
            <a:chExt cx="1251164" cy="12511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098602F-18C5-C558-175C-553CE76C3B2E}"/>
                </a:ext>
              </a:extLst>
            </p:cNvPr>
            <p:cNvSpPr/>
            <p:nvPr/>
          </p:nvSpPr>
          <p:spPr>
            <a:xfrm>
              <a:off x="1049668" y="5440218"/>
              <a:ext cx="797606" cy="549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481CE90-10D0-B95F-2B5E-0F6D35FD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1" y="4923130"/>
              <a:ext cx="1251164" cy="1251164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C3DCB7F-853F-B1CC-B835-FF2AC99AFBC1}"/>
              </a:ext>
            </a:extLst>
          </p:cNvPr>
          <p:cNvSpPr txBox="1"/>
          <p:nvPr/>
        </p:nvSpPr>
        <p:spPr>
          <a:xfrm>
            <a:off x="320073" y="484028"/>
            <a:ext cx="6792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AWS</a:t>
            </a: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서버 구축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6545448C-E5A5-8120-7B2A-31DAAE1C8B82}"/>
              </a:ext>
            </a:extLst>
          </p:cNvPr>
          <p:cNvSpPr/>
          <p:nvPr/>
        </p:nvSpPr>
        <p:spPr>
          <a:xfrm rot="16200000">
            <a:off x="10846915" y="5512912"/>
            <a:ext cx="1895845" cy="794325"/>
          </a:xfrm>
          <a:prstGeom prst="rtTriangle">
            <a:avLst/>
          </a:prstGeom>
          <a:solidFill>
            <a:srgbClr val="F798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80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20FD8D-C579-852D-6741-BAB5F1109CBF}"/>
              </a:ext>
            </a:extLst>
          </p:cNvPr>
          <p:cNvSpPr/>
          <p:nvPr/>
        </p:nvSpPr>
        <p:spPr>
          <a:xfrm>
            <a:off x="0" y="0"/>
            <a:ext cx="2580346" cy="226842"/>
          </a:xfrm>
          <a:prstGeom prst="rect">
            <a:avLst/>
          </a:prstGeom>
          <a:solidFill>
            <a:srgbClr val="F798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0B48BE-CC8F-F6A2-7434-8265AA7238AB}"/>
              </a:ext>
            </a:extLst>
          </p:cNvPr>
          <p:cNvSpPr/>
          <p:nvPr/>
        </p:nvSpPr>
        <p:spPr>
          <a:xfrm>
            <a:off x="2580345" y="0"/>
            <a:ext cx="9611655" cy="2268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2DA093-D350-19B9-4859-2764C4F5511A}"/>
              </a:ext>
            </a:extLst>
          </p:cNvPr>
          <p:cNvSpPr/>
          <p:nvPr/>
        </p:nvSpPr>
        <p:spPr>
          <a:xfrm flipV="1">
            <a:off x="0" y="1088109"/>
            <a:ext cx="5220000" cy="56220"/>
          </a:xfrm>
          <a:prstGeom prst="rect">
            <a:avLst/>
          </a:prstGeom>
          <a:solidFill>
            <a:srgbClr val="F7981F"/>
          </a:solidFill>
          <a:ln>
            <a:solidFill>
              <a:srgbClr val="F798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62A190-B2F9-D9AB-6524-21C57098E450}"/>
              </a:ext>
            </a:extLst>
          </p:cNvPr>
          <p:cNvSpPr/>
          <p:nvPr/>
        </p:nvSpPr>
        <p:spPr>
          <a:xfrm>
            <a:off x="4116056" y="1581974"/>
            <a:ext cx="6792082" cy="5003555"/>
          </a:xfrm>
          <a:prstGeom prst="roundRect">
            <a:avLst/>
          </a:prstGeom>
          <a:noFill/>
          <a:ln w="57150">
            <a:solidFill>
              <a:srgbClr val="F798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039E63-A04B-5A28-E922-F0467CBF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21" y="827851"/>
            <a:ext cx="1777794" cy="1100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C903AC-E06D-80A5-313C-A4103853E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3" y="3338172"/>
            <a:ext cx="1218895" cy="1218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A4289-128E-B14E-F020-F93D94821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09" y="1909238"/>
            <a:ext cx="1387397" cy="13873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69BF58-68AE-650A-D6DA-2C6918387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33" y="4596539"/>
            <a:ext cx="1193495" cy="1193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8A6D94-ABC5-FDFE-E124-1C2D22D05C28}"/>
              </a:ext>
            </a:extLst>
          </p:cNvPr>
          <p:cNvSpPr txBox="1"/>
          <p:nvPr/>
        </p:nvSpPr>
        <p:spPr>
          <a:xfrm>
            <a:off x="1393318" y="4592821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F6AA0-6835-1C0C-8715-8A9033537A4A}"/>
              </a:ext>
            </a:extLst>
          </p:cNvPr>
          <p:cNvSpPr txBox="1"/>
          <p:nvPr/>
        </p:nvSpPr>
        <p:spPr>
          <a:xfrm>
            <a:off x="6302020" y="3359044"/>
            <a:ext cx="19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DNS</a:t>
            </a:r>
            <a:r>
              <a:rPr lang="en-US" altLang="ko-KR" b="1" dirty="0">
                <a:solidFill>
                  <a:srgbClr val="F7981F"/>
                </a:solidFill>
              </a:rPr>
              <a:t>(ROUTE 53)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EE094-B23B-9CD3-2FAF-83C33D3F95E0}"/>
              </a:ext>
            </a:extLst>
          </p:cNvPr>
          <p:cNvSpPr txBox="1"/>
          <p:nvPr/>
        </p:nvSpPr>
        <p:spPr>
          <a:xfrm>
            <a:off x="6209798" y="5819321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r>
              <a:rPr lang="en-US" altLang="ko-KR" b="1" dirty="0">
                <a:solidFill>
                  <a:srgbClr val="F7981F"/>
                </a:solidFill>
              </a:rPr>
              <a:t>(EC2)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9C6E2E1-015A-B8AC-2BDF-2093AD254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665" y="4596539"/>
            <a:ext cx="1121008" cy="11210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412AF6-8721-C4B2-E3C0-2C2323E8B00D}"/>
              </a:ext>
            </a:extLst>
          </p:cNvPr>
          <p:cNvSpPr txBox="1"/>
          <p:nvPr/>
        </p:nvSpPr>
        <p:spPr>
          <a:xfrm>
            <a:off x="8720387" y="5819321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r>
              <a:rPr lang="en-US" altLang="ko-KR" b="1" dirty="0">
                <a:solidFill>
                  <a:srgbClr val="F7981F"/>
                </a:solidFill>
              </a:rPr>
              <a:t>(RDS)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E3B6AA8-C4AF-3664-5C16-A93ED71C09AC}"/>
              </a:ext>
            </a:extLst>
          </p:cNvPr>
          <p:cNvCxnSpPr>
            <a:cxnSpLocks/>
          </p:cNvCxnSpPr>
          <p:nvPr/>
        </p:nvCxnSpPr>
        <p:spPr>
          <a:xfrm flipV="1">
            <a:off x="3210193" y="2604656"/>
            <a:ext cx="2979975" cy="96548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5BDEB61-FE76-3677-EF79-839447DD7B42}"/>
              </a:ext>
            </a:extLst>
          </p:cNvPr>
          <p:cNvCxnSpPr>
            <a:cxnSpLocks/>
          </p:cNvCxnSpPr>
          <p:nvPr/>
        </p:nvCxnSpPr>
        <p:spPr>
          <a:xfrm flipH="1">
            <a:off x="3319268" y="2941667"/>
            <a:ext cx="2870900" cy="91510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22AFC25-6969-4FD9-2330-29499812A794}"/>
              </a:ext>
            </a:extLst>
          </p:cNvPr>
          <p:cNvCxnSpPr>
            <a:cxnSpLocks/>
          </p:cNvCxnSpPr>
          <p:nvPr/>
        </p:nvCxnSpPr>
        <p:spPr>
          <a:xfrm>
            <a:off x="3418287" y="4063979"/>
            <a:ext cx="2771881" cy="90353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515EC6-328F-7CA2-20AE-98DD3DC63301}"/>
              </a:ext>
            </a:extLst>
          </p:cNvPr>
          <p:cNvCxnSpPr>
            <a:cxnSpLocks/>
          </p:cNvCxnSpPr>
          <p:nvPr/>
        </p:nvCxnSpPr>
        <p:spPr>
          <a:xfrm flipH="1" flipV="1">
            <a:off x="3276330" y="4346742"/>
            <a:ext cx="2838142" cy="9292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0E411A8-2C94-8FC5-5B2A-F295521920C6}"/>
              </a:ext>
            </a:extLst>
          </p:cNvPr>
          <p:cNvCxnSpPr>
            <a:cxnSpLocks/>
          </p:cNvCxnSpPr>
          <p:nvPr/>
        </p:nvCxnSpPr>
        <p:spPr>
          <a:xfrm>
            <a:off x="7943494" y="5368455"/>
            <a:ext cx="112617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DFB470-CA86-C835-AFAE-DC033F5786B1}"/>
              </a:ext>
            </a:extLst>
          </p:cNvPr>
          <p:cNvSpPr txBox="1"/>
          <p:nvPr/>
        </p:nvSpPr>
        <p:spPr>
          <a:xfrm>
            <a:off x="4207673" y="5285322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HTTPS</a:t>
            </a:r>
            <a:endParaRPr lang="ko-KR" altLang="en-US" b="1" dirty="0">
              <a:solidFill>
                <a:srgbClr val="F7981F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4969C0-16AE-7CD6-F2D9-7152AA369F34}"/>
              </a:ext>
            </a:extLst>
          </p:cNvPr>
          <p:cNvGrpSpPr/>
          <p:nvPr/>
        </p:nvGrpSpPr>
        <p:grpSpPr>
          <a:xfrm>
            <a:off x="4534635" y="3984171"/>
            <a:ext cx="1251164" cy="1251164"/>
            <a:chOff x="865651" y="4923130"/>
            <a:chExt cx="1251164" cy="12511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098602F-18C5-C558-175C-553CE76C3B2E}"/>
                </a:ext>
              </a:extLst>
            </p:cNvPr>
            <p:cNvSpPr/>
            <p:nvPr/>
          </p:nvSpPr>
          <p:spPr>
            <a:xfrm>
              <a:off x="1049668" y="5440218"/>
              <a:ext cx="797606" cy="549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481CE90-10D0-B95F-2B5E-0F6D35FD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1" y="4923130"/>
              <a:ext cx="1251164" cy="1251164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C3DCB7F-853F-B1CC-B835-FF2AC99AFBC1}"/>
              </a:ext>
            </a:extLst>
          </p:cNvPr>
          <p:cNvSpPr txBox="1"/>
          <p:nvPr/>
        </p:nvSpPr>
        <p:spPr>
          <a:xfrm>
            <a:off x="320073" y="484028"/>
            <a:ext cx="6792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AWS</a:t>
            </a: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서버 구축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6545448C-E5A5-8120-7B2A-31DAAE1C8B82}"/>
              </a:ext>
            </a:extLst>
          </p:cNvPr>
          <p:cNvSpPr/>
          <p:nvPr/>
        </p:nvSpPr>
        <p:spPr>
          <a:xfrm rot="16200000">
            <a:off x="10846915" y="5512912"/>
            <a:ext cx="1895845" cy="794325"/>
          </a:xfrm>
          <a:prstGeom prst="rtTriangle">
            <a:avLst/>
          </a:prstGeom>
          <a:solidFill>
            <a:srgbClr val="F798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2A72C3D-3E58-B07E-1A0E-1551554E397F}"/>
              </a:ext>
            </a:extLst>
          </p:cNvPr>
          <p:cNvSpPr/>
          <p:nvPr/>
        </p:nvSpPr>
        <p:spPr>
          <a:xfrm>
            <a:off x="8750950" y="2121995"/>
            <a:ext cx="2854957" cy="935241"/>
          </a:xfrm>
          <a:prstGeom prst="wedgeRoundRectCallout">
            <a:avLst>
              <a:gd name="adj1" fmla="val -65073"/>
              <a:gd name="adj2" fmla="val -1430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① 도메인 구매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네임서버 연결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468897-2022-2E52-E648-69D322B98CD7}"/>
              </a:ext>
            </a:extLst>
          </p:cNvPr>
          <p:cNvSpPr/>
          <p:nvPr/>
        </p:nvSpPr>
        <p:spPr>
          <a:xfrm>
            <a:off x="8696458" y="3669335"/>
            <a:ext cx="2572588" cy="746456"/>
          </a:xfrm>
          <a:prstGeom prst="wedgeRoundRectCallout">
            <a:avLst>
              <a:gd name="adj1" fmla="val 2667"/>
              <a:gd name="adj2" fmla="val 9534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② </a:t>
            </a:r>
            <a:r>
              <a:rPr lang="en-US" altLang="ko-KR" b="1" dirty="0">
                <a:solidFill>
                  <a:schemeClr val="tx1"/>
                </a:solidFill>
              </a:rPr>
              <a:t>DB </a:t>
            </a:r>
            <a:r>
              <a:rPr lang="ko-KR" altLang="en-US" b="1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86460B2C-BA4D-B6DA-864B-03BFA9A07C2D}"/>
              </a:ext>
            </a:extLst>
          </p:cNvPr>
          <p:cNvSpPr/>
          <p:nvPr/>
        </p:nvSpPr>
        <p:spPr>
          <a:xfrm>
            <a:off x="3413925" y="6017360"/>
            <a:ext cx="2572588" cy="746456"/>
          </a:xfrm>
          <a:prstGeom prst="wedgeRoundRectCallout">
            <a:avLst>
              <a:gd name="adj1" fmla="val 60112"/>
              <a:gd name="adj2" fmla="val -5066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③ 서버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8FD48452-FFBD-8A29-43D8-9A98313AC4DE}"/>
              </a:ext>
            </a:extLst>
          </p:cNvPr>
          <p:cNvSpPr/>
          <p:nvPr/>
        </p:nvSpPr>
        <p:spPr>
          <a:xfrm>
            <a:off x="1714249" y="5107453"/>
            <a:ext cx="2572588" cy="746456"/>
          </a:xfrm>
          <a:prstGeom prst="wedgeRoundRectCallout">
            <a:avLst>
              <a:gd name="adj1" fmla="val 60112"/>
              <a:gd name="adj2" fmla="val -5066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④ </a:t>
            </a:r>
            <a:r>
              <a:rPr lang="en-US" altLang="ko-KR" b="1" dirty="0">
                <a:solidFill>
                  <a:schemeClr val="tx1"/>
                </a:solidFill>
              </a:rPr>
              <a:t>SSL</a:t>
            </a:r>
            <a:r>
              <a:rPr lang="ko-KR" altLang="en-US" b="1" dirty="0">
                <a:solidFill>
                  <a:schemeClr val="tx1"/>
                </a:solidFill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76386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3212</TotalTime>
  <Words>112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1</cp:revision>
  <dcterms:created xsi:type="dcterms:W3CDTF">2023-11-13T03:17:00Z</dcterms:created>
  <dcterms:modified xsi:type="dcterms:W3CDTF">2024-01-08T23:56:42Z</dcterms:modified>
</cp:coreProperties>
</file>