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57" r:id="rId8"/>
    <p:sldId id="265" r:id="rId9"/>
    <p:sldId id="266" r:id="rId10"/>
    <p:sldId id="267" r:id="rId11"/>
    <p:sldId id="268" r:id="rId12"/>
    <p:sldId id="269" r:id="rId13"/>
    <p:sldId id="258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회원" id="{BA4427AC-7935-4AEF-B862-54DD0BF7AD6E}">
          <p14:sldIdLst>
            <p14:sldId id="256"/>
            <p14:sldId id="260"/>
            <p14:sldId id="261"/>
            <p14:sldId id="262"/>
            <p14:sldId id="263"/>
          </p14:sldIdLst>
        </p14:section>
        <p14:section name="상품" id="{D3BEAC37-1BA6-4F47-8622-8408399FA79E}">
          <p14:sldIdLst>
            <p14:sldId id="259"/>
            <p14:sldId id="257"/>
            <p14:sldId id="265"/>
            <p14:sldId id="266"/>
            <p14:sldId id="267"/>
            <p14:sldId id="268"/>
            <p14:sldId id="269"/>
          </p14:sldIdLst>
        </p14:section>
        <p14:section name="템플릿" id="{59909DE8-3E05-420B-8E79-9233DF65B159}">
          <p14:sldIdLst>
            <p14:sldId id="25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05F17-6D32-6446-05AE-4C0307AD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C8DFD-2193-53D7-7103-B0445A2E2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4807-180A-370E-EF0D-25E29588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611CA-CE28-0F55-C116-E1335296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DA11E-FB05-354B-39D1-E5D3C472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29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C351A-FEF4-B474-7928-CDE4DF5F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B3AFF4-456E-BEFA-5C65-2A6B55D9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F5608-C88E-5729-94DC-489B1D8E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67A24-6FB2-3824-D03E-00873269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D36D81-C728-788E-8E2F-B199923C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41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17316C-15F2-1CD6-FB59-DFAB765F5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6D5F13-F712-CE9F-F678-F1920DDA9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A5BC4-B262-E3DA-87D3-0B64B8FB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221DF-DDD5-C86B-D074-47CAC901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3B61F-753A-97E8-ABAF-E92DC4D8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8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258D-88ED-9034-85B5-407CFEE8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C8A9D-05E7-BBF0-81F8-35281C41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A003D-362E-F63A-1BE9-D6AF757C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95998-6500-EC36-0AD3-BFBE48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392D50-B309-7535-09C5-555B4B3E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74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58A-00D5-47CB-D4B6-E0D0E2D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DCBAD-2CF1-79A0-6D66-200BAAB0C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14B16-0BD8-82EA-CC1C-0CF9B80F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2214F-23F6-9BD1-EBF6-8086E03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49944-978C-11A8-2480-3A762A16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1057B-957C-E93C-C68A-1B6091E9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F807-6FF2-D054-9C50-A820BA2AC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65F95A-7336-3637-1824-A51319DCB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B04AA2-40A2-8188-9D77-8CB15C80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E6836B-A583-80D7-71F6-67D9C0D4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46049-BA21-5AE5-3249-A2ED9599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97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75E8C-2E27-F3FB-C891-8D17B21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0317DE-64B9-E33F-F969-3B36A0B3E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3521F-1B19-E69C-CE1A-BFBD0954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F6D23D-4E6D-0B0B-4468-D94ED3EC9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061AC4-A6DF-040E-7976-D16E7B95A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97C30-7D9A-7A15-1774-6BA8217F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8B9E41-AAD2-D630-4753-7E753F56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1187D4-5A6E-97F9-8066-A9C6CA450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16F2D-8482-17A3-933D-A7F73151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1CDA44-79C4-2127-EA2A-CCF204E1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12FBF9-7B66-9A05-50AC-3AF228F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064D8-F8D6-FC77-F9F8-CCB5AB60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91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CCC573-3071-F2C9-F44F-BEE597F5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6A90B-3849-0BB9-CFFC-9816895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4A7B-8073-6495-7570-3C23A48C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9AA20-F32F-58FC-10EC-ACECCBEE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29A5D-599A-F2C5-D738-E50C5E9C4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8B7ED-DFB3-556B-17B7-29C96859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19F798-0D81-C08F-1773-CE1301B2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8D5979-EC7D-F4F0-605E-944DA7C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9B8A52-6BB9-63A9-AF84-F3267762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88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4F163-8B65-5A23-659F-D57AA362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E51A62-A4CF-684D-1D2F-22C90B44F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6E9C6-8867-B221-E968-88D4BB771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DF193-9078-7861-A4AA-37CFAA7C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C1D8FD-159F-2ED4-CFFB-6BB9E90C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7557E3-9220-B799-2966-11201256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0CE28-E2A6-736C-0D49-33F83C7F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CD0FF-1818-B543-0818-85FAD8D3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5B7521-4371-70A4-46B2-7BA2BE7A8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CF48-291D-46DA-8E01-556C5C8E605F}" type="datetimeFigureOut">
              <a:rPr lang="ko-KR" altLang="en-US" smtClean="0"/>
              <a:t>2024-04-25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46A5B-817C-EE43-CFDC-BF58CA539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5999E8-EE8A-F766-B9D7-AC51C1C31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D179-E47E-4398-9F59-F4CDC55F04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5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2212108" y="834678"/>
            <a:ext cx="8871527" cy="5620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8171874" y="3004126"/>
            <a:ext cx="1138384" cy="909782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로그인 화면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5308600" y="3004126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4080163" y="3004126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1B4C-C802-A4DA-966B-36EA566D2BE1}"/>
              </a:ext>
            </a:extLst>
          </p:cNvPr>
          <p:cNvSpPr/>
          <p:nvPr/>
        </p:nvSpPr>
        <p:spPr>
          <a:xfrm>
            <a:off x="5308600" y="3500698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14FF-C1D9-4F8A-75E5-AA34AA91382A}"/>
              </a:ext>
            </a:extLst>
          </p:cNvPr>
          <p:cNvSpPr/>
          <p:nvPr/>
        </p:nvSpPr>
        <p:spPr>
          <a:xfrm>
            <a:off x="4080163" y="3500698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B35D0A-96C0-FE3F-DD47-57E088C2ED8B}"/>
              </a:ext>
            </a:extLst>
          </p:cNvPr>
          <p:cNvSpPr/>
          <p:nvPr/>
        </p:nvSpPr>
        <p:spPr>
          <a:xfrm>
            <a:off x="5308600" y="4382403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AC244B-4715-5A9C-4F8E-41A6BF7EF04C}"/>
              </a:ext>
            </a:extLst>
          </p:cNvPr>
          <p:cNvSpPr/>
          <p:nvPr/>
        </p:nvSpPr>
        <p:spPr>
          <a:xfrm>
            <a:off x="6703291" y="4382403"/>
            <a:ext cx="1309256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858E7B-7E84-5EF0-8339-E199EDEB8BCE}"/>
              </a:ext>
            </a:extLst>
          </p:cNvPr>
          <p:cNvSpPr/>
          <p:nvPr/>
        </p:nvSpPr>
        <p:spPr>
          <a:xfrm>
            <a:off x="7954817" y="4014420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9ED45-E7DA-4527-2F68-543CF0922054}"/>
              </a:ext>
            </a:extLst>
          </p:cNvPr>
          <p:cNvSpPr/>
          <p:nvPr/>
        </p:nvSpPr>
        <p:spPr>
          <a:xfrm>
            <a:off x="9004304" y="4014420"/>
            <a:ext cx="305954" cy="30456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58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구매내역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1287888" y="2017607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1440285" y="2663069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3467665" y="322179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478044" y="2663070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4D9231-7A4E-7882-21E3-8E42CB8F371A}"/>
              </a:ext>
            </a:extLst>
          </p:cNvPr>
          <p:cNvSpPr/>
          <p:nvPr/>
        </p:nvSpPr>
        <p:spPr>
          <a:xfrm>
            <a:off x="3467665" y="372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3467665" y="422732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338313-7BB0-055B-934B-DA61EE9082A7}"/>
              </a:ext>
            </a:extLst>
          </p:cNvPr>
          <p:cNvSpPr/>
          <p:nvPr/>
        </p:nvSpPr>
        <p:spPr>
          <a:xfrm>
            <a:off x="7379846" y="2132520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70FFE-A5A7-C402-C77A-31C4049A3189}"/>
              </a:ext>
            </a:extLst>
          </p:cNvPr>
          <p:cNvSpPr/>
          <p:nvPr/>
        </p:nvSpPr>
        <p:spPr>
          <a:xfrm>
            <a:off x="1287888" y="5074842"/>
            <a:ext cx="7605008" cy="282278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8371AE-049A-F313-A6C5-98C9822591C8}"/>
              </a:ext>
            </a:extLst>
          </p:cNvPr>
          <p:cNvSpPr/>
          <p:nvPr/>
        </p:nvSpPr>
        <p:spPr>
          <a:xfrm>
            <a:off x="1440285" y="5720304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E57F4B-79CF-803D-C2C3-E091EB0B1804}"/>
              </a:ext>
            </a:extLst>
          </p:cNvPr>
          <p:cNvSpPr/>
          <p:nvPr/>
        </p:nvSpPr>
        <p:spPr>
          <a:xfrm>
            <a:off x="3467665" y="627902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58F9BC-66D9-1197-A8DC-5761853AB294}"/>
              </a:ext>
            </a:extLst>
          </p:cNvPr>
          <p:cNvSpPr/>
          <p:nvPr/>
        </p:nvSpPr>
        <p:spPr>
          <a:xfrm>
            <a:off x="3478044" y="5720305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56C90-37EC-9E85-8881-10C4E9A5DAC8}"/>
              </a:ext>
            </a:extLst>
          </p:cNvPr>
          <p:cNvSpPr/>
          <p:nvPr/>
        </p:nvSpPr>
        <p:spPr>
          <a:xfrm>
            <a:off x="3467665" y="67817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390084-AAE9-B448-8263-AC33CF2B6F5A}"/>
              </a:ext>
            </a:extLst>
          </p:cNvPr>
          <p:cNvSpPr/>
          <p:nvPr/>
        </p:nvSpPr>
        <p:spPr>
          <a:xfrm>
            <a:off x="3467665" y="728455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32A911-53C3-AD0B-2CF9-80F9DD691CD0}"/>
              </a:ext>
            </a:extLst>
          </p:cNvPr>
          <p:cNvSpPr/>
          <p:nvPr/>
        </p:nvSpPr>
        <p:spPr>
          <a:xfrm>
            <a:off x="7379846" y="5189755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81192B-1C8E-846C-9261-A0A49E37AE7F}"/>
              </a:ext>
            </a:extLst>
          </p:cNvPr>
          <p:cNvSpPr/>
          <p:nvPr/>
        </p:nvSpPr>
        <p:spPr>
          <a:xfrm>
            <a:off x="1449512" y="2111733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2FD831-092C-35F2-FC0A-99046DAF96F9}"/>
              </a:ext>
            </a:extLst>
          </p:cNvPr>
          <p:cNvSpPr/>
          <p:nvPr/>
        </p:nvSpPr>
        <p:spPr>
          <a:xfrm>
            <a:off x="1449512" y="518744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주문 상태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6D8D2B-DC68-5D4B-E1A8-C43D5BF4D172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0DC5175D-D99B-24F2-3BB9-81439B605D33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1E8F4A-4141-9454-89F2-E6618CD01FF4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89BF5A26-C26E-7EE3-F520-B9ACB50D32D2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4040151-ACBB-D046-8931-13FDE0200119}"/>
              </a:ext>
            </a:extLst>
          </p:cNvPr>
          <p:cNvSpPr/>
          <p:nvPr/>
        </p:nvSpPr>
        <p:spPr>
          <a:xfrm>
            <a:off x="7526482" y="4227322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주문취소</a:t>
            </a:r>
          </a:p>
        </p:txBody>
      </p:sp>
    </p:spTree>
    <p:extLst>
      <p:ext uri="{BB962C8B-B14F-4D97-AF65-F5344CB8AC3E}">
        <p14:creationId xmlns:p14="http://schemas.microsoft.com/office/powerpoint/2010/main" val="215702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4DAE2D-C37E-902F-DA60-AC0379A58E5E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515E8E-EDA8-E87D-D168-0EDDAF775FDF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4B95C48-01DD-BAEB-BB4B-5AB6C61E866B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83ACDFD-6D7A-157E-5387-A8BDD2256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34436"/>
              </p:ext>
            </p:extLst>
          </p:nvPr>
        </p:nvGraphicFramePr>
        <p:xfrm>
          <a:off x="1228437" y="2156766"/>
          <a:ext cx="812800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200724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28535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3165404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3927489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75426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65660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상품명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요청일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86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요청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938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등록완료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8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6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3511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8903856" y="5684976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요청</a:t>
            </a:r>
          </a:p>
        </p:txBody>
      </p:sp>
    </p:spTree>
    <p:extLst>
      <p:ext uri="{BB962C8B-B14F-4D97-AF65-F5344CB8AC3E}">
        <p14:creationId xmlns:p14="http://schemas.microsoft.com/office/powerpoint/2010/main" val="267077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상품요청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상세조회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426AF0-6BEF-D4CD-D4A9-4CDF06707DBD}"/>
              </a:ext>
            </a:extLst>
          </p:cNvPr>
          <p:cNvSpPr/>
          <p:nvPr/>
        </p:nvSpPr>
        <p:spPr>
          <a:xfrm>
            <a:off x="4098633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답변 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4B4FAD-6154-9D17-89A2-491298016852}"/>
              </a:ext>
            </a:extLst>
          </p:cNvPr>
          <p:cNvSpPr/>
          <p:nvPr/>
        </p:nvSpPr>
        <p:spPr>
          <a:xfrm>
            <a:off x="2650239" y="2407296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2A5B3D-FADE-5B6A-FC8E-7240A494FFF0}"/>
              </a:ext>
            </a:extLst>
          </p:cNvPr>
          <p:cNvSpPr/>
          <p:nvPr/>
        </p:nvSpPr>
        <p:spPr>
          <a:xfrm>
            <a:off x="4103253" y="2407296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A7939E-80F2-F8F6-4F98-466FBB8C8737}"/>
              </a:ext>
            </a:extLst>
          </p:cNvPr>
          <p:cNvSpPr/>
          <p:nvPr/>
        </p:nvSpPr>
        <p:spPr>
          <a:xfrm>
            <a:off x="2650239" y="3109259"/>
            <a:ext cx="1293100" cy="151693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상세내용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7B70BF-2117-5B23-EAD2-B37ACDBD5EFF}"/>
              </a:ext>
            </a:extLst>
          </p:cNvPr>
          <p:cNvSpPr/>
          <p:nvPr/>
        </p:nvSpPr>
        <p:spPr>
          <a:xfrm>
            <a:off x="4103253" y="3109258"/>
            <a:ext cx="4456543" cy="151693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B48F98-81C8-03F8-8805-368E2EED25F9}"/>
              </a:ext>
            </a:extLst>
          </p:cNvPr>
          <p:cNvSpPr/>
          <p:nvPr/>
        </p:nvSpPr>
        <p:spPr>
          <a:xfrm>
            <a:off x="2650239" y="4887259"/>
            <a:ext cx="1293100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청부파일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232370-FADC-6318-01F0-720F2C52264C}"/>
              </a:ext>
            </a:extLst>
          </p:cNvPr>
          <p:cNvSpPr/>
          <p:nvPr/>
        </p:nvSpPr>
        <p:spPr>
          <a:xfrm>
            <a:off x="4103253" y="4887259"/>
            <a:ext cx="4456543" cy="46059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DF2ECA-961E-C4B4-DE6F-776FB1596BA4}"/>
              </a:ext>
            </a:extLst>
          </p:cNvPr>
          <p:cNvSpPr/>
          <p:nvPr/>
        </p:nvSpPr>
        <p:spPr>
          <a:xfrm>
            <a:off x="2650239" y="1730592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0B51A1-DA8B-9FB8-9109-9F0D649EFCC4}"/>
              </a:ext>
            </a:extLst>
          </p:cNvPr>
          <p:cNvSpPr/>
          <p:nvPr/>
        </p:nvSpPr>
        <p:spPr>
          <a:xfrm>
            <a:off x="4103253" y="1730592"/>
            <a:ext cx="445654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요청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A550CFD-F64D-541E-8134-F331EE392841}"/>
              </a:ext>
            </a:extLst>
          </p:cNvPr>
          <p:cNvSpPr/>
          <p:nvPr/>
        </p:nvSpPr>
        <p:spPr>
          <a:xfrm flipV="1">
            <a:off x="4191003" y="180791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212559-E6E0-B753-003D-2B4EB5907F25}"/>
              </a:ext>
            </a:extLst>
          </p:cNvPr>
          <p:cNvSpPr/>
          <p:nvPr/>
        </p:nvSpPr>
        <p:spPr>
          <a:xfrm>
            <a:off x="5668815" y="5608920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A00C7B-BC53-BF32-C60A-CBEA5E4D1121}"/>
              </a:ext>
            </a:extLst>
          </p:cNvPr>
          <p:cNvSpPr/>
          <p:nvPr/>
        </p:nvSpPr>
        <p:spPr>
          <a:xfrm>
            <a:off x="7238997" y="5608919"/>
            <a:ext cx="1320799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08496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1155150"/>
            <a:ext cx="7098146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우측 메뉴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287D81A-CD0D-091F-5D9A-D150A931C058}"/>
              </a:ext>
            </a:extLst>
          </p:cNvPr>
          <p:cNvSpPr/>
          <p:nvPr/>
        </p:nvSpPr>
        <p:spPr>
          <a:xfrm>
            <a:off x="9504219" y="1155150"/>
            <a:ext cx="2466108" cy="519946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554C76-7B01-05B9-95FB-3069DE05F700}"/>
              </a:ext>
            </a:extLst>
          </p:cNvPr>
          <p:cNvSpPr/>
          <p:nvPr/>
        </p:nvSpPr>
        <p:spPr>
          <a:xfrm>
            <a:off x="9813638" y="3221181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AE601A-97BB-12C6-4D64-0A3E569B1E54}"/>
              </a:ext>
            </a:extLst>
          </p:cNvPr>
          <p:cNvSpPr/>
          <p:nvPr/>
        </p:nvSpPr>
        <p:spPr>
          <a:xfrm>
            <a:off x="9624291" y="1223819"/>
            <a:ext cx="204585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장바구니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578FC79-FE54-43E8-7545-04547929F7F7}"/>
              </a:ext>
            </a:extLst>
          </p:cNvPr>
          <p:cNvSpPr/>
          <p:nvPr/>
        </p:nvSpPr>
        <p:spPr>
          <a:xfrm>
            <a:off x="9813638" y="1644072"/>
            <a:ext cx="1667162" cy="142239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55824A-BA81-77C2-3124-B754EAD68CC1}"/>
              </a:ext>
            </a:extLst>
          </p:cNvPr>
          <p:cNvSpPr/>
          <p:nvPr/>
        </p:nvSpPr>
        <p:spPr>
          <a:xfrm>
            <a:off x="9813638" y="3754884"/>
            <a:ext cx="166716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가격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471850-461C-8E37-E4AD-D547A2C99125}"/>
              </a:ext>
            </a:extLst>
          </p:cNvPr>
          <p:cNvSpPr/>
          <p:nvPr/>
        </p:nvSpPr>
        <p:spPr>
          <a:xfrm>
            <a:off x="9504219" y="5366322"/>
            <a:ext cx="2445327" cy="97935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3D81A4-F0A9-B197-0257-AB5A9062BF0B}"/>
              </a:ext>
            </a:extLst>
          </p:cNvPr>
          <p:cNvSpPr/>
          <p:nvPr/>
        </p:nvSpPr>
        <p:spPr>
          <a:xfrm>
            <a:off x="9839037" y="5537594"/>
            <a:ext cx="1616364" cy="31765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BEDFC2-ECEA-D226-71B6-C458813CDBDA}"/>
              </a:ext>
            </a:extLst>
          </p:cNvPr>
          <p:cNvSpPr/>
          <p:nvPr/>
        </p:nvSpPr>
        <p:spPr>
          <a:xfrm>
            <a:off x="10647219" y="5946407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8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851890" y="2133600"/>
            <a:ext cx="10021456" cy="422101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헤더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287549-8A75-AD96-A626-512D6BE93487}"/>
              </a:ext>
            </a:extLst>
          </p:cNvPr>
          <p:cNvSpPr/>
          <p:nvPr/>
        </p:nvSpPr>
        <p:spPr>
          <a:xfrm>
            <a:off x="4807523" y="164748"/>
            <a:ext cx="2068945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~</a:t>
            </a:r>
            <a:r>
              <a:rPr lang="ko-KR" altLang="en-US" dirty="0">
                <a:solidFill>
                  <a:schemeClr val="tx1"/>
                </a:solidFill>
              </a:rPr>
              <a:t>님 환영합니다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62F515-0E24-DFC6-7A21-A36D79757C8A}"/>
              </a:ext>
            </a:extLst>
          </p:cNvPr>
          <p:cNvSpPr/>
          <p:nvPr/>
        </p:nvSpPr>
        <p:spPr>
          <a:xfrm>
            <a:off x="7079670" y="16474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692C63-90D6-B220-F5EE-2D12763C21E9}"/>
              </a:ext>
            </a:extLst>
          </p:cNvPr>
          <p:cNvSpPr/>
          <p:nvPr/>
        </p:nvSpPr>
        <p:spPr>
          <a:xfrm>
            <a:off x="8677562" y="182918"/>
            <a:ext cx="139469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마이페이지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5E7F12-1A2E-C02D-BF4F-D306A6BE12D8}"/>
              </a:ext>
            </a:extLst>
          </p:cNvPr>
          <p:cNvSpPr/>
          <p:nvPr/>
        </p:nvSpPr>
        <p:spPr>
          <a:xfrm>
            <a:off x="10261595" y="182918"/>
            <a:ext cx="161175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자동로그아웃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D52DC6-9DD6-E690-73FF-2AAD5E20CF1F}"/>
              </a:ext>
            </a:extLst>
          </p:cNvPr>
          <p:cNvSpPr/>
          <p:nvPr/>
        </p:nvSpPr>
        <p:spPr>
          <a:xfrm>
            <a:off x="8003309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7ECC13-7C68-10E9-ECD9-3F058263FB7D}"/>
              </a:ext>
            </a:extLst>
          </p:cNvPr>
          <p:cNvSpPr/>
          <p:nvPr/>
        </p:nvSpPr>
        <p:spPr>
          <a:xfrm>
            <a:off x="10603341" y="1204440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3F2A11A-E51F-BB0E-02BB-9BD7105D9F93}"/>
              </a:ext>
            </a:extLst>
          </p:cNvPr>
          <p:cNvSpPr/>
          <p:nvPr/>
        </p:nvSpPr>
        <p:spPr>
          <a:xfrm>
            <a:off x="9305634" y="1201678"/>
            <a:ext cx="1168401" cy="57817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DB460F-08DD-A2A7-1E44-EB670176588B}"/>
              </a:ext>
            </a:extLst>
          </p:cNvPr>
          <p:cNvSpPr/>
          <p:nvPr/>
        </p:nvSpPr>
        <p:spPr>
          <a:xfrm>
            <a:off x="6700984" y="1207202"/>
            <a:ext cx="1168401" cy="572654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95927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2212108" y="834678"/>
            <a:ext cx="8871527" cy="5620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8171874" y="3004126"/>
            <a:ext cx="1138384" cy="90978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아이디 찾기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5308600" y="3004126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4080163" y="3004126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1B4C-C802-A4DA-966B-36EA566D2BE1}"/>
              </a:ext>
            </a:extLst>
          </p:cNvPr>
          <p:cNvSpPr/>
          <p:nvPr/>
        </p:nvSpPr>
        <p:spPr>
          <a:xfrm>
            <a:off x="5308600" y="3500698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14FF-C1D9-4F8A-75E5-AA34AA91382A}"/>
              </a:ext>
            </a:extLst>
          </p:cNvPr>
          <p:cNvSpPr/>
          <p:nvPr/>
        </p:nvSpPr>
        <p:spPr>
          <a:xfrm>
            <a:off x="4080163" y="3500698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B35D0A-96C0-FE3F-DD47-57E088C2ED8B}"/>
              </a:ext>
            </a:extLst>
          </p:cNvPr>
          <p:cNvSpPr/>
          <p:nvPr/>
        </p:nvSpPr>
        <p:spPr>
          <a:xfrm>
            <a:off x="5201228" y="5756433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AC244B-4715-5A9C-4F8E-41A6BF7EF04C}"/>
              </a:ext>
            </a:extLst>
          </p:cNvPr>
          <p:cNvSpPr/>
          <p:nvPr/>
        </p:nvSpPr>
        <p:spPr>
          <a:xfrm>
            <a:off x="6703291" y="4382403"/>
            <a:ext cx="1309256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858E7B-7E84-5EF0-8339-E199EDEB8BCE}"/>
              </a:ext>
            </a:extLst>
          </p:cNvPr>
          <p:cNvSpPr/>
          <p:nvPr/>
        </p:nvSpPr>
        <p:spPr>
          <a:xfrm>
            <a:off x="7954817" y="4014420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9ED45-E7DA-4527-2F68-543CF0922054}"/>
              </a:ext>
            </a:extLst>
          </p:cNvPr>
          <p:cNvSpPr/>
          <p:nvPr/>
        </p:nvSpPr>
        <p:spPr>
          <a:xfrm>
            <a:off x="9004304" y="4014420"/>
            <a:ext cx="305954" cy="30456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99F8FF-802A-A146-91EB-C666778D0A3F}"/>
              </a:ext>
            </a:extLst>
          </p:cNvPr>
          <p:cNvSpPr/>
          <p:nvPr/>
        </p:nvSpPr>
        <p:spPr>
          <a:xfrm>
            <a:off x="2212107" y="834677"/>
            <a:ext cx="8871527" cy="5620333"/>
          </a:xfrm>
          <a:prstGeom prst="rect">
            <a:avLst/>
          </a:prstGeom>
          <a:solidFill>
            <a:srgbClr val="000000">
              <a:alpha val="69804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0ADF0A-5228-7DF2-44B7-86213767C055}"/>
              </a:ext>
            </a:extLst>
          </p:cNvPr>
          <p:cNvSpPr/>
          <p:nvPr/>
        </p:nvSpPr>
        <p:spPr>
          <a:xfrm>
            <a:off x="3736113" y="1744083"/>
            <a:ext cx="5888177" cy="988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6E163-2CDA-8DDC-D8B0-1A15474FD7BF}"/>
              </a:ext>
            </a:extLst>
          </p:cNvPr>
          <p:cNvSpPr/>
          <p:nvPr/>
        </p:nvSpPr>
        <p:spPr>
          <a:xfrm>
            <a:off x="5400966" y="2038560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7ED83F-57C2-BA24-EED6-AAE1BD81A51A}"/>
              </a:ext>
            </a:extLst>
          </p:cNvPr>
          <p:cNvSpPr/>
          <p:nvPr/>
        </p:nvSpPr>
        <p:spPr>
          <a:xfrm>
            <a:off x="4020127" y="2038560"/>
            <a:ext cx="1290785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인증 메일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C24A36-AAA3-976E-74BE-4ABE937AA5ED}"/>
              </a:ext>
            </a:extLst>
          </p:cNvPr>
          <p:cNvSpPr/>
          <p:nvPr/>
        </p:nvSpPr>
        <p:spPr>
          <a:xfrm>
            <a:off x="8351983" y="2038560"/>
            <a:ext cx="1048329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1025C30-0C33-9D7C-1AEA-08934C71FDDC}"/>
              </a:ext>
            </a:extLst>
          </p:cNvPr>
          <p:cNvSpPr/>
          <p:nvPr/>
        </p:nvSpPr>
        <p:spPr>
          <a:xfrm rot="2626520">
            <a:off x="5826989" y="2791404"/>
            <a:ext cx="385618" cy="112100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B7B2D92-E4F1-03BA-BF24-C42AD3EA4767}"/>
              </a:ext>
            </a:extLst>
          </p:cNvPr>
          <p:cNvSpPr/>
          <p:nvPr/>
        </p:nvSpPr>
        <p:spPr>
          <a:xfrm rot="18826520">
            <a:off x="7450393" y="2815295"/>
            <a:ext cx="385618" cy="112100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52530-4768-AE93-EADD-C49287F79683}"/>
              </a:ext>
            </a:extLst>
          </p:cNvPr>
          <p:cNvSpPr/>
          <p:nvPr/>
        </p:nvSpPr>
        <p:spPr>
          <a:xfrm>
            <a:off x="534561" y="5388450"/>
            <a:ext cx="3640275" cy="988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1B2318-5EF4-78EE-32AF-CE2C618411E8}"/>
              </a:ext>
            </a:extLst>
          </p:cNvPr>
          <p:cNvSpPr/>
          <p:nvPr/>
        </p:nvSpPr>
        <p:spPr>
          <a:xfrm>
            <a:off x="818575" y="5682927"/>
            <a:ext cx="3060698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가입된 아이디는 </a:t>
            </a:r>
            <a:r>
              <a:rPr lang="en-US" altLang="ko-KR" dirty="0" err="1">
                <a:solidFill>
                  <a:schemeClr val="tx1"/>
                </a:solidFill>
              </a:rPr>
              <a:t>abc</a:t>
            </a:r>
            <a:r>
              <a:rPr lang="ko-KR" altLang="en-US" dirty="0">
                <a:solidFill>
                  <a:schemeClr val="tx1"/>
                </a:solidFill>
              </a:rPr>
              <a:t>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04406-7195-101F-6CBB-B959A22C2595}"/>
              </a:ext>
            </a:extLst>
          </p:cNvPr>
          <p:cNvSpPr/>
          <p:nvPr/>
        </p:nvSpPr>
        <p:spPr>
          <a:xfrm>
            <a:off x="6814124" y="4014420"/>
            <a:ext cx="3835403" cy="988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5483CC-0B35-64F2-9BE6-3362D65B3392}"/>
              </a:ext>
            </a:extLst>
          </p:cNvPr>
          <p:cNvSpPr/>
          <p:nvPr/>
        </p:nvSpPr>
        <p:spPr>
          <a:xfrm>
            <a:off x="7098138" y="4308897"/>
            <a:ext cx="3459026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등록되지 않은 메일입니다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2C236B0-EE92-BEE8-30A8-32B48A77469F}"/>
              </a:ext>
            </a:extLst>
          </p:cNvPr>
          <p:cNvSpPr/>
          <p:nvPr/>
        </p:nvSpPr>
        <p:spPr>
          <a:xfrm>
            <a:off x="534561" y="3992062"/>
            <a:ext cx="5888177" cy="988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41F617D-764B-0111-C0F1-9358425A4C11}"/>
              </a:ext>
            </a:extLst>
          </p:cNvPr>
          <p:cNvSpPr/>
          <p:nvPr/>
        </p:nvSpPr>
        <p:spPr>
          <a:xfrm>
            <a:off x="2199414" y="4286539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149DAA-A92E-D011-76A6-32B746066F8E}"/>
              </a:ext>
            </a:extLst>
          </p:cNvPr>
          <p:cNvSpPr/>
          <p:nvPr/>
        </p:nvSpPr>
        <p:spPr>
          <a:xfrm>
            <a:off x="818575" y="4286539"/>
            <a:ext cx="1290785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인증 번호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C37F4D-F286-9AD2-1BD2-9A6BFE3B52B3}"/>
              </a:ext>
            </a:extLst>
          </p:cNvPr>
          <p:cNvSpPr/>
          <p:nvPr/>
        </p:nvSpPr>
        <p:spPr>
          <a:xfrm>
            <a:off x="5150431" y="4286539"/>
            <a:ext cx="1048329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B5D3E7E-F917-172B-09AA-3CCCE4E89FA6}"/>
              </a:ext>
            </a:extLst>
          </p:cNvPr>
          <p:cNvSpPr/>
          <p:nvPr/>
        </p:nvSpPr>
        <p:spPr>
          <a:xfrm>
            <a:off x="2889532" y="5004944"/>
            <a:ext cx="385618" cy="405361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0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2212108" y="834678"/>
            <a:ext cx="8871527" cy="5620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8171874" y="3004126"/>
            <a:ext cx="1138384" cy="90978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비밀번호 찾기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5308600" y="3004126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4080163" y="3004126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1B4C-C802-A4DA-966B-36EA566D2BE1}"/>
              </a:ext>
            </a:extLst>
          </p:cNvPr>
          <p:cNvSpPr/>
          <p:nvPr/>
        </p:nvSpPr>
        <p:spPr>
          <a:xfrm>
            <a:off x="5308600" y="3500698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14FF-C1D9-4F8A-75E5-AA34AA91382A}"/>
              </a:ext>
            </a:extLst>
          </p:cNvPr>
          <p:cNvSpPr/>
          <p:nvPr/>
        </p:nvSpPr>
        <p:spPr>
          <a:xfrm>
            <a:off x="4080163" y="3500698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2B35D0A-96C0-FE3F-DD47-57E088C2ED8B}"/>
              </a:ext>
            </a:extLst>
          </p:cNvPr>
          <p:cNvSpPr/>
          <p:nvPr/>
        </p:nvSpPr>
        <p:spPr>
          <a:xfrm>
            <a:off x="5308600" y="4382403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AC244B-4715-5A9C-4F8E-41A6BF7EF04C}"/>
              </a:ext>
            </a:extLst>
          </p:cNvPr>
          <p:cNvSpPr/>
          <p:nvPr/>
        </p:nvSpPr>
        <p:spPr>
          <a:xfrm>
            <a:off x="6703291" y="4382403"/>
            <a:ext cx="1309256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858E7B-7E84-5EF0-8339-E199EDEB8BCE}"/>
              </a:ext>
            </a:extLst>
          </p:cNvPr>
          <p:cNvSpPr/>
          <p:nvPr/>
        </p:nvSpPr>
        <p:spPr>
          <a:xfrm>
            <a:off x="7954817" y="4014420"/>
            <a:ext cx="1048329" cy="30456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아이디 저장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9ED45-E7DA-4527-2F68-543CF0922054}"/>
              </a:ext>
            </a:extLst>
          </p:cNvPr>
          <p:cNvSpPr/>
          <p:nvPr/>
        </p:nvSpPr>
        <p:spPr>
          <a:xfrm>
            <a:off x="9004304" y="4014420"/>
            <a:ext cx="305954" cy="304566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699F8FF-802A-A146-91EB-C666778D0A3F}"/>
              </a:ext>
            </a:extLst>
          </p:cNvPr>
          <p:cNvSpPr/>
          <p:nvPr/>
        </p:nvSpPr>
        <p:spPr>
          <a:xfrm>
            <a:off x="2212107" y="834677"/>
            <a:ext cx="8871527" cy="5620333"/>
          </a:xfrm>
          <a:prstGeom prst="rect">
            <a:avLst/>
          </a:prstGeom>
          <a:solidFill>
            <a:srgbClr val="000000">
              <a:alpha val="69804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0ADF0A-5228-7DF2-44B7-86213767C055}"/>
              </a:ext>
            </a:extLst>
          </p:cNvPr>
          <p:cNvSpPr/>
          <p:nvPr/>
        </p:nvSpPr>
        <p:spPr>
          <a:xfrm>
            <a:off x="3736113" y="1328452"/>
            <a:ext cx="5888177" cy="1477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66E163-2CDA-8DDC-D8B0-1A15474FD7BF}"/>
              </a:ext>
            </a:extLst>
          </p:cNvPr>
          <p:cNvSpPr/>
          <p:nvPr/>
        </p:nvSpPr>
        <p:spPr>
          <a:xfrm>
            <a:off x="5400966" y="1622929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77ED83F-57C2-BA24-EED6-AAE1BD81A51A}"/>
              </a:ext>
            </a:extLst>
          </p:cNvPr>
          <p:cNvSpPr/>
          <p:nvPr/>
        </p:nvSpPr>
        <p:spPr>
          <a:xfrm>
            <a:off x="4020127" y="1622929"/>
            <a:ext cx="1290785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인증 메일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C24A36-AAA3-976E-74BE-4ABE937AA5ED}"/>
              </a:ext>
            </a:extLst>
          </p:cNvPr>
          <p:cNvSpPr/>
          <p:nvPr/>
        </p:nvSpPr>
        <p:spPr>
          <a:xfrm>
            <a:off x="8351983" y="1622929"/>
            <a:ext cx="1048329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제출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1025C30-0C33-9D7C-1AEA-08934C71FDDC}"/>
              </a:ext>
            </a:extLst>
          </p:cNvPr>
          <p:cNvSpPr/>
          <p:nvPr/>
        </p:nvSpPr>
        <p:spPr>
          <a:xfrm rot="2626520">
            <a:off x="5826989" y="2791404"/>
            <a:ext cx="385618" cy="112100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B7B2D92-E4F1-03BA-BF24-C42AD3EA4767}"/>
              </a:ext>
            </a:extLst>
          </p:cNvPr>
          <p:cNvSpPr/>
          <p:nvPr/>
        </p:nvSpPr>
        <p:spPr>
          <a:xfrm rot="18826520">
            <a:off x="7450393" y="2815295"/>
            <a:ext cx="385618" cy="1121009"/>
          </a:xfrm>
          <a:prstGeom prst="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52530-4768-AE93-EADD-C49287F79683}"/>
              </a:ext>
            </a:extLst>
          </p:cNvPr>
          <p:cNvSpPr/>
          <p:nvPr/>
        </p:nvSpPr>
        <p:spPr>
          <a:xfrm>
            <a:off x="237836" y="4014420"/>
            <a:ext cx="6292274" cy="988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1B2318-5EF4-78EE-32AF-CE2C618411E8}"/>
              </a:ext>
            </a:extLst>
          </p:cNvPr>
          <p:cNvSpPr/>
          <p:nvPr/>
        </p:nvSpPr>
        <p:spPr>
          <a:xfrm>
            <a:off x="498765" y="4308897"/>
            <a:ext cx="5878946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해당 메일로 초기화된 비밀번호정보를 전송하였습니다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D04406-7195-101F-6CBB-B959A22C2595}"/>
              </a:ext>
            </a:extLst>
          </p:cNvPr>
          <p:cNvSpPr/>
          <p:nvPr/>
        </p:nvSpPr>
        <p:spPr>
          <a:xfrm>
            <a:off x="6814124" y="4014420"/>
            <a:ext cx="4269510" cy="9887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95483CC-0B35-64F2-9BE6-3362D65B3392}"/>
              </a:ext>
            </a:extLst>
          </p:cNvPr>
          <p:cNvSpPr/>
          <p:nvPr/>
        </p:nvSpPr>
        <p:spPr>
          <a:xfrm>
            <a:off x="7098138" y="4308897"/>
            <a:ext cx="3726880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등록되지 않은 메일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아이디입니다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96CC7ED-3D79-9AC6-866A-96B12635DA3C}"/>
              </a:ext>
            </a:extLst>
          </p:cNvPr>
          <p:cNvSpPr/>
          <p:nvPr/>
        </p:nvSpPr>
        <p:spPr>
          <a:xfrm>
            <a:off x="5398856" y="2189713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582878-8403-FD98-1002-CD93B7C29BA3}"/>
              </a:ext>
            </a:extLst>
          </p:cNvPr>
          <p:cNvSpPr/>
          <p:nvPr/>
        </p:nvSpPr>
        <p:spPr>
          <a:xfrm>
            <a:off x="4027253" y="2189713"/>
            <a:ext cx="1290785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</p:spTree>
    <p:extLst>
      <p:ext uri="{BB962C8B-B14F-4D97-AF65-F5344CB8AC3E}">
        <p14:creationId xmlns:p14="http://schemas.microsoft.com/office/powerpoint/2010/main" val="89809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2212108" y="834678"/>
            <a:ext cx="8871527" cy="5620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9550400" y="5800435"/>
            <a:ext cx="1293094" cy="477981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회원가입 화면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5091544" y="1175325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4054763" y="1175325"/>
            <a:ext cx="94672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C7E1B4C-C802-A4DA-966B-36EA566D2BE1}"/>
              </a:ext>
            </a:extLst>
          </p:cNvPr>
          <p:cNvSpPr/>
          <p:nvPr/>
        </p:nvSpPr>
        <p:spPr>
          <a:xfrm>
            <a:off x="5091544" y="1671897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5114FF-C1D9-4F8A-75E5-AA34AA91382A}"/>
              </a:ext>
            </a:extLst>
          </p:cNvPr>
          <p:cNvSpPr/>
          <p:nvPr/>
        </p:nvSpPr>
        <p:spPr>
          <a:xfrm>
            <a:off x="3863107" y="1671897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FA153F-DF41-29DE-508E-5010FA9FB8FF}"/>
              </a:ext>
            </a:extLst>
          </p:cNvPr>
          <p:cNvSpPr/>
          <p:nvPr/>
        </p:nvSpPr>
        <p:spPr>
          <a:xfrm>
            <a:off x="7954817" y="1175325"/>
            <a:ext cx="129309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89484C-BDA6-32BB-9170-2A8BEF55CB80}"/>
              </a:ext>
            </a:extLst>
          </p:cNvPr>
          <p:cNvSpPr/>
          <p:nvPr/>
        </p:nvSpPr>
        <p:spPr>
          <a:xfrm>
            <a:off x="5091544" y="2198723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9FF0A9-DDC3-0910-B13B-23A6F21BDC96}"/>
              </a:ext>
            </a:extLst>
          </p:cNvPr>
          <p:cNvSpPr/>
          <p:nvPr/>
        </p:nvSpPr>
        <p:spPr>
          <a:xfrm>
            <a:off x="3306619" y="2198723"/>
            <a:ext cx="1694872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비밀번호 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ECB81F-B98E-6076-7150-D66CF806B2A9}"/>
              </a:ext>
            </a:extLst>
          </p:cNvPr>
          <p:cNvSpPr/>
          <p:nvPr/>
        </p:nvSpPr>
        <p:spPr>
          <a:xfrm>
            <a:off x="5091544" y="2725549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7DA72E-0D72-3CE7-FD04-722363543ADF}"/>
              </a:ext>
            </a:extLst>
          </p:cNvPr>
          <p:cNvSpPr/>
          <p:nvPr/>
        </p:nvSpPr>
        <p:spPr>
          <a:xfrm>
            <a:off x="4054763" y="2725549"/>
            <a:ext cx="94672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7F4995-2B30-78F7-3261-6F7500A41C07}"/>
              </a:ext>
            </a:extLst>
          </p:cNvPr>
          <p:cNvSpPr/>
          <p:nvPr/>
        </p:nvSpPr>
        <p:spPr>
          <a:xfrm>
            <a:off x="7954816" y="2714761"/>
            <a:ext cx="1808019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인증번호 요청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68F2EC-B133-C1D4-E14B-D8422AC35D09}"/>
              </a:ext>
            </a:extLst>
          </p:cNvPr>
          <p:cNvSpPr/>
          <p:nvPr/>
        </p:nvSpPr>
        <p:spPr>
          <a:xfrm>
            <a:off x="5091544" y="3243761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06D239-22FA-FD23-45A7-02FA6EE44238}"/>
              </a:ext>
            </a:extLst>
          </p:cNvPr>
          <p:cNvSpPr/>
          <p:nvPr/>
        </p:nvSpPr>
        <p:spPr>
          <a:xfrm>
            <a:off x="3863107" y="3243761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인증번호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56E660-E5F1-38FE-CC62-23CC0B955869}"/>
              </a:ext>
            </a:extLst>
          </p:cNvPr>
          <p:cNvSpPr/>
          <p:nvPr/>
        </p:nvSpPr>
        <p:spPr>
          <a:xfrm>
            <a:off x="7954816" y="3245369"/>
            <a:ext cx="1808019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5A1B3C-2B87-AB8D-9808-26C5A80AF327}"/>
              </a:ext>
            </a:extLst>
          </p:cNvPr>
          <p:cNvSpPr/>
          <p:nvPr/>
        </p:nvSpPr>
        <p:spPr>
          <a:xfrm>
            <a:off x="5091544" y="3761973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472A01-094D-9631-9620-7F0612AF58EB}"/>
              </a:ext>
            </a:extLst>
          </p:cNvPr>
          <p:cNvSpPr/>
          <p:nvPr/>
        </p:nvSpPr>
        <p:spPr>
          <a:xfrm>
            <a:off x="4285673" y="3761973"/>
            <a:ext cx="71581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C4AF71-43F6-0D0E-806A-0A0BD8798C76}"/>
              </a:ext>
            </a:extLst>
          </p:cNvPr>
          <p:cNvSpPr/>
          <p:nvPr/>
        </p:nvSpPr>
        <p:spPr>
          <a:xfrm>
            <a:off x="5091544" y="4280185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6558AE-4EAD-A9CE-5736-5825612F55E6}"/>
              </a:ext>
            </a:extLst>
          </p:cNvPr>
          <p:cNvSpPr/>
          <p:nvPr/>
        </p:nvSpPr>
        <p:spPr>
          <a:xfrm>
            <a:off x="4285673" y="4280185"/>
            <a:ext cx="71581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별명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9A06AC-1361-6776-0C22-4B5AC68E5D85}"/>
              </a:ext>
            </a:extLst>
          </p:cNvPr>
          <p:cNvSpPr/>
          <p:nvPr/>
        </p:nvSpPr>
        <p:spPr>
          <a:xfrm>
            <a:off x="7954817" y="4280185"/>
            <a:ext cx="129309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F0E1CD-0E01-3F9F-A3B5-C6851F750A55}"/>
              </a:ext>
            </a:extLst>
          </p:cNvPr>
          <p:cNvSpPr/>
          <p:nvPr/>
        </p:nvSpPr>
        <p:spPr>
          <a:xfrm>
            <a:off x="5091544" y="4802335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2C1240-85A3-D840-7B2E-411C1F0DF959}"/>
              </a:ext>
            </a:extLst>
          </p:cNvPr>
          <p:cNvSpPr/>
          <p:nvPr/>
        </p:nvSpPr>
        <p:spPr>
          <a:xfrm>
            <a:off x="4054763" y="4802335"/>
            <a:ext cx="94672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연락처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8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2212108" y="834678"/>
            <a:ext cx="8871527" cy="5620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9550400" y="5800435"/>
            <a:ext cx="1293094" cy="477981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마이페이지 화면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5091544" y="1175325"/>
            <a:ext cx="2773219" cy="41563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E8B632-B5E3-8528-E500-62414D12EA84}"/>
              </a:ext>
            </a:extLst>
          </p:cNvPr>
          <p:cNvSpPr/>
          <p:nvPr/>
        </p:nvSpPr>
        <p:spPr>
          <a:xfrm>
            <a:off x="4054763" y="1175325"/>
            <a:ext cx="94672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ECB81F-B98E-6076-7150-D66CF806B2A9}"/>
              </a:ext>
            </a:extLst>
          </p:cNvPr>
          <p:cNvSpPr/>
          <p:nvPr/>
        </p:nvSpPr>
        <p:spPr>
          <a:xfrm>
            <a:off x="5091544" y="1700317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7DA72E-0D72-3CE7-FD04-722363543ADF}"/>
              </a:ext>
            </a:extLst>
          </p:cNvPr>
          <p:cNvSpPr/>
          <p:nvPr/>
        </p:nvSpPr>
        <p:spPr>
          <a:xfrm>
            <a:off x="4054763" y="1700317"/>
            <a:ext cx="94672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이메일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7F4995-2B30-78F7-3261-6F7500A41C07}"/>
              </a:ext>
            </a:extLst>
          </p:cNvPr>
          <p:cNvSpPr/>
          <p:nvPr/>
        </p:nvSpPr>
        <p:spPr>
          <a:xfrm>
            <a:off x="7954816" y="1689529"/>
            <a:ext cx="1808019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인증번호 요청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68F2EC-B133-C1D4-E14B-D8422AC35D09}"/>
              </a:ext>
            </a:extLst>
          </p:cNvPr>
          <p:cNvSpPr/>
          <p:nvPr/>
        </p:nvSpPr>
        <p:spPr>
          <a:xfrm>
            <a:off x="5091544" y="2218529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06D239-22FA-FD23-45A7-02FA6EE44238}"/>
              </a:ext>
            </a:extLst>
          </p:cNvPr>
          <p:cNvSpPr/>
          <p:nvPr/>
        </p:nvSpPr>
        <p:spPr>
          <a:xfrm>
            <a:off x="3863107" y="2218529"/>
            <a:ext cx="1138383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인증번호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56E660-E5F1-38FE-CC62-23CC0B955869}"/>
              </a:ext>
            </a:extLst>
          </p:cNvPr>
          <p:cNvSpPr/>
          <p:nvPr/>
        </p:nvSpPr>
        <p:spPr>
          <a:xfrm>
            <a:off x="7954816" y="2220137"/>
            <a:ext cx="1808019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인증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5A1B3C-2B87-AB8D-9808-26C5A80AF327}"/>
              </a:ext>
            </a:extLst>
          </p:cNvPr>
          <p:cNvSpPr/>
          <p:nvPr/>
        </p:nvSpPr>
        <p:spPr>
          <a:xfrm>
            <a:off x="5091544" y="2736741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472A01-094D-9631-9620-7F0612AF58EB}"/>
              </a:ext>
            </a:extLst>
          </p:cNvPr>
          <p:cNvSpPr/>
          <p:nvPr/>
        </p:nvSpPr>
        <p:spPr>
          <a:xfrm>
            <a:off x="4285673" y="2736741"/>
            <a:ext cx="71581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이름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C4AF71-43F6-0D0E-806A-0A0BD8798C76}"/>
              </a:ext>
            </a:extLst>
          </p:cNvPr>
          <p:cNvSpPr/>
          <p:nvPr/>
        </p:nvSpPr>
        <p:spPr>
          <a:xfrm>
            <a:off x="5091544" y="3254953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6558AE-4EAD-A9CE-5736-5825612F55E6}"/>
              </a:ext>
            </a:extLst>
          </p:cNvPr>
          <p:cNvSpPr/>
          <p:nvPr/>
        </p:nvSpPr>
        <p:spPr>
          <a:xfrm>
            <a:off x="4285673" y="3254953"/>
            <a:ext cx="71581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별명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9A06AC-1361-6776-0C22-4B5AC68E5D85}"/>
              </a:ext>
            </a:extLst>
          </p:cNvPr>
          <p:cNvSpPr/>
          <p:nvPr/>
        </p:nvSpPr>
        <p:spPr>
          <a:xfrm>
            <a:off x="7954817" y="3254953"/>
            <a:ext cx="1293094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중복확인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F0E1CD-0E01-3F9F-A3B5-C6851F750A55}"/>
              </a:ext>
            </a:extLst>
          </p:cNvPr>
          <p:cNvSpPr/>
          <p:nvPr/>
        </p:nvSpPr>
        <p:spPr>
          <a:xfrm>
            <a:off x="5091544" y="3777103"/>
            <a:ext cx="2773219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2C1240-85A3-D840-7B2E-411C1F0DF959}"/>
              </a:ext>
            </a:extLst>
          </p:cNvPr>
          <p:cNvSpPr/>
          <p:nvPr/>
        </p:nvSpPr>
        <p:spPr>
          <a:xfrm>
            <a:off x="4054763" y="3777103"/>
            <a:ext cx="946727" cy="415638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연락처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7B600C8-9DDB-DAED-6DC0-37F2CD71F6ED}"/>
              </a:ext>
            </a:extLst>
          </p:cNvPr>
          <p:cNvSpPr/>
          <p:nvPr/>
        </p:nvSpPr>
        <p:spPr>
          <a:xfrm>
            <a:off x="7684655" y="5800435"/>
            <a:ext cx="1717966" cy="477981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376481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08559D-527B-8856-9A5B-A3FCD190B4D3}"/>
              </a:ext>
            </a:extLst>
          </p:cNvPr>
          <p:cNvSpPr/>
          <p:nvPr/>
        </p:nvSpPr>
        <p:spPr>
          <a:xfrm>
            <a:off x="1228437" y="701964"/>
            <a:ext cx="8806874" cy="1056409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검색조건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6788209-0A91-F4F2-F6DA-63F41C4BF5B3}"/>
              </a:ext>
            </a:extLst>
          </p:cNvPr>
          <p:cNvSpPr/>
          <p:nvPr/>
        </p:nvSpPr>
        <p:spPr>
          <a:xfrm>
            <a:off x="1228436" y="1873775"/>
            <a:ext cx="8806874" cy="46932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상품 목록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7A3782-F727-5765-86BF-373C41509FA8}"/>
              </a:ext>
            </a:extLst>
          </p:cNvPr>
          <p:cNvSpPr/>
          <p:nvPr/>
        </p:nvSpPr>
        <p:spPr>
          <a:xfrm>
            <a:off x="1403921" y="2738643"/>
            <a:ext cx="2147455" cy="3052716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560939" y="2989178"/>
            <a:ext cx="1874983" cy="909782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AE4626-D383-B815-E73F-D227CB21C2ED}"/>
              </a:ext>
            </a:extLst>
          </p:cNvPr>
          <p:cNvSpPr/>
          <p:nvPr/>
        </p:nvSpPr>
        <p:spPr>
          <a:xfrm>
            <a:off x="1560939" y="4582447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6430A-9919-99ED-E786-01AD5A295728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06E872-0DEE-FF6F-7E1C-C8045C522289}"/>
              </a:ext>
            </a:extLst>
          </p:cNvPr>
          <p:cNvSpPr/>
          <p:nvPr/>
        </p:nvSpPr>
        <p:spPr>
          <a:xfrm>
            <a:off x="1560938" y="40282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3774DC-BB74-FF83-0895-CF1D83A65C09}"/>
              </a:ext>
            </a:extLst>
          </p:cNvPr>
          <p:cNvSpPr/>
          <p:nvPr/>
        </p:nvSpPr>
        <p:spPr>
          <a:xfrm>
            <a:off x="1560939" y="5145867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71627F6-618A-F013-3572-4E737ED8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90" y="2738643"/>
            <a:ext cx="1920464" cy="308042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A29AC7-1282-79C7-3D65-F0A6115AE4E8}"/>
              </a:ext>
            </a:extLst>
          </p:cNvPr>
          <p:cNvSpPr/>
          <p:nvPr/>
        </p:nvSpPr>
        <p:spPr>
          <a:xfrm>
            <a:off x="8657937" y="1173024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DB7A95-98E2-44C7-477A-473AAE483157}"/>
              </a:ext>
            </a:extLst>
          </p:cNvPr>
          <p:cNvSpPr/>
          <p:nvPr/>
        </p:nvSpPr>
        <p:spPr>
          <a:xfrm>
            <a:off x="4029363" y="1256152"/>
            <a:ext cx="4456543" cy="337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4EEF45-42AD-2DFF-7271-4529E03AC89A}"/>
              </a:ext>
            </a:extLst>
          </p:cNvPr>
          <p:cNvSpPr/>
          <p:nvPr/>
        </p:nvSpPr>
        <p:spPr>
          <a:xfrm>
            <a:off x="2669310" y="1200732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상세분류</a:t>
            </a:r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4D36589E-E95E-FB64-54EB-BE3BF51199E9}"/>
              </a:ext>
            </a:extLst>
          </p:cNvPr>
          <p:cNvSpPr/>
          <p:nvPr/>
        </p:nvSpPr>
        <p:spPr>
          <a:xfrm flipV="1">
            <a:off x="2854038" y="1283808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486507-9CE3-3983-D1B5-1BFA4FDBAD18}"/>
              </a:ext>
            </a:extLst>
          </p:cNvPr>
          <p:cNvSpPr/>
          <p:nvPr/>
        </p:nvSpPr>
        <p:spPr>
          <a:xfrm>
            <a:off x="8590972" y="2153174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66CFC227-171C-67D4-73DE-E27047A8A8F0}"/>
              </a:ext>
            </a:extLst>
          </p:cNvPr>
          <p:cNvSpPr/>
          <p:nvPr/>
        </p:nvSpPr>
        <p:spPr>
          <a:xfrm flipV="1">
            <a:off x="8775700" y="2236250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8052F3-6E1E-DEB5-258A-D6B4E55E0E5B}"/>
              </a:ext>
            </a:extLst>
          </p:cNvPr>
          <p:cNvSpPr/>
          <p:nvPr/>
        </p:nvSpPr>
        <p:spPr>
          <a:xfrm>
            <a:off x="1403921" y="2320702"/>
            <a:ext cx="895926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개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0CD34B-9BBB-5C1B-4DC5-5FE65659B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59" y="2710934"/>
            <a:ext cx="1920464" cy="308042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7770444-E8C1-1526-6A6D-E1182C46A85F}"/>
              </a:ext>
            </a:extLst>
          </p:cNvPr>
          <p:cNvSpPr/>
          <p:nvPr/>
        </p:nvSpPr>
        <p:spPr>
          <a:xfrm>
            <a:off x="1309257" y="1213466"/>
            <a:ext cx="1265384" cy="420253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분류</a:t>
            </a:r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0B36FB9-EAB1-0E7B-E0DE-F8203BA36C65}"/>
              </a:ext>
            </a:extLst>
          </p:cNvPr>
          <p:cNvSpPr/>
          <p:nvPr/>
        </p:nvSpPr>
        <p:spPr>
          <a:xfrm flipV="1">
            <a:off x="1493985" y="1296542"/>
            <a:ext cx="286328" cy="260986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19087D-C928-A742-E93E-8A55818B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57" y="2674980"/>
            <a:ext cx="1920464" cy="30804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0FB6D94-02CD-0481-FD94-37E3D1AA1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874" y="5135566"/>
            <a:ext cx="483666" cy="48366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281AF8C-B3F2-E22E-4C6E-172BA9AC9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07" y="5268334"/>
            <a:ext cx="483666" cy="483666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BD0ED6-69E9-4840-355B-218A4BAF25C2}"/>
              </a:ext>
            </a:extLst>
          </p:cNvPr>
          <p:cNvSpPr/>
          <p:nvPr/>
        </p:nvSpPr>
        <p:spPr>
          <a:xfrm>
            <a:off x="8724901" y="5926871"/>
            <a:ext cx="1131455" cy="468717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D3C9127-8C4F-CEB9-A280-8BCF6E4CB341}"/>
              </a:ext>
            </a:extLst>
          </p:cNvPr>
          <p:cNvSpPr/>
          <p:nvPr/>
        </p:nvSpPr>
        <p:spPr>
          <a:xfrm>
            <a:off x="8002857" y="2674980"/>
            <a:ext cx="1853499" cy="3077020"/>
          </a:xfrm>
          <a:prstGeom prst="rect">
            <a:avLst/>
          </a:prstGeom>
          <a:solidFill>
            <a:srgbClr val="000000">
              <a:alpha val="6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품절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198C26-C1B2-6891-109B-7AE1661552FD}"/>
              </a:ext>
            </a:extLst>
          </p:cNvPr>
          <p:cNvSpPr/>
          <p:nvPr/>
        </p:nvSpPr>
        <p:spPr>
          <a:xfrm>
            <a:off x="6437744" y="2156807"/>
            <a:ext cx="160481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b="1" dirty="0">
                <a:solidFill>
                  <a:schemeClr val="tx1"/>
                </a:solidFill>
              </a:rPr>
              <a:t>품절 상품 숨기기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96CFFA-CB88-8FDA-EC46-ED6495109BAA}"/>
              </a:ext>
            </a:extLst>
          </p:cNvPr>
          <p:cNvSpPr/>
          <p:nvPr/>
        </p:nvSpPr>
        <p:spPr>
          <a:xfrm>
            <a:off x="8051352" y="2233938"/>
            <a:ext cx="286778" cy="26329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4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71F30A-C662-7C2D-E86A-D918F0F5B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364" y="791961"/>
            <a:ext cx="2336799" cy="1228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140907-A89A-2F77-C953-DE8E8D902414}"/>
              </a:ext>
            </a:extLst>
          </p:cNvPr>
          <p:cNvSpPr/>
          <p:nvPr/>
        </p:nvSpPr>
        <p:spPr>
          <a:xfrm>
            <a:off x="5574144" y="3417452"/>
            <a:ext cx="1874983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장바구니 담기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6" y="143165"/>
            <a:ext cx="4262582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B35C0-F4E5-2794-1487-BE92D4D76858}"/>
              </a:ext>
            </a:extLst>
          </p:cNvPr>
          <p:cNvSpPr/>
          <p:nvPr/>
        </p:nvSpPr>
        <p:spPr>
          <a:xfrm>
            <a:off x="7721602" y="341745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DDF1D0-CCD8-E8F1-BE52-0E63215B2B71}"/>
              </a:ext>
            </a:extLst>
          </p:cNvPr>
          <p:cNvSpPr/>
          <p:nvPr/>
        </p:nvSpPr>
        <p:spPr>
          <a:xfrm>
            <a:off x="4715164" y="3417451"/>
            <a:ext cx="706581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개수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89651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005238-9333-2F99-A834-EF55F9C4F934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B11346-E7AB-EE1C-F277-CCB816B9ACED}"/>
              </a:ext>
            </a:extLst>
          </p:cNvPr>
          <p:cNvSpPr/>
          <p:nvPr/>
        </p:nvSpPr>
        <p:spPr>
          <a:xfrm>
            <a:off x="7315201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</p:spTree>
    <p:extLst>
      <p:ext uri="{BB962C8B-B14F-4D97-AF65-F5344CB8AC3E}">
        <p14:creationId xmlns:p14="http://schemas.microsoft.com/office/powerpoint/2010/main" val="337481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C7DFEA-8610-F7BE-5802-7CB3D65602B0}"/>
              </a:ext>
            </a:extLst>
          </p:cNvPr>
          <p:cNvSpPr/>
          <p:nvPr/>
        </p:nvSpPr>
        <p:spPr>
          <a:xfrm>
            <a:off x="1048326" y="868823"/>
            <a:ext cx="3366655" cy="296426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660E08-D93E-F5B7-4B97-C0545B994934}"/>
              </a:ext>
            </a:extLst>
          </p:cNvPr>
          <p:cNvSpPr/>
          <p:nvPr/>
        </p:nvSpPr>
        <p:spPr>
          <a:xfrm>
            <a:off x="4715164" y="1832301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8EC1BC-7E17-9A78-6BF4-D51600F2FCE9}"/>
              </a:ext>
            </a:extLst>
          </p:cNvPr>
          <p:cNvSpPr/>
          <p:nvPr/>
        </p:nvSpPr>
        <p:spPr>
          <a:xfrm>
            <a:off x="4715164" y="868823"/>
            <a:ext cx="5491017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ADFE8-E178-A167-34DF-DBB1BA45C65E}"/>
              </a:ext>
            </a:extLst>
          </p:cNvPr>
          <p:cNvSpPr/>
          <p:nvPr/>
        </p:nvSpPr>
        <p:spPr>
          <a:xfrm>
            <a:off x="4715164" y="1350562"/>
            <a:ext cx="1874983" cy="415638"/>
          </a:xfrm>
          <a:prstGeom prst="rect">
            <a:avLst/>
          </a:prstGeom>
          <a:solidFill>
            <a:schemeClr val="bg2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별점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구매하기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관리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상세 조회 화면 사용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0FCD43-1CD5-8FBC-1B26-A8CC2121DA20}"/>
              </a:ext>
            </a:extLst>
          </p:cNvPr>
          <p:cNvSpPr/>
          <p:nvPr/>
        </p:nvSpPr>
        <p:spPr>
          <a:xfrm>
            <a:off x="1048326" y="4069569"/>
            <a:ext cx="9259455" cy="191960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47772C-2274-78DD-BD4E-F2D2711DDC6F}"/>
              </a:ext>
            </a:extLst>
          </p:cNvPr>
          <p:cNvSpPr/>
          <p:nvPr/>
        </p:nvSpPr>
        <p:spPr>
          <a:xfrm>
            <a:off x="8857673" y="6216071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64952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04A78F2-F9DE-E968-791A-36236F554892}"/>
              </a:ext>
            </a:extLst>
          </p:cNvPr>
          <p:cNvSpPr/>
          <p:nvPr/>
        </p:nvSpPr>
        <p:spPr>
          <a:xfrm>
            <a:off x="237835" y="143165"/>
            <a:ext cx="6855691" cy="4202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상품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장바구니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목록 조회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08235D-6DCD-94FF-89C3-3B3E3321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88" y="3269673"/>
            <a:ext cx="4080538" cy="29243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735EAB-4134-A72D-E9E0-92982334134E}"/>
              </a:ext>
            </a:extLst>
          </p:cNvPr>
          <p:cNvSpPr/>
          <p:nvPr/>
        </p:nvSpPr>
        <p:spPr>
          <a:xfrm>
            <a:off x="816833" y="834814"/>
            <a:ext cx="7605008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F358CC-B5E8-0169-D96C-DC0F6947422D}"/>
              </a:ext>
            </a:extLst>
          </p:cNvPr>
          <p:cNvSpPr/>
          <p:nvPr/>
        </p:nvSpPr>
        <p:spPr>
          <a:xfrm>
            <a:off x="969230" y="103693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F44726-7A57-96CE-769E-BC48CCE9519C}"/>
              </a:ext>
            </a:extLst>
          </p:cNvPr>
          <p:cNvSpPr/>
          <p:nvPr/>
        </p:nvSpPr>
        <p:spPr>
          <a:xfrm>
            <a:off x="2996610" y="159565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5479C1-2E37-45B7-7EBD-6EB209BA989D}"/>
              </a:ext>
            </a:extLst>
          </p:cNvPr>
          <p:cNvSpPr/>
          <p:nvPr/>
        </p:nvSpPr>
        <p:spPr>
          <a:xfrm>
            <a:off x="3006989" y="103693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BE3B22-D8B6-0B88-5C6B-E7D25CAA9CAB}"/>
              </a:ext>
            </a:extLst>
          </p:cNvPr>
          <p:cNvSpPr/>
          <p:nvPr/>
        </p:nvSpPr>
        <p:spPr>
          <a:xfrm>
            <a:off x="9199417" y="877455"/>
            <a:ext cx="2147455" cy="129430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C7F8E6-7DF5-9665-B634-A7BF340ACA51}"/>
              </a:ext>
            </a:extLst>
          </p:cNvPr>
          <p:cNvSpPr/>
          <p:nvPr/>
        </p:nvSpPr>
        <p:spPr>
          <a:xfrm>
            <a:off x="9356435" y="111062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총액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189367-B4E8-AC9E-8714-0A8000E5E860}"/>
              </a:ext>
            </a:extLst>
          </p:cNvPr>
          <p:cNvSpPr/>
          <p:nvPr/>
        </p:nvSpPr>
        <p:spPr>
          <a:xfrm>
            <a:off x="10005290" y="1698142"/>
            <a:ext cx="1226127" cy="317650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구매 요청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A2494F0-461B-BF03-CF88-A0D670133719}"/>
              </a:ext>
            </a:extLst>
          </p:cNvPr>
          <p:cNvSpPr/>
          <p:nvPr/>
        </p:nvSpPr>
        <p:spPr>
          <a:xfrm>
            <a:off x="2996610" y="260118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26D933-A917-6A00-C1BF-F225F8BC1BB3}"/>
              </a:ext>
            </a:extLst>
          </p:cNvPr>
          <p:cNvSpPr/>
          <p:nvPr/>
        </p:nvSpPr>
        <p:spPr>
          <a:xfrm>
            <a:off x="6822039" y="266930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0BDE74D-C9AD-CDA2-9AF3-2B602C099A55}"/>
              </a:ext>
            </a:extLst>
          </p:cNvPr>
          <p:cNvSpPr/>
          <p:nvPr/>
        </p:nvSpPr>
        <p:spPr>
          <a:xfrm>
            <a:off x="805855" y="3471794"/>
            <a:ext cx="7605008" cy="24348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2B6450-3DFA-CC95-C78D-F4E832D893D3}"/>
              </a:ext>
            </a:extLst>
          </p:cNvPr>
          <p:cNvSpPr/>
          <p:nvPr/>
        </p:nvSpPr>
        <p:spPr>
          <a:xfrm>
            <a:off x="958252" y="3673915"/>
            <a:ext cx="1874983" cy="204800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EFC5303-1BB9-892E-BEEB-906DD8D81115}"/>
              </a:ext>
            </a:extLst>
          </p:cNvPr>
          <p:cNvSpPr/>
          <p:nvPr/>
        </p:nvSpPr>
        <p:spPr>
          <a:xfrm>
            <a:off x="2985632" y="4232638"/>
            <a:ext cx="1874983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가격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DE7609E-0B94-9729-5D0D-C3DF3D121DD5}"/>
              </a:ext>
            </a:extLst>
          </p:cNvPr>
          <p:cNvSpPr/>
          <p:nvPr/>
        </p:nvSpPr>
        <p:spPr>
          <a:xfrm>
            <a:off x="2996011" y="3673916"/>
            <a:ext cx="5194902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상품명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CB0159-F3BB-627E-6BAB-AC8B2149497F}"/>
              </a:ext>
            </a:extLst>
          </p:cNvPr>
          <p:cNvSpPr/>
          <p:nvPr/>
        </p:nvSpPr>
        <p:spPr>
          <a:xfrm>
            <a:off x="2985632" y="5238168"/>
            <a:ext cx="1293100" cy="415638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개수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DF24F8-7421-D81B-D02E-C4648859C132}"/>
              </a:ext>
            </a:extLst>
          </p:cNvPr>
          <p:cNvSpPr/>
          <p:nvPr/>
        </p:nvSpPr>
        <p:spPr>
          <a:xfrm>
            <a:off x="6811061" y="5306286"/>
            <a:ext cx="1450108" cy="415638"/>
          </a:xfrm>
          <a:prstGeom prst="rect">
            <a:avLst/>
          </a:prstGeom>
          <a:solidFill>
            <a:schemeClr val="bg1"/>
          </a:solidFill>
          <a:ln w="38100"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444300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14428</TotalTime>
  <Words>266</Words>
  <Application>Microsoft Office PowerPoint</Application>
  <PresentationFormat>와이드스크린</PresentationFormat>
  <Paragraphs>165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김</dc:creator>
  <cp:lastModifiedBy>상민 김</cp:lastModifiedBy>
  <cp:revision>19</cp:revision>
  <dcterms:created xsi:type="dcterms:W3CDTF">2024-03-22T05:09:19Z</dcterms:created>
  <dcterms:modified xsi:type="dcterms:W3CDTF">2024-05-02T04:24:24Z</dcterms:modified>
</cp:coreProperties>
</file>