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5" r:id="rId5"/>
    <p:sldId id="266" r:id="rId6"/>
    <p:sldId id="267" r:id="rId7"/>
    <p:sldId id="268" r:id="rId8"/>
    <p:sldId id="269" r:id="rId9"/>
    <p:sldId id="258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회원" id="{BA4427AC-7935-4AEF-B862-54DD0BF7AD6E}">
          <p14:sldIdLst>
            <p14:sldId id="256"/>
          </p14:sldIdLst>
        </p14:section>
        <p14:section name="상품" id="{D3BEAC37-1BA6-4F47-8622-8408399FA79E}">
          <p14:sldIdLst>
            <p14:sldId id="259"/>
            <p14:sldId id="257"/>
            <p14:sldId id="265"/>
            <p14:sldId id="266"/>
            <p14:sldId id="267"/>
            <p14:sldId id="268"/>
            <p14:sldId id="269"/>
          </p14:sldIdLst>
        </p14:section>
        <p14:section name="템플릿" id="{59909DE8-3E05-420B-8E79-9233DF65B159}">
          <p14:sldIdLst>
            <p14:sldId id="258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05F17-6D32-6446-05AE-4C0307AD4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BC8DFD-2193-53D7-7103-B0445A2E2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C4807-180A-370E-EF0D-25E295889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F611CA-CE28-0F55-C116-E1335296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6DA11E-FB05-354B-39D1-E5D3C472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295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C351A-FEF4-B474-7928-CDE4DF5F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B3AFF4-456E-BEFA-5C65-2A6B55D9B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CF5608-C88E-5729-94DC-489B1D8E9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67A24-6FB2-3824-D03E-00873269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D36D81-C728-788E-8E2F-B199923C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418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17316C-15F2-1CD6-FB59-DFAB765F5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6D5F13-F712-CE9F-F678-F1920DDA9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A5BC4-B262-E3DA-87D3-0B64B8FBA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221DF-DDD5-C86B-D074-47CAC901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A3B61F-753A-97E8-ABAF-E92DC4D8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8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9258D-88ED-9034-85B5-407CFEE8B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C8A9D-05E7-BBF0-81F8-35281C411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BA003D-362E-F63A-1BE9-D6AF757C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D95998-6500-EC36-0AD3-BFBE4891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392D50-B309-7535-09C5-555B4B3E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74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9C58A-00D5-47CB-D4B6-E0D0E2D94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EDCBAD-2CF1-79A0-6D66-200BAAB0C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014B16-0BD8-82EA-CC1C-0CF9B80F1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2214F-23F6-9BD1-EBF6-8086E03F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49944-978C-11A8-2480-3A762A16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9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1057B-957C-E93C-C68A-1B6091E9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2FF807-6FF2-D054-9C50-A820BA2AC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65F95A-7336-3637-1824-A51319DCB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B04AA2-40A2-8188-9D77-8CB15C80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E6836B-A583-80D7-71F6-67D9C0D4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146049-BA21-5AE5-3249-A2ED9599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97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75E8C-2E27-F3FB-C891-8D17B210B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0317DE-64B9-E33F-F969-3B36A0B3E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E3521F-1B19-E69C-CE1A-BFBD09546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6D23D-4E6D-0B0B-4468-D94ED3EC9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061AC4-A6DF-040E-7976-D16E7B95A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397C30-7D9A-7A15-1774-6BA8217FF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8B9E41-AAD2-D630-4753-7E753F56F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1187D4-5A6E-97F9-8066-A9C6CA45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5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16F2D-8482-17A3-933D-A7F73151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1CDA44-79C4-2127-EA2A-CCF204E15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12FBF9-7B66-9A05-50AC-3AF228FE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6064D8-F8D6-FC77-F9F8-CCB5AB60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91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CCC573-3071-F2C9-F44F-BEE597F5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66A90B-3849-0BB9-CFFC-98168957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424A7B-8073-6495-7570-3C23A48C8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39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9AA20-F32F-58FC-10EC-ACECCBEE9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29A5D-599A-F2C5-D738-E50C5E9C4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8B7ED-DFB3-556B-17B7-29C968593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19F798-0D81-C08F-1773-CE1301B2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8D5979-EC7D-F4F0-605E-944DA7C8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9B8A52-6BB9-63A9-AF84-F32677625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88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4F163-8B65-5A23-659F-D57AA362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E51A62-A4CF-684D-1D2F-22C90B44F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6E9C6-8867-B221-E968-88D4BB771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ADF193-9078-7861-A4AA-37CFAA7C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C1D8FD-159F-2ED4-CFFB-6BB9E90CE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7557E3-9220-B799-2966-11201256D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30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60CE28-E2A6-736C-0D49-33F83C7F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4CD0FF-1818-B543-0818-85FAD8D30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5B7521-4371-70A4-46B2-7BA2BE7A8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CCF48-291D-46DA-8E01-556C5C8E605F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46A5B-817C-EE43-CFDC-BF58CA539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5999E8-EE8A-F766-B9D7-AC51C1C31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5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788209-0A91-F4F2-F6DA-63F41C4BF5B3}"/>
              </a:ext>
            </a:extLst>
          </p:cNvPr>
          <p:cNvSpPr/>
          <p:nvPr/>
        </p:nvSpPr>
        <p:spPr>
          <a:xfrm>
            <a:off x="2212108" y="834678"/>
            <a:ext cx="8871527" cy="5620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C7DFEA-8610-F7BE-5802-7CB3D65602B0}"/>
              </a:ext>
            </a:extLst>
          </p:cNvPr>
          <p:cNvSpPr/>
          <p:nvPr/>
        </p:nvSpPr>
        <p:spPr>
          <a:xfrm>
            <a:off x="8171874" y="3004126"/>
            <a:ext cx="1138384" cy="909782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F6430A-9919-99ED-E786-01AD5A295728}"/>
              </a:ext>
            </a:extLst>
          </p:cNvPr>
          <p:cNvSpPr/>
          <p:nvPr/>
        </p:nvSpPr>
        <p:spPr>
          <a:xfrm>
            <a:off x="237836" y="143165"/>
            <a:ext cx="4262582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로그인 화면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06E872-0DEE-FF6F-7E1C-C8045C522289}"/>
              </a:ext>
            </a:extLst>
          </p:cNvPr>
          <p:cNvSpPr/>
          <p:nvPr/>
        </p:nvSpPr>
        <p:spPr>
          <a:xfrm>
            <a:off x="5308600" y="3004126"/>
            <a:ext cx="2773219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E8B632-B5E3-8528-E500-62414D12EA84}"/>
              </a:ext>
            </a:extLst>
          </p:cNvPr>
          <p:cNvSpPr/>
          <p:nvPr/>
        </p:nvSpPr>
        <p:spPr>
          <a:xfrm>
            <a:off x="4080163" y="3004126"/>
            <a:ext cx="1138383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7E1B4C-C802-A4DA-966B-36EA566D2BE1}"/>
              </a:ext>
            </a:extLst>
          </p:cNvPr>
          <p:cNvSpPr/>
          <p:nvPr/>
        </p:nvSpPr>
        <p:spPr>
          <a:xfrm>
            <a:off x="5308600" y="3500698"/>
            <a:ext cx="2773219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114FF-C1D9-4F8A-75E5-AA34AA91382A}"/>
              </a:ext>
            </a:extLst>
          </p:cNvPr>
          <p:cNvSpPr/>
          <p:nvPr/>
        </p:nvSpPr>
        <p:spPr>
          <a:xfrm>
            <a:off x="4080163" y="3500698"/>
            <a:ext cx="1138383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858E7B-7E84-5EF0-8339-E199EDEB8BCE}"/>
              </a:ext>
            </a:extLst>
          </p:cNvPr>
          <p:cNvSpPr/>
          <p:nvPr/>
        </p:nvSpPr>
        <p:spPr>
          <a:xfrm>
            <a:off x="7954817" y="4014420"/>
            <a:ext cx="1048329" cy="30456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아이디 저장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19ED45-E7DA-4527-2F68-543CF0922054}"/>
              </a:ext>
            </a:extLst>
          </p:cNvPr>
          <p:cNvSpPr/>
          <p:nvPr/>
        </p:nvSpPr>
        <p:spPr>
          <a:xfrm>
            <a:off x="9004304" y="4014420"/>
            <a:ext cx="305954" cy="30456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587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C7DFEA-8610-F7BE-5802-7CB3D65602B0}"/>
              </a:ext>
            </a:extLst>
          </p:cNvPr>
          <p:cNvSpPr/>
          <p:nvPr/>
        </p:nvSpPr>
        <p:spPr>
          <a:xfrm>
            <a:off x="1851890" y="2133600"/>
            <a:ext cx="10021456" cy="422101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본문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F6430A-9919-99ED-E786-01AD5A295728}"/>
              </a:ext>
            </a:extLst>
          </p:cNvPr>
          <p:cNvSpPr/>
          <p:nvPr/>
        </p:nvSpPr>
        <p:spPr>
          <a:xfrm>
            <a:off x="237836" y="143165"/>
            <a:ext cx="4262582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헤더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287549-8A75-AD96-A626-512D6BE93487}"/>
              </a:ext>
            </a:extLst>
          </p:cNvPr>
          <p:cNvSpPr/>
          <p:nvPr/>
        </p:nvSpPr>
        <p:spPr>
          <a:xfrm>
            <a:off x="4807523" y="164748"/>
            <a:ext cx="2068945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~</a:t>
            </a:r>
            <a:r>
              <a:rPr lang="ko-KR" altLang="en-US" dirty="0">
                <a:solidFill>
                  <a:schemeClr val="tx1"/>
                </a:solidFill>
              </a:rPr>
              <a:t>님 환영합니다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62F515-0E24-DFC6-7A21-A36D79757C8A}"/>
              </a:ext>
            </a:extLst>
          </p:cNvPr>
          <p:cNvSpPr/>
          <p:nvPr/>
        </p:nvSpPr>
        <p:spPr>
          <a:xfrm>
            <a:off x="7079670" y="164748"/>
            <a:ext cx="139469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692C63-90D6-B220-F5EE-2D12763C21E9}"/>
              </a:ext>
            </a:extLst>
          </p:cNvPr>
          <p:cNvSpPr/>
          <p:nvPr/>
        </p:nvSpPr>
        <p:spPr>
          <a:xfrm>
            <a:off x="8677562" y="182918"/>
            <a:ext cx="139469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마이페이지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5E7F12-1A2E-C02D-BF4F-D306A6BE12D8}"/>
              </a:ext>
            </a:extLst>
          </p:cNvPr>
          <p:cNvSpPr/>
          <p:nvPr/>
        </p:nvSpPr>
        <p:spPr>
          <a:xfrm>
            <a:off x="10261595" y="182918"/>
            <a:ext cx="1611751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자동로그아웃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D52DC6-9DD6-E690-73FF-2AAD5E20CF1F}"/>
              </a:ext>
            </a:extLst>
          </p:cNvPr>
          <p:cNvSpPr/>
          <p:nvPr/>
        </p:nvSpPr>
        <p:spPr>
          <a:xfrm>
            <a:off x="8003309" y="1207202"/>
            <a:ext cx="1168401" cy="57265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F7ECC13-7C68-10E9-ECD9-3F058263FB7D}"/>
              </a:ext>
            </a:extLst>
          </p:cNvPr>
          <p:cNvSpPr/>
          <p:nvPr/>
        </p:nvSpPr>
        <p:spPr>
          <a:xfrm>
            <a:off x="10603341" y="1204440"/>
            <a:ext cx="1168401" cy="57817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F2A11A-E51F-BB0E-02BB-9BD7105D9F93}"/>
              </a:ext>
            </a:extLst>
          </p:cNvPr>
          <p:cNvSpPr/>
          <p:nvPr/>
        </p:nvSpPr>
        <p:spPr>
          <a:xfrm>
            <a:off x="9305634" y="1201678"/>
            <a:ext cx="1168401" cy="57817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DB460F-08DD-A2A7-1E44-EB670176588B}"/>
              </a:ext>
            </a:extLst>
          </p:cNvPr>
          <p:cNvSpPr/>
          <p:nvPr/>
        </p:nvSpPr>
        <p:spPr>
          <a:xfrm>
            <a:off x="6700984" y="1207202"/>
            <a:ext cx="1168401" cy="57265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295927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08559D-527B-8856-9A5B-A3FCD190B4D3}"/>
              </a:ext>
            </a:extLst>
          </p:cNvPr>
          <p:cNvSpPr/>
          <p:nvPr/>
        </p:nvSpPr>
        <p:spPr>
          <a:xfrm>
            <a:off x="1228437" y="701964"/>
            <a:ext cx="8806874" cy="1056409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검색조건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788209-0A91-F4F2-F6DA-63F41C4BF5B3}"/>
              </a:ext>
            </a:extLst>
          </p:cNvPr>
          <p:cNvSpPr/>
          <p:nvPr/>
        </p:nvSpPr>
        <p:spPr>
          <a:xfrm>
            <a:off x="1228436" y="1873775"/>
            <a:ext cx="8806874" cy="46932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상품 목록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7A3782-F727-5765-86BF-373C41509FA8}"/>
              </a:ext>
            </a:extLst>
          </p:cNvPr>
          <p:cNvSpPr/>
          <p:nvPr/>
        </p:nvSpPr>
        <p:spPr>
          <a:xfrm>
            <a:off x="1403921" y="2738643"/>
            <a:ext cx="2147455" cy="30527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C7DFEA-8610-F7BE-5802-7CB3D65602B0}"/>
              </a:ext>
            </a:extLst>
          </p:cNvPr>
          <p:cNvSpPr/>
          <p:nvPr/>
        </p:nvSpPr>
        <p:spPr>
          <a:xfrm>
            <a:off x="1560939" y="2989178"/>
            <a:ext cx="1874983" cy="90978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AE4626-D383-B815-E73F-D227CB21C2ED}"/>
              </a:ext>
            </a:extLst>
          </p:cNvPr>
          <p:cNvSpPr/>
          <p:nvPr/>
        </p:nvSpPr>
        <p:spPr>
          <a:xfrm>
            <a:off x="1560939" y="4582447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F6430A-9919-99ED-E786-01AD5A295728}"/>
              </a:ext>
            </a:extLst>
          </p:cNvPr>
          <p:cNvSpPr/>
          <p:nvPr/>
        </p:nvSpPr>
        <p:spPr>
          <a:xfrm>
            <a:off x="237836" y="143165"/>
            <a:ext cx="4262582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상품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구매하기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목록 조회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06E872-0DEE-FF6F-7E1C-C8045C522289}"/>
              </a:ext>
            </a:extLst>
          </p:cNvPr>
          <p:cNvSpPr/>
          <p:nvPr/>
        </p:nvSpPr>
        <p:spPr>
          <a:xfrm>
            <a:off x="1560938" y="4028262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3774DC-BB74-FF83-0895-CF1D83A65C09}"/>
              </a:ext>
            </a:extLst>
          </p:cNvPr>
          <p:cNvSpPr/>
          <p:nvPr/>
        </p:nvSpPr>
        <p:spPr>
          <a:xfrm>
            <a:off x="1560939" y="5145867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별점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71627F6-618A-F013-3572-4E737ED87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490" y="2738643"/>
            <a:ext cx="1920464" cy="308042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A29AC7-1282-79C7-3D65-F0A6115AE4E8}"/>
              </a:ext>
            </a:extLst>
          </p:cNvPr>
          <p:cNvSpPr/>
          <p:nvPr/>
        </p:nvSpPr>
        <p:spPr>
          <a:xfrm>
            <a:off x="8657937" y="1173024"/>
            <a:ext cx="1131455" cy="468717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DB7A95-98E2-44C7-477A-473AAE483157}"/>
              </a:ext>
            </a:extLst>
          </p:cNvPr>
          <p:cNvSpPr/>
          <p:nvPr/>
        </p:nvSpPr>
        <p:spPr>
          <a:xfrm>
            <a:off x="4029363" y="1256152"/>
            <a:ext cx="4456543" cy="33717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4EEF45-42AD-2DFF-7271-4529E03AC89A}"/>
              </a:ext>
            </a:extLst>
          </p:cNvPr>
          <p:cNvSpPr/>
          <p:nvPr/>
        </p:nvSpPr>
        <p:spPr>
          <a:xfrm>
            <a:off x="2669310" y="1200732"/>
            <a:ext cx="1265384" cy="420253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>
                <a:solidFill>
                  <a:schemeClr val="tx1"/>
                </a:solidFill>
              </a:rPr>
              <a:t>상세분류</a:t>
            </a:r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4D36589E-E95E-FB64-54EB-BE3BF51199E9}"/>
              </a:ext>
            </a:extLst>
          </p:cNvPr>
          <p:cNvSpPr/>
          <p:nvPr/>
        </p:nvSpPr>
        <p:spPr>
          <a:xfrm flipV="1">
            <a:off x="2854038" y="1283808"/>
            <a:ext cx="286328" cy="260986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C486507-9CE3-3983-D1B5-1BFA4FDBAD18}"/>
              </a:ext>
            </a:extLst>
          </p:cNvPr>
          <p:cNvSpPr/>
          <p:nvPr/>
        </p:nvSpPr>
        <p:spPr>
          <a:xfrm>
            <a:off x="8590972" y="2153174"/>
            <a:ext cx="1265384" cy="420253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정렬</a:t>
            </a: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66CFC227-171C-67D4-73DE-E27047A8A8F0}"/>
              </a:ext>
            </a:extLst>
          </p:cNvPr>
          <p:cNvSpPr/>
          <p:nvPr/>
        </p:nvSpPr>
        <p:spPr>
          <a:xfrm flipV="1">
            <a:off x="8775700" y="2236250"/>
            <a:ext cx="286328" cy="260986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38052F3-6E1E-DEB5-258A-D6B4E55E0E5B}"/>
              </a:ext>
            </a:extLst>
          </p:cNvPr>
          <p:cNvSpPr/>
          <p:nvPr/>
        </p:nvSpPr>
        <p:spPr>
          <a:xfrm>
            <a:off x="1403921" y="2320702"/>
            <a:ext cx="895926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n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A0CD34B-9BBB-5C1B-4DC5-5FE65659B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959" y="2710934"/>
            <a:ext cx="1920464" cy="308042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7770444-E8C1-1526-6A6D-E1182C46A85F}"/>
              </a:ext>
            </a:extLst>
          </p:cNvPr>
          <p:cNvSpPr/>
          <p:nvPr/>
        </p:nvSpPr>
        <p:spPr>
          <a:xfrm>
            <a:off x="1309257" y="1213466"/>
            <a:ext cx="1265384" cy="420253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분류</a:t>
            </a: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60B36FB9-EAB1-0E7B-E0DE-F8203BA36C65}"/>
              </a:ext>
            </a:extLst>
          </p:cNvPr>
          <p:cNvSpPr/>
          <p:nvPr/>
        </p:nvSpPr>
        <p:spPr>
          <a:xfrm flipV="1">
            <a:off x="1493985" y="1296542"/>
            <a:ext cx="286328" cy="260986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319087D-C928-A742-E93E-8A55818BE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857" y="2674980"/>
            <a:ext cx="1920464" cy="30804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0FB6D94-02CD-0481-FD94-37E3D1AA1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874" y="5135566"/>
            <a:ext cx="483666" cy="48366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281AF8C-B3F2-E22E-4C6E-172BA9AC9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07" y="5268334"/>
            <a:ext cx="483666" cy="483666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79BD0ED6-69E9-4840-355B-218A4BAF25C2}"/>
              </a:ext>
            </a:extLst>
          </p:cNvPr>
          <p:cNvSpPr/>
          <p:nvPr/>
        </p:nvSpPr>
        <p:spPr>
          <a:xfrm>
            <a:off x="8724901" y="5926871"/>
            <a:ext cx="1131455" cy="468717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D3C9127-8C4F-CEB9-A280-8BCF6E4CB341}"/>
              </a:ext>
            </a:extLst>
          </p:cNvPr>
          <p:cNvSpPr/>
          <p:nvPr/>
        </p:nvSpPr>
        <p:spPr>
          <a:xfrm>
            <a:off x="8002857" y="2674980"/>
            <a:ext cx="1853499" cy="3077020"/>
          </a:xfrm>
          <a:prstGeom prst="rect">
            <a:avLst/>
          </a:prstGeom>
          <a:solidFill>
            <a:srgbClr val="000000">
              <a:alpha val="6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품절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198C26-C1B2-6891-109B-7AE1661552FD}"/>
              </a:ext>
            </a:extLst>
          </p:cNvPr>
          <p:cNvSpPr/>
          <p:nvPr/>
        </p:nvSpPr>
        <p:spPr>
          <a:xfrm>
            <a:off x="6437744" y="2156807"/>
            <a:ext cx="1604811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>
                <a:solidFill>
                  <a:schemeClr val="tx1"/>
                </a:solidFill>
              </a:rPr>
              <a:t>품절 상품 숨기기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A96CFFA-CB88-8FDA-EC46-ED6495109BAA}"/>
              </a:ext>
            </a:extLst>
          </p:cNvPr>
          <p:cNvSpPr/>
          <p:nvPr/>
        </p:nvSpPr>
        <p:spPr>
          <a:xfrm>
            <a:off x="8051352" y="2233938"/>
            <a:ext cx="286778" cy="26329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5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C7DFEA-8610-F7BE-5802-7CB3D65602B0}"/>
              </a:ext>
            </a:extLst>
          </p:cNvPr>
          <p:cNvSpPr/>
          <p:nvPr/>
        </p:nvSpPr>
        <p:spPr>
          <a:xfrm>
            <a:off x="1048326" y="868823"/>
            <a:ext cx="3366655" cy="296426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71F30A-C662-7C2D-E86A-D918F0F5B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364" y="791961"/>
            <a:ext cx="2336799" cy="12281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E660E08-D93E-F5B7-4B97-C0545B994934}"/>
              </a:ext>
            </a:extLst>
          </p:cNvPr>
          <p:cNvSpPr/>
          <p:nvPr/>
        </p:nvSpPr>
        <p:spPr>
          <a:xfrm>
            <a:off x="4715164" y="1832301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8EC1BC-7E17-9A78-6BF4-D51600F2FCE9}"/>
              </a:ext>
            </a:extLst>
          </p:cNvPr>
          <p:cNvSpPr/>
          <p:nvPr/>
        </p:nvSpPr>
        <p:spPr>
          <a:xfrm>
            <a:off x="4715164" y="868823"/>
            <a:ext cx="5491017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4ADFE8-E178-A167-34DF-DBB1BA45C65E}"/>
              </a:ext>
            </a:extLst>
          </p:cNvPr>
          <p:cNvSpPr/>
          <p:nvPr/>
        </p:nvSpPr>
        <p:spPr>
          <a:xfrm>
            <a:off x="4715164" y="1350562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별점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140907-A89A-2F77-C953-DE8E8D902414}"/>
              </a:ext>
            </a:extLst>
          </p:cNvPr>
          <p:cNvSpPr/>
          <p:nvPr/>
        </p:nvSpPr>
        <p:spPr>
          <a:xfrm>
            <a:off x="5574144" y="3417452"/>
            <a:ext cx="1874983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장바구니 담기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4A78F2-F9DE-E968-791A-36236F554892}"/>
              </a:ext>
            </a:extLst>
          </p:cNvPr>
          <p:cNvSpPr/>
          <p:nvPr/>
        </p:nvSpPr>
        <p:spPr>
          <a:xfrm>
            <a:off x="237836" y="143165"/>
            <a:ext cx="4262582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상품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구매하기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상세 조회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7B35C0-F4E5-2794-1487-BE92D4D76858}"/>
              </a:ext>
            </a:extLst>
          </p:cNvPr>
          <p:cNvSpPr/>
          <p:nvPr/>
        </p:nvSpPr>
        <p:spPr>
          <a:xfrm>
            <a:off x="7721602" y="3417451"/>
            <a:ext cx="1450108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요청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DDF1D0-CCD8-E8F1-BE52-0E63215B2B71}"/>
              </a:ext>
            </a:extLst>
          </p:cNvPr>
          <p:cNvSpPr/>
          <p:nvPr/>
        </p:nvSpPr>
        <p:spPr>
          <a:xfrm>
            <a:off x="4715164" y="3417451"/>
            <a:ext cx="706581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개수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0FCD43-1CD5-8FBC-1B26-A8CC2121DA20}"/>
              </a:ext>
            </a:extLst>
          </p:cNvPr>
          <p:cNvSpPr/>
          <p:nvPr/>
        </p:nvSpPr>
        <p:spPr>
          <a:xfrm>
            <a:off x="1048326" y="4069569"/>
            <a:ext cx="9259455" cy="189651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상세내용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005238-9333-2F99-A834-EF55F9C4F934}"/>
              </a:ext>
            </a:extLst>
          </p:cNvPr>
          <p:cNvSpPr/>
          <p:nvPr/>
        </p:nvSpPr>
        <p:spPr>
          <a:xfrm>
            <a:off x="8857673" y="6216071"/>
            <a:ext cx="1450108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B11346-E7AB-EE1C-F277-CCB816B9ACED}"/>
              </a:ext>
            </a:extLst>
          </p:cNvPr>
          <p:cNvSpPr/>
          <p:nvPr/>
        </p:nvSpPr>
        <p:spPr>
          <a:xfrm>
            <a:off x="7315201" y="6216071"/>
            <a:ext cx="1450108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337481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C7DFEA-8610-F7BE-5802-7CB3D65602B0}"/>
              </a:ext>
            </a:extLst>
          </p:cNvPr>
          <p:cNvSpPr/>
          <p:nvPr/>
        </p:nvSpPr>
        <p:spPr>
          <a:xfrm>
            <a:off x="1048326" y="868823"/>
            <a:ext cx="3366655" cy="296426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660E08-D93E-F5B7-4B97-C0545B994934}"/>
              </a:ext>
            </a:extLst>
          </p:cNvPr>
          <p:cNvSpPr/>
          <p:nvPr/>
        </p:nvSpPr>
        <p:spPr>
          <a:xfrm>
            <a:off x="4715164" y="1832301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8EC1BC-7E17-9A78-6BF4-D51600F2FCE9}"/>
              </a:ext>
            </a:extLst>
          </p:cNvPr>
          <p:cNvSpPr/>
          <p:nvPr/>
        </p:nvSpPr>
        <p:spPr>
          <a:xfrm>
            <a:off x="4715164" y="868823"/>
            <a:ext cx="5491017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4ADFE8-E178-A167-34DF-DBB1BA45C65E}"/>
              </a:ext>
            </a:extLst>
          </p:cNvPr>
          <p:cNvSpPr/>
          <p:nvPr/>
        </p:nvSpPr>
        <p:spPr>
          <a:xfrm>
            <a:off x="4715164" y="1350562"/>
            <a:ext cx="1874983" cy="415638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별점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4A78F2-F9DE-E968-791A-36236F554892}"/>
              </a:ext>
            </a:extLst>
          </p:cNvPr>
          <p:cNvSpPr/>
          <p:nvPr/>
        </p:nvSpPr>
        <p:spPr>
          <a:xfrm>
            <a:off x="237835" y="143165"/>
            <a:ext cx="6855691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상품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구매하기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관리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상세 조회 화면 사용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0FCD43-1CD5-8FBC-1B26-A8CC2121DA20}"/>
              </a:ext>
            </a:extLst>
          </p:cNvPr>
          <p:cNvSpPr/>
          <p:nvPr/>
        </p:nvSpPr>
        <p:spPr>
          <a:xfrm>
            <a:off x="1048326" y="4069569"/>
            <a:ext cx="9259455" cy="191960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상세내용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47772C-2274-78DD-BD4E-F2D2711DDC6F}"/>
              </a:ext>
            </a:extLst>
          </p:cNvPr>
          <p:cNvSpPr/>
          <p:nvPr/>
        </p:nvSpPr>
        <p:spPr>
          <a:xfrm>
            <a:off x="8857673" y="6216071"/>
            <a:ext cx="1450108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164952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4A78F2-F9DE-E968-791A-36236F554892}"/>
              </a:ext>
            </a:extLst>
          </p:cNvPr>
          <p:cNvSpPr/>
          <p:nvPr/>
        </p:nvSpPr>
        <p:spPr>
          <a:xfrm>
            <a:off x="237835" y="143165"/>
            <a:ext cx="6855691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상품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장바구니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목록 조회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08235D-6DCD-94FF-89C3-3B3E33214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188" y="3269673"/>
            <a:ext cx="4080538" cy="29243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735EAB-4134-A72D-E9E0-92982334134E}"/>
              </a:ext>
            </a:extLst>
          </p:cNvPr>
          <p:cNvSpPr/>
          <p:nvPr/>
        </p:nvSpPr>
        <p:spPr>
          <a:xfrm>
            <a:off x="816833" y="834814"/>
            <a:ext cx="7605008" cy="243485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F358CC-B5E8-0169-D96C-DC0F6947422D}"/>
              </a:ext>
            </a:extLst>
          </p:cNvPr>
          <p:cNvSpPr/>
          <p:nvPr/>
        </p:nvSpPr>
        <p:spPr>
          <a:xfrm>
            <a:off x="969230" y="1036935"/>
            <a:ext cx="1874983" cy="204800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F44726-7A57-96CE-769E-BC48CCE9519C}"/>
              </a:ext>
            </a:extLst>
          </p:cNvPr>
          <p:cNvSpPr/>
          <p:nvPr/>
        </p:nvSpPr>
        <p:spPr>
          <a:xfrm>
            <a:off x="2996610" y="1595658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5479C1-2E37-45B7-7EBD-6EB209BA989D}"/>
              </a:ext>
            </a:extLst>
          </p:cNvPr>
          <p:cNvSpPr/>
          <p:nvPr/>
        </p:nvSpPr>
        <p:spPr>
          <a:xfrm>
            <a:off x="3006989" y="1036936"/>
            <a:ext cx="5194902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BE3B22-D8B6-0B88-5C6B-E7D25CAA9CAB}"/>
              </a:ext>
            </a:extLst>
          </p:cNvPr>
          <p:cNvSpPr/>
          <p:nvPr/>
        </p:nvSpPr>
        <p:spPr>
          <a:xfrm>
            <a:off x="9199417" y="877455"/>
            <a:ext cx="2147455" cy="129430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8E6-7DF5-9665-B634-A7BF340ACA51}"/>
              </a:ext>
            </a:extLst>
          </p:cNvPr>
          <p:cNvSpPr/>
          <p:nvPr/>
        </p:nvSpPr>
        <p:spPr>
          <a:xfrm>
            <a:off x="9356435" y="1110628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총액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9189367-B4E8-AC9E-8714-0A8000E5E860}"/>
              </a:ext>
            </a:extLst>
          </p:cNvPr>
          <p:cNvSpPr/>
          <p:nvPr/>
        </p:nvSpPr>
        <p:spPr>
          <a:xfrm>
            <a:off x="10005290" y="1698142"/>
            <a:ext cx="1226127" cy="317650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요청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A2494F0-461B-BF03-CF88-A0D670133719}"/>
              </a:ext>
            </a:extLst>
          </p:cNvPr>
          <p:cNvSpPr/>
          <p:nvPr/>
        </p:nvSpPr>
        <p:spPr>
          <a:xfrm>
            <a:off x="2996610" y="2601188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개수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D26D933-A917-6A00-C1BF-F225F8BC1BB3}"/>
              </a:ext>
            </a:extLst>
          </p:cNvPr>
          <p:cNvSpPr/>
          <p:nvPr/>
        </p:nvSpPr>
        <p:spPr>
          <a:xfrm>
            <a:off x="6822039" y="2669306"/>
            <a:ext cx="1450108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0BDE74D-C9AD-CDA2-9AF3-2B602C099A55}"/>
              </a:ext>
            </a:extLst>
          </p:cNvPr>
          <p:cNvSpPr/>
          <p:nvPr/>
        </p:nvSpPr>
        <p:spPr>
          <a:xfrm>
            <a:off x="805855" y="3471794"/>
            <a:ext cx="7605008" cy="243485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F2B6450-3DFA-CC95-C78D-F4E832D893D3}"/>
              </a:ext>
            </a:extLst>
          </p:cNvPr>
          <p:cNvSpPr/>
          <p:nvPr/>
        </p:nvSpPr>
        <p:spPr>
          <a:xfrm>
            <a:off x="958252" y="3673915"/>
            <a:ext cx="1874983" cy="204800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EFC5303-1BB9-892E-BEEB-906DD8D81115}"/>
              </a:ext>
            </a:extLst>
          </p:cNvPr>
          <p:cNvSpPr/>
          <p:nvPr/>
        </p:nvSpPr>
        <p:spPr>
          <a:xfrm>
            <a:off x="2985632" y="4232638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DE7609E-0B94-9729-5D0D-C3DF3D121DD5}"/>
              </a:ext>
            </a:extLst>
          </p:cNvPr>
          <p:cNvSpPr/>
          <p:nvPr/>
        </p:nvSpPr>
        <p:spPr>
          <a:xfrm>
            <a:off x="2996011" y="3673916"/>
            <a:ext cx="5194902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7CB0159-F3BB-627E-6BAB-AC8B2149497F}"/>
              </a:ext>
            </a:extLst>
          </p:cNvPr>
          <p:cNvSpPr/>
          <p:nvPr/>
        </p:nvSpPr>
        <p:spPr>
          <a:xfrm>
            <a:off x="2985632" y="5238168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개수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1DF24F8-7421-D81B-D02E-C4648859C132}"/>
              </a:ext>
            </a:extLst>
          </p:cNvPr>
          <p:cNvSpPr/>
          <p:nvPr/>
        </p:nvSpPr>
        <p:spPr>
          <a:xfrm>
            <a:off x="6811061" y="5306286"/>
            <a:ext cx="1450108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444300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4A78F2-F9DE-E968-791A-36236F554892}"/>
              </a:ext>
            </a:extLst>
          </p:cNvPr>
          <p:cNvSpPr/>
          <p:nvPr/>
        </p:nvSpPr>
        <p:spPr>
          <a:xfrm>
            <a:off x="237835" y="143165"/>
            <a:ext cx="6855691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상품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구매내역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목록 조회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735EAB-4134-A72D-E9E0-92982334134E}"/>
              </a:ext>
            </a:extLst>
          </p:cNvPr>
          <p:cNvSpPr/>
          <p:nvPr/>
        </p:nvSpPr>
        <p:spPr>
          <a:xfrm>
            <a:off x="1287888" y="2017607"/>
            <a:ext cx="7605008" cy="28227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F358CC-B5E8-0169-D96C-DC0F6947422D}"/>
              </a:ext>
            </a:extLst>
          </p:cNvPr>
          <p:cNvSpPr/>
          <p:nvPr/>
        </p:nvSpPr>
        <p:spPr>
          <a:xfrm>
            <a:off x="1440285" y="2663069"/>
            <a:ext cx="1874983" cy="204800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F44726-7A57-96CE-769E-BC48CCE9519C}"/>
              </a:ext>
            </a:extLst>
          </p:cNvPr>
          <p:cNvSpPr/>
          <p:nvPr/>
        </p:nvSpPr>
        <p:spPr>
          <a:xfrm>
            <a:off x="3467665" y="3221792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5479C1-2E37-45B7-7EBD-6EB209BA989D}"/>
              </a:ext>
            </a:extLst>
          </p:cNvPr>
          <p:cNvSpPr/>
          <p:nvPr/>
        </p:nvSpPr>
        <p:spPr>
          <a:xfrm>
            <a:off x="3478044" y="2663070"/>
            <a:ext cx="5194902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4D9231-7A4E-7882-21E3-8E42CB8F371A}"/>
              </a:ext>
            </a:extLst>
          </p:cNvPr>
          <p:cNvSpPr/>
          <p:nvPr/>
        </p:nvSpPr>
        <p:spPr>
          <a:xfrm>
            <a:off x="3467665" y="3724557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별점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A2494F0-461B-BF03-CF88-A0D670133719}"/>
              </a:ext>
            </a:extLst>
          </p:cNvPr>
          <p:cNvSpPr/>
          <p:nvPr/>
        </p:nvSpPr>
        <p:spPr>
          <a:xfrm>
            <a:off x="3467665" y="4227322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개수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338313-7BB0-055B-934B-DA61EE9082A7}"/>
              </a:ext>
            </a:extLst>
          </p:cNvPr>
          <p:cNvSpPr/>
          <p:nvPr/>
        </p:nvSpPr>
        <p:spPr>
          <a:xfrm>
            <a:off x="7379846" y="2132520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주문일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370FFE-A5A7-C402-C77A-31C4049A3189}"/>
              </a:ext>
            </a:extLst>
          </p:cNvPr>
          <p:cNvSpPr/>
          <p:nvPr/>
        </p:nvSpPr>
        <p:spPr>
          <a:xfrm>
            <a:off x="1287888" y="5074842"/>
            <a:ext cx="7605008" cy="28227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8371AE-049A-F313-A6C5-98C9822591C8}"/>
              </a:ext>
            </a:extLst>
          </p:cNvPr>
          <p:cNvSpPr/>
          <p:nvPr/>
        </p:nvSpPr>
        <p:spPr>
          <a:xfrm>
            <a:off x="1440285" y="5720304"/>
            <a:ext cx="1874983" cy="204800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E57F4B-79CF-803D-C2C3-E091EB0B1804}"/>
              </a:ext>
            </a:extLst>
          </p:cNvPr>
          <p:cNvSpPr/>
          <p:nvPr/>
        </p:nvSpPr>
        <p:spPr>
          <a:xfrm>
            <a:off x="3467665" y="6279027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58F9BC-66D9-1197-A8DC-5761853AB294}"/>
              </a:ext>
            </a:extLst>
          </p:cNvPr>
          <p:cNvSpPr/>
          <p:nvPr/>
        </p:nvSpPr>
        <p:spPr>
          <a:xfrm>
            <a:off x="3478044" y="5720305"/>
            <a:ext cx="5194902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856C90-37EC-9E85-8881-10C4E9A5DAC8}"/>
              </a:ext>
            </a:extLst>
          </p:cNvPr>
          <p:cNvSpPr/>
          <p:nvPr/>
        </p:nvSpPr>
        <p:spPr>
          <a:xfrm>
            <a:off x="3467665" y="6781792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별점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390084-AAE9-B448-8263-AC33CF2B6F5A}"/>
              </a:ext>
            </a:extLst>
          </p:cNvPr>
          <p:cNvSpPr/>
          <p:nvPr/>
        </p:nvSpPr>
        <p:spPr>
          <a:xfrm>
            <a:off x="3467665" y="7284557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개수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32A911-53C3-AD0B-2CF9-80F9DD691CD0}"/>
              </a:ext>
            </a:extLst>
          </p:cNvPr>
          <p:cNvSpPr/>
          <p:nvPr/>
        </p:nvSpPr>
        <p:spPr>
          <a:xfrm>
            <a:off x="7379846" y="5189755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주문일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81192B-1C8E-846C-9261-A0A49E37AE7F}"/>
              </a:ext>
            </a:extLst>
          </p:cNvPr>
          <p:cNvSpPr/>
          <p:nvPr/>
        </p:nvSpPr>
        <p:spPr>
          <a:xfrm>
            <a:off x="1449512" y="2111733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주문 상태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2FD831-092C-35F2-FC0A-99046DAF96F9}"/>
              </a:ext>
            </a:extLst>
          </p:cNvPr>
          <p:cNvSpPr/>
          <p:nvPr/>
        </p:nvSpPr>
        <p:spPr>
          <a:xfrm>
            <a:off x="1449512" y="5187442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주문 상태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4DAE2D-C37E-902F-DA60-AC0379A58E5E}"/>
              </a:ext>
            </a:extLst>
          </p:cNvPr>
          <p:cNvSpPr/>
          <p:nvPr/>
        </p:nvSpPr>
        <p:spPr>
          <a:xfrm>
            <a:off x="1228437" y="701964"/>
            <a:ext cx="8806874" cy="1056409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검색조건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5515E8E-EDA8-E87D-D168-0EDDAF775FDF}"/>
              </a:ext>
            </a:extLst>
          </p:cNvPr>
          <p:cNvSpPr/>
          <p:nvPr/>
        </p:nvSpPr>
        <p:spPr>
          <a:xfrm>
            <a:off x="8657937" y="1173024"/>
            <a:ext cx="1131455" cy="468717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4B95C48-01DD-BAEB-BB4B-5AB6C61E866B}"/>
              </a:ext>
            </a:extLst>
          </p:cNvPr>
          <p:cNvSpPr/>
          <p:nvPr/>
        </p:nvSpPr>
        <p:spPr>
          <a:xfrm>
            <a:off x="4029363" y="1256152"/>
            <a:ext cx="4456543" cy="33717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6D8D2B-DC68-5D4B-E1A8-C43D5BF4D172}"/>
              </a:ext>
            </a:extLst>
          </p:cNvPr>
          <p:cNvSpPr/>
          <p:nvPr/>
        </p:nvSpPr>
        <p:spPr>
          <a:xfrm>
            <a:off x="2669310" y="1200732"/>
            <a:ext cx="1265384" cy="420253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>
                <a:solidFill>
                  <a:schemeClr val="tx1"/>
                </a:solidFill>
              </a:rPr>
              <a:t>상세분류</a:t>
            </a: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0DC5175D-D99B-24F2-3BB9-81439B605D33}"/>
              </a:ext>
            </a:extLst>
          </p:cNvPr>
          <p:cNvSpPr/>
          <p:nvPr/>
        </p:nvSpPr>
        <p:spPr>
          <a:xfrm flipV="1">
            <a:off x="2854038" y="1283808"/>
            <a:ext cx="286328" cy="260986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1E8F4A-4141-9454-89F2-E6618CD01FF4}"/>
              </a:ext>
            </a:extLst>
          </p:cNvPr>
          <p:cNvSpPr/>
          <p:nvPr/>
        </p:nvSpPr>
        <p:spPr>
          <a:xfrm>
            <a:off x="1309257" y="1213466"/>
            <a:ext cx="1265384" cy="420253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분류</a:t>
            </a: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89BF5A26-C26E-7EE3-F520-B9ACB50D32D2}"/>
              </a:ext>
            </a:extLst>
          </p:cNvPr>
          <p:cNvSpPr/>
          <p:nvPr/>
        </p:nvSpPr>
        <p:spPr>
          <a:xfrm flipV="1">
            <a:off x="1493985" y="1296542"/>
            <a:ext cx="286328" cy="260986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040151-ACBB-D046-8931-13FDE0200119}"/>
              </a:ext>
            </a:extLst>
          </p:cNvPr>
          <p:cNvSpPr/>
          <p:nvPr/>
        </p:nvSpPr>
        <p:spPr>
          <a:xfrm>
            <a:off x="7526482" y="4227322"/>
            <a:ext cx="1131455" cy="468717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주문취소</a:t>
            </a:r>
          </a:p>
        </p:txBody>
      </p:sp>
    </p:spTree>
    <p:extLst>
      <p:ext uri="{BB962C8B-B14F-4D97-AF65-F5344CB8AC3E}">
        <p14:creationId xmlns:p14="http://schemas.microsoft.com/office/powerpoint/2010/main" val="2157026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4A78F2-F9DE-E968-791A-36236F554892}"/>
              </a:ext>
            </a:extLst>
          </p:cNvPr>
          <p:cNvSpPr/>
          <p:nvPr/>
        </p:nvSpPr>
        <p:spPr>
          <a:xfrm>
            <a:off x="237835" y="143165"/>
            <a:ext cx="6855691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상품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상품요청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목록 조회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4DAE2D-C37E-902F-DA60-AC0379A58E5E}"/>
              </a:ext>
            </a:extLst>
          </p:cNvPr>
          <p:cNvSpPr/>
          <p:nvPr/>
        </p:nvSpPr>
        <p:spPr>
          <a:xfrm>
            <a:off x="1228437" y="701964"/>
            <a:ext cx="8806874" cy="1056409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검색조건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5515E8E-EDA8-E87D-D168-0EDDAF775FDF}"/>
              </a:ext>
            </a:extLst>
          </p:cNvPr>
          <p:cNvSpPr/>
          <p:nvPr/>
        </p:nvSpPr>
        <p:spPr>
          <a:xfrm>
            <a:off x="8657937" y="1173024"/>
            <a:ext cx="1131455" cy="468717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4B95C48-01DD-BAEB-BB4B-5AB6C61E866B}"/>
              </a:ext>
            </a:extLst>
          </p:cNvPr>
          <p:cNvSpPr/>
          <p:nvPr/>
        </p:nvSpPr>
        <p:spPr>
          <a:xfrm>
            <a:off x="4029363" y="1256152"/>
            <a:ext cx="4456543" cy="33717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83ACDFD-6D7A-157E-5387-A8BDD2256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534436"/>
              </p:ext>
            </p:extLst>
          </p:nvPr>
        </p:nvGraphicFramePr>
        <p:xfrm>
          <a:off x="1228437" y="2156766"/>
          <a:ext cx="8128002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9200724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928535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3165404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392748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475426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656607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요청일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 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86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93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등록완료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581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769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153511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426AF0-6BEF-D4CD-D4A9-4CDF06707DBD}"/>
              </a:ext>
            </a:extLst>
          </p:cNvPr>
          <p:cNvSpPr/>
          <p:nvPr/>
        </p:nvSpPr>
        <p:spPr>
          <a:xfrm>
            <a:off x="8903856" y="5684976"/>
            <a:ext cx="1320799" cy="468717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요청</a:t>
            </a:r>
          </a:p>
        </p:txBody>
      </p:sp>
    </p:spTree>
    <p:extLst>
      <p:ext uri="{BB962C8B-B14F-4D97-AF65-F5344CB8AC3E}">
        <p14:creationId xmlns:p14="http://schemas.microsoft.com/office/powerpoint/2010/main" val="2670772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4A78F2-F9DE-E968-791A-36236F554892}"/>
              </a:ext>
            </a:extLst>
          </p:cNvPr>
          <p:cNvSpPr/>
          <p:nvPr/>
        </p:nvSpPr>
        <p:spPr>
          <a:xfrm>
            <a:off x="237835" y="143165"/>
            <a:ext cx="6855691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상품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상품요청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상세조회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관리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426AF0-6BEF-D4CD-D4A9-4CDF06707DBD}"/>
              </a:ext>
            </a:extLst>
          </p:cNvPr>
          <p:cNvSpPr/>
          <p:nvPr/>
        </p:nvSpPr>
        <p:spPr>
          <a:xfrm>
            <a:off x="4098633" y="5608920"/>
            <a:ext cx="1320799" cy="468717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답변 등록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4B4FAD-6154-9D17-89A2-491298016852}"/>
              </a:ext>
            </a:extLst>
          </p:cNvPr>
          <p:cNvSpPr/>
          <p:nvPr/>
        </p:nvSpPr>
        <p:spPr>
          <a:xfrm>
            <a:off x="2650239" y="2407296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2A5B3D-FADE-5B6A-FC8E-7240A494FFF0}"/>
              </a:ext>
            </a:extLst>
          </p:cNvPr>
          <p:cNvSpPr/>
          <p:nvPr/>
        </p:nvSpPr>
        <p:spPr>
          <a:xfrm>
            <a:off x="4103253" y="2407296"/>
            <a:ext cx="445654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A7939E-80F2-F8F6-4F98-466FBB8C8737}"/>
              </a:ext>
            </a:extLst>
          </p:cNvPr>
          <p:cNvSpPr/>
          <p:nvPr/>
        </p:nvSpPr>
        <p:spPr>
          <a:xfrm>
            <a:off x="2650239" y="3109259"/>
            <a:ext cx="1293100" cy="151693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상세내용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7B70BF-2117-5B23-EAD2-B37ACDBD5EFF}"/>
              </a:ext>
            </a:extLst>
          </p:cNvPr>
          <p:cNvSpPr/>
          <p:nvPr/>
        </p:nvSpPr>
        <p:spPr>
          <a:xfrm>
            <a:off x="4103253" y="3109258"/>
            <a:ext cx="4456543" cy="151693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B48F98-81C8-03F8-8805-368E2EED25F9}"/>
              </a:ext>
            </a:extLst>
          </p:cNvPr>
          <p:cNvSpPr/>
          <p:nvPr/>
        </p:nvSpPr>
        <p:spPr>
          <a:xfrm>
            <a:off x="2650239" y="4887259"/>
            <a:ext cx="1293100" cy="46059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청부파일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232370-FADC-6318-01F0-720F2C52264C}"/>
              </a:ext>
            </a:extLst>
          </p:cNvPr>
          <p:cNvSpPr/>
          <p:nvPr/>
        </p:nvSpPr>
        <p:spPr>
          <a:xfrm>
            <a:off x="4103253" y="4887259"/>
            <a:ext cx="4456543" cy="46059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FDF2ECA-961E-C4B4-DE6F-776FB1596BA4}"/>
              </a:ext>
            </a:extLst>
          </p:cNvPr>
          <p:cNvSpPr/>
          <p:nvPr/>
        </p:nvSpPr>
        <p:spPr>
          <a:xfrm>
            <a:off x="2650239" y="1730592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B51A1-DA8B-9FB8-9109-9F0D649EFCC4}"/>
              </a:ext>
            </a:extLst>
          </p:cNvPr>
          <p:cNvSpPr/>
          <p:nvPr/>
        </p:nvSpPr>
        <p:spPr>
          <a:xfrm>
            <a:off x="4103253" y="1730592"/>
            <a:ext cx="445654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요청</a:t>
            </a: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9A550CFD-F64D-541E-8134-F331EE392841}"/>
              </a:ext>
            </a:extLst>
          </p:cNvPr>
          <p:cNvSpPr/>
          <p:nvPr/>
        </p:nvSpPr>
        <p:spPr>
          <a:xfrm flipV="1">
            <a:off x="4191003" y="1807918"/>
            <a:ext cx="286328" cy="260986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212559-E6E0-B753-003D-2B4EB5907F25}"/>
              </a:ext>
            </a:extLst>
          </p:cNvPr>
          <p:cNvSpPr/>
          <p:nvPr/>
        </p:nvSpPr>
        <p:spPr>
          <a:xfrm>
            <a:off x="5668815" y="5608920"/>
            <a:ext cx="1320799" cy="468717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A00C7B-BC53-BF32-C60A-CBEA5E4D1121}"/>
              </a:ext>
            </a:extLst>
          </p:cNvPr>
          <p:cNvSpPr/>
          <p:nvPr/>
        </p:nvSpPr>
        <p:spPr>
          <a:xfrm>
            <a:off x="7238997" y="5608919"/>
            <a:ext cx="1320799" cy="468717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3084961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C7DFEA-8610-F7BE-5802-7CB3D65602B0}"/>
              </a:ext>
            </a:extLst>
          </p:cNvPr>
          <p:cNvSpPr/>
          <p:nvPr/>
        </p:nvSpPr>
        <p:spPr>
          <a:xfrm>
            <a:off x="1851890" y="1155150"/>
            <a:ext cx="7098146" cy="519946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본문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F6430A-9919-99ED-E786-01AD5A295728}"/>
              </a:ext>
            </a:extLst>
          </p:cNvPr>
          <p:cNvSpPr/>
          <p:nvPr/>
        </p:nvSpPr>
        <p:spPr>
          <a:xfrm>
            <a:off x="237836" y="143165"/>
            <a:ext cx="4262582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우측 메뉴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287D81A-CD0D-091F-5D9A-D150A931C058}"/>
              </a:ext>
            </a:extLst>
          </p:cNvPr>
          <p:cNvSpPr/>
          <p:nvPr/>
        </p:nvSpPr>
        <p:spPr>
          <a:xfrm>
            <a:off x="9504219" y="1155150"/>
            <a:ext cx="2466108" cy="519946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554C76-7B01-05B9-95FB-3069DE05F700}"/>
              </a:ext>
            </a:extLst>
          </p:cNvPr>
          <p:cNvSpPr/>
          <p:nvPr/>
        </p:nvSpPr>
        <p:spPr>
          <a:xfrm>
            <a:off x="9813638" y="3221181"/>
            <a:ext cx="1667162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AE601A-97BB-12C6-4D64-0A3E569B1E54}"/>
              </a:ext>
            </a:extLst>
          </p:cNvPr>
          <p:cNvSpPr/>
          <p:nvPr/>
        </p:nvSpPr>
        <p:spPr>
          <a:xfrm>
            <a:off x="9624291" y="1223819"/>
            <a:ext cx="2045856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장바구니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78FC79-FE54-43E8-7545-04547929F7F7}"/>
              </a:ext>
            </a:extLst>
          </p:cNvPr>
          <p:cNvSpPr/>
          <p:nvPr/>
        </p:nvSpPr>
        <p:spPr>
          <a:xfrm>
            <a:off x="9813638" y="1644072"/>
            <a:ext cx="1667162" cy="142239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55824A-BA81-77C2-3124-B754EAD68CC1}"/>
              </a:ext>
            </a:extLst>
          </p:cNvPr>
          <p:cNvSpPr/>
          <p:nvPr/>
        </p:nvSpPr>
        <p:spPr>
          <a:xfrm>
            <a:off x="9813638" y="3754884"/>
            <a:ext cx="1667162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가격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471850-461C-8E37-E4AD-D547A2C99125}"/>
              </a:ext>
            </a:extLst>
          </p:cNvPr>
          <p:cNvSpPr/>
          <p:nvPr/>
        </p:nvSpPr>
        <p:spPr>
          <a:xfrm>
            <a:off x="9504219" y="5366322"/>
            <a:ext cx="2445327" cy="97935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3D81A4-F0A9-B197-0257-AB5A9062BF0B}"/>
              </a:ext>
            </a:extLst>
          </p:cNvPr>
          <p:cNvSpPr/>
          <p:nvPr/>
        </p:nvSpPr>
        <p:spPr>
          <a:xfrm>
            <a:off x="9839037" y="5537594"/>
            <a:ext cx="1616364" cy="31765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총액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BEDFC2-ECEA-D226-71B6-C458813CDBDA}"/>
              </a:ext>
            </a:extLst>
          </p:cNvPr>
          <p:cNvSpPr/>
          <p:nvPr/>
        </p:nvSpPr>
        <p:spPr>
          <a:xfrm>
            <a:off x="10647219" y="5946407"/>
            <a:ext cx="1226127" cy="317650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요청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287549-8A75-AD96-A626-512D6BE93487}"/>
              </a:ext>
            </a:extLst>
          </p:cNvPr>
          <p:cNvSpPr/>
          <p:nvPr/>
        </p:nvSpPr>
        <p:spPr>
          <a:xfrm>
            <a:off x="4807523" y="164748"/>
            <a:ext cx="2068945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~</a:t>
            </a:r>
            <a:r>
              <a:rPr lang="ko-KR" altLang="en-US" dirty="0">
                <a:solidFill>
                  <a:schemeClr val="tx1"/>
                </a:solidFill>
              </a:rPr>
              <a:t>님 환영합니다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62F515-0E24-DFC6-7A21-A36D79757C8A}"/>
              </a:ext>
            </a:extLst>
          </p:cNvPr>
          <p:cNvSpPr/>
          <p:nvPr/>
        </p:nvSpPr>
        <p:spPr>
          <a:xfrm>
            <a:off x="7079670" y="164748"/>
            <a:ext cx="139469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692C63-90D6-B220-F5EE-2D12763C21E9}"/>
              </a:ext>
            </a:extLst>
          </p:cNvPr>
          <p:cNvSpPr/>
          <p:nvPr/>
        </p:nvSpPr>
        <p:spPr>
          <a:xfrm>
            <a:off x="8677562" y="182918"/>
            <a:ext cx="139469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마이페이지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5E7F12-1A2E-C02D-BF4F-D306A6BE12D8}"/>
              </a:ext>
            </a:extLst>
          </p:cNvPr>
          <p:cNvSpPr/>
          <p:nvPr/>
        </p:nvSpPr>
        <p:spPr>
          <a:xfrm>
            <a:off x="10261595" y="182918"/>
            <a:ext cx="1611751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자동로그아웃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87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14987</TotalTime>
  <Words>177</Words>
  <Application>Microsoft Office PowerPoint</Application>
  <PresentationFormat>와이드스크린</PresentationFormat>
  <Paragraphs>112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상민 김</dc:creator>
  <cp:lastModifiedBy>상민 김</cp:lastModifiedBy>
  <cp:revision>20</cp:revision>
  <dcterms:created xsi:type="dcterms:W3CDTF">2024-03-22T05:09:19Z</dcterms:created>
  <dcterms:modified xsi:type="dcterms:W3CDTF">2024-11-14T09:59:18Z</dcterms:modified>
</cp:coreProperties>
</file>