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71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5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세스" id="{B4014C04-7B59-4047-88A0-B3460168F9DF}">
          <p14:sldIdLst>
            <p14:sldId id="270"/>
          </p14:sldIdLst>
        </p14:section>
        <p14:section name="회원" id="{BA4427AC-7935-4AEF-B862-54DD0BF7AD6E}">
          <p14:sldIdLst>
            <p14:sldId id="256"/>
            <p14:sldId id="271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8F9BD-267F-2D5B-1EE0-5F1E816F2524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14E785-E1E0-21D6-640E-8C6725C61718}"/>
              </a:ext>
            </a:extLst>
          </p:cNvPr>
          <p:cNvSpPr/>
          <p:nvPr/>
        </p:nvSpPr>
        <p:spPr>
          <a:xfrm>
            <a:off x="10123055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구매완료</a:t>
            </a: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id="{F4A196AA-2397-3C14-7C7C-EAC42CACB3E6}"/>
              </a:ext>
            </a:extLst>
          </p:cNvPr>
          <p:cNvSpPr/>
          <p:nvPr/>
        </p:nvSpPr>
        <p:spPr>
          <a:xfrm>
            <a:off x="8340439" y="1560949"/>
            <a:ext cx="3020291" cy="110836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9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물품구입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19861C-E798-4611-B268-8A4A7B7C6921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목록 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90AE1F-42A9-15AD-3C3F-5CACC9B9B80D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95FBDF-9F85-0D4B-9226-B02C8B8746D4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97B6C6-D698-5393-8EAB-9B80F36550CD}"/>
              </a:ext>
            </a:extLst>
          </p:cNvPr>
          <p:cNvSpPr/>
          <p:nvPr/>
        </p:nvSpPr>
        <p:spPr>
          <a:xfrm>
            <a:off x="76430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428BF7-23C9-50CD-2245-CB7BEA9C80D8}"/>
              </a:ext>
            </a:extLst>
          </p:cNvPr>
          <p:cNvSpPr/>
          <p:nvPr/>
        </p:nvSpPr>
        <p:spPr>
          <a:xfrm>
            <a:off x="5170827" y="193040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4BCC77-286C-F35E-4916-DDCEE37831BF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715377-13E7-C0B4-BF4C-EA008222CE49}"/>
              </a:ext>
            </a:extLst>
          </p:cNvPr>
          <p:cNvCxnSpPr>
            <a:cxnSpLocks/>
          </p:cNvCxnSpPr>
          <p:nvPr/>
        </p:nvCxnSpPr>
        <p:spPr>
          <a:xfrm>
            <a:off x="7055045" y="1361213"/>
            <a:ext cx="5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5BEA3B-2356-71AF-5EE1-01976A94BAF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63F10FD-E0AC-D80C-862F-A429DCD145D5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110512" y="1361214"/>
            <a:ext cx="3060315" cy="938645"/>
          </a:xfrm>
          <a:prstGeom prst="bentConnector3">
            <a:avLst>
              <a:gd name="adj1" fmla="val 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19C6936-8F4A-690A-FB88-D4994AFAA7F1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055046" y="1361214"/>
            <a:ext cx="588047" cy="938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D6C3953-43EF-D7B3-1309-2D8AD914D215}"/>
              </a:ext>
            </a:extLst>
          </p:cNvPr>
          <p:cNvCxnSpPr>
            <a:cxnSpLocks/>
          </p:cNvCxnSpPr>
          <p:nvPr/>
        </p:nvCxnSpPr>
        <p:spPr>
          <a:xfrm>
            <a:off x="9527312" y="1361213"/>
            <a:ext cx="58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581891" y="834678"/>
            <a:ext cx="11000508" cy="445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7254008" y="2662380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4390734" y="2662380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3162297" y="2662380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4390734" y="3158952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3162297" y="3158952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036951" y="3672674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8086438" y="3672674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3CB1D-048F-974D-7EEF-F05B170FBED4}"/>
              </a:ext>
            </a:extLst>
          </p:cNvPr>
          <p:cNvSpPr/>
          <p:nvPr/>
        </p:nvSpPr>
        <p:spPr>
          <a:xfrm>
            <a:off x="5141186" y="3672674"/>
            <a:ext cx="1843818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CFBF7-C5D5-2134-EE80-9E9222C97C76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71BEA3-55D5-2A41-D1BC-DDCCFB1B24D9}"/>
              </a:ext>
            </a:extLst>
          </p:cNvPr>
          <p:cNvSpPr/>
          <p:nvPr/>
        </p:nvSpPr>
        <p:spPr>
          <a:xfrm>
            <a:off x="4984173" y="3544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ACA9C6-84A0-A201-DC82-42A917D005F6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24764-7117-4B78-EB8E-B524D55667B9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카카오 오픈 채팅 주소로 연결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39F6-85FE-A7D8-C2C8-5369F9CA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DF29-6F36-78EB-FF0A-B5F38625A9C2}"/>
              </a:ext>
            </a:extLst>
          </p:cNvPr>
          <p:cNvSpPr/>
          <p:nvPr/>
        </p:nvSpPr>
        <p:spPr>
          <a:xfrm>
            <a:off x="581891" y="834678"/>
            <a:ext cx="11000508" cy="3912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FD6F3-1634-A1FF-7A03-B08627E9DDC3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A139E-AF62-7696-E664-E25207CCA6CA}"/>
              </a:ext>
            </a:extLst>
          </p:cNvPr>
          <p:cNvSpPr/>
          <p:nvPr/>
        </p:nvSpPr>
        <p:spPr>
          <a:xfrm>
            <a:off x="2140527" y="1055253"/>
            <a:ext cx="2773219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C1102-C039-3B4A-D013-D86576598DFA}"/>
              </a:ext>
            </a:extLst>
          </p:cNvPr>
          <p:cNvSpPr/>
          <p:nvPr/>
        </p:nvSpPr>
        <p:spPr>
          <a:xfrm>
            <a:off x="912090" y="1055253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F47BB-E654-C56D-3910-53E0780E2610}"/>
              </a:ext>
            </a:extLst>
          </p:cNvPr>
          <p:cNvSpPr/>
          <p:nvPr/>
        </p:nvSpPr>
        <p:spPr>
          <a:xfrm>
            <a:off x="912090" y="1551825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29025-2978-6C47-B004-47BB36EB5A47}"/>
              </a:ext>
            </a:extLst>
          </p:cNvPr>
          <p:cNvSpPr/>
          <p:nvPr/>
        </p:nvSpPr>
        <p:spPr>
          <a:xfrm>
            <a:off x="2140527" y="2147806"/>
            <a:ext cx="9266382" cy="1454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23054-93C8-5C54-3223-8261D07CDB96}"/>
              </a:ext>
            </a:extLst>
          </p:cNvPr>
          <p:cNvSpPr/>
          <p:nvPr/>
        </p:nvSpPr>
        <p:spPr>
          <a:xfrm>
            <a:off x="912090" y="214780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C3864-1B78-85B2-C9F8-195C7C67B1A0}"/>
              </a:ext>
            </a:extLst>
          </p:cNvPr>
          <p:cNvSpPr/>
          <p:nvPr/>
        </p:nvSpPr>
        <p:spPr>
          <a:xfrm>
            <a:off x="2140527" y="1581843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BC15D3-CE98-6CFB-1F4A-F95587D9F5D9}"/>
              </a:ext>
            </a:extLst>
          </p:cNvPr>
          <p:cNvSpPr/>
          <p:nvPr/>
        </p:nvSpPr>
        <p:spPr>
          <a:xfrm>
            <a:off x="4745181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B7B11-CEF1-B5F5-2C2D-FBAACE81FB19}"/>
              </a:ext>
            </a:extLst>
          </p:cNvPr>
          <p:cNvSpPr/>
          <p:nvPr/>
        </p:nvSpPr>
        <p:spPr>
          <a:xfrm>
            <a:off x="6082145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29D7B-38D6-2595-EB1E-77706AD43D8B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DA8C77-F92F-8D27-BF8B-3B0AA723A460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17F32-5739-BF17-7386-2E0B7A608D1C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 변경 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71FE43-63EA-7F82-955C-4A07804DCE8F}"/>
              </a:ext>
            </a:extLst>
          </p:cNvPr>
          <p:cNvSpPr/>
          <p:nvPr/>
        </p:nvSpPr>
        <p:spPr>
          <a:xfrm>
            <a:off x="1958656" y="1431518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1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480291" y="83481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469313" y="347179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15FD5-8026-B4A7-0F2E-DE7994DAA06C}"/>
              </a:ext>
            </a:extLst>
          </p:cNvPr>
          <p:cNvSpPr/>
          <p:nvPr/>
        </p:nvSpPr>
        <p:spPr>
          <a:xfrm>
            <a:off x="595452" y="1924357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√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FFBA2-DC53-E9F2-3C38-3F2D87F4D487}"/>
              </a:ext>
            </a:extLst>
          </p:cNvPr>
          <p:cNvSpPr/>
          <p:nvPr/>
        </p:nvSpPr>
        <p:spPr>
          <a:xfrm>
            <a:off x="595452" y="4595283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5B80F-6674-8CCB-F8A5-5812966ADB99}"/>
              </a:ext>
            </a:extLst>
          </p:cNvPr>
          <p:cNvSpPr/>
          <p:nvPr/>
        </p:nvSpPr>
        <p:spPr>
          <a:xfrm>
            <a:off x="9328738" y="5099627"/>
            <a:ext cx="1847262" cy="1328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주문 상태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구매요청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배송완료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구매완료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37048</TotalTime>
  <Words>226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28</cp:revision>
  <dcterms:created xsi:type="dcterms:W3CDTF">2024-03-22T05:09:19Z</dcterms:created>
  <dcterms:modified xsi:type="dcterms:W3CDTF">2025-07-03T07:48:16Z</dcterms:modified>
</cp:coreProperties>
</file>