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74" r:id="rId5"/>
    <p:sldId id="256" r:id="rId6"/>
    <p:sldId id="271" r:id="rId7"/>
    <p:sldId id="259" r:id="rId8"/>
    <p:sldId id="257" r:id="rId9"/>
    <p:sldId id="265" r:id="rId10"/>
    <p:sldId id="266" r:id="rId11"/>
    <p:sldId id="267" r:id="rId12"/>
    <p:sldId id="268" r:id="rId13"/>
    <p:sldId id="269" r:id="rId14"/>
    <p:sldId id="258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뉴" id="{860AC0BE-9AA7-4174-9499-4040C1E543C1}">
          <p14:sldIdLst>
            <p14:sldId id="270"/>
          </p14:sldIdLst>
        </p14:section>
        <p14:section name="프로세스" id="{B4014C04-7B59-4047-88A0-B3460168F9DF}">
          <p14:sldIdLst>
            <p14:sldId id="273"/>
            <p14:sldId id="272"/>
            <p14:sldId id="274"/>
          </p14:sldIdLst>
        </p14:section>
        <p14:section name="회원" id="{BA4427AC-7935-4AEF-B862-54DD0BF7AD6E}">
          <p14:sldIdLst>
            <p14:sldId id="256"/>
            <p14:sldId id="271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8F9BD-267F-2D5B-1EE0-5F1E816F2524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메뉴 구조도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19861C-E798-4611-B268-8A4A7B7C6921}"/>
              </a:ext>
            </a:extLst>
          </p:cNvPr>
          <p:cNvSpPr/>
          <p:nvPr/>
        </p:nvSpPr>
        <p:spPr>
          <a:xfrm>
            <a:off x="226293" y="1811270"/>
            <a:ext cx="1884219" cy="7389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90AE1F-42A9-15AD-3C3F-5CACC9B9B80D}"/>
              </a:ext>
            </a:extLst>
          </p:cNvPr>
          <p:cNvSpPr/>
          <p:nvPr/>
        </p:nvSpPr>
        <p:spPr>
          <a:xfrm>
            <a:off x="2698560" y="1811270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5BEA3B-2356-71AF-5EE1-01976A94BAFE}"/>
              </a:ext>
            </a:extLst>
          </p:cNvPr>
          <p:cNvCxnSpPr>
            <a:cxnSpLocks/>
          </p:cNvCxnSpPr>
          <p:nvPr/>
        </p:nvCxnSpPr>
        <p:spPr>
          <a:xfrm>
            <a:off x="2110512" y="2180724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1DC3FD-A12A-5851-8B64-7559B2BADB84}"/>
              </a:ext>
            </a:extLst>
          </p:cNvPr>
          <p:cNvSpPr/>
          <p:nvPr/>
        </p:nvSpPr>
        <p:spPr>
          <a:xfrm>
            <a:off x="226293" y="663286"/>
            <a:ext cx="1884219" cy="7389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97D702-AAE7-4FF3-155A-E9923FB4AD80}"/>
              </a:ext>
            </a:extLst>
          </p:cNvPr>
          <p:cNvSpPr/>
          <p:nvPr/>
        </p:nvSpPr>
        <p:spPr>
          <a:xfrm>
            <a:off x="2698560" y="663286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login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91E5D6-4E7F-5592-D0A0-069F27CAFB98}"/>
              </a:ext>
            </a:extLst>
          </p:cNvPr>
          <p:cNvCxnSpPr>
            <a:cxnSpLocks/>
          </p:cNvCxnSpPr>
          <p:nvPr/>
        </p:nvCxnSpPr>
        <p:spPr>
          <a:xfrm>
            <a:off x="2110512" y="1067914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B21770-4C27-5100-7D32-3DD83FF3D486}"/>
              </a:ext>
            </a:extLst>
          </p:cNvPr>
          <p:cNvSpPr/>
          <p:nvPr/>
        </p:nvSpPr>
        <p:spPr>
          <a:xfrm>
            <a:off x="2698560" y="2749915"/>
            <a:ext cx="1884219" cy="760390"/>
          </a:xfrm>
          <a:prstGeom prst="roundRect">
            <a:avLst>
              <a:gd name="adj" fmla="val 1702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8B0D3C-0810-0178-E054-584CACDFFA03}"/>
              </a:ext>
            </a:extLst>
          </p:cNvPr>
          <p:cNvCxnSpPr>
            <a:cxnSpLocks/>
          </p:cNvCxnSpPr>
          <p:nvPr/>
        </p:nvCxnSpPr>
        <p:spPr>
          <a:xfrm>
            <a:off x="2350654" y="3119369"/>
            <a:ext cx="3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551124-B5FA-487F-3A58-4D02F6555D7D}"/>
              </a:ext>
            </a:extLst>
          </p:cNvPr>
          <p:cNvSpPr/>
          <p:nvPr/>
        </p:nvSpPr>
        <p:spPr>
          <a:xfrm>
            <a:off x="5170827" y="2760657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market/item/list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24D329-9046-69FE-045D-2396F2A15FE5}"/>
              </a:ext>
            </a:extLst>
          </p:cNvPr>
          <p:cNvCxnSpPr>
            <a:cxnSpLocks/>
          </p:cNvCxnSpPr>
          <p:nvPr/>
        </p:nvCxnSpPr>
        <p:spPr>
          <a:xfrm>
            <a:off x="4582779" y="313011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69CCDA-9541-38D3-4A53-1434AFD71E27}"/>
              </a:ext>
            </a:extLst>
          </p:cNvPr>
          <p:cNvSpPr/>
          <p:nvPr/>
        </p:nvSpPr>
        <p:spPr>
          <a:xfrm>
            <a:off x="10115357" y="2760657"/>
            <a:ext cx="1884219" cy="303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구매요청</a:t>
            </a:r>
            <a:r>
              <a:rPr lang="en-US" altLang="ko-KR" sz="1200" dirty="0">
                <a:solidFill>
                  <a:schemeClr val="tx1"/>
                </a:solidFill>
              </a:rPr>
              <a:t>(.do)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268DAE-1233-BF6D-D93A-09DD9AC76DE9}"/>
              </a:ext>
            </a:extLst>
          </p:cNvPr>
          <p:cNvSpPr/>
          <p:nvPr/>
        </p:nvSpPr>
        <p:spPr>
          <a:xfrm>
            <a:off x="7643092" y="277139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market/item/detail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855421-3530-A048-B01C-180BDF2ECAAB}"/>
              </a:ext>
            </a:extLst>
          </p:cNvPr>
          <p:cNvCxnSpPr>
            <a:cxnSpLocks/>
          </p:cNvCxnSpPr>
          <p:nvPr/>
        </p:nvCxnSpPr>
        <p:spPr>
          <a:xfrm>
            <a:off x="7055044" y="314085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E853E8-9943-0525-0B76-64C770071DAA}"/>
              </a:ext>
            </a:extLst>
          </p:cNvPr>
          <p:cNvCxnSpPr>
            <a:cxnSpLocks/>
          </p:cNvCxnSpPr>
          <p:nvPr/>
        </p:nvCxnSpPr>
        <p:spPr>
          <a:xfrm>
            <a:off x="9527311" y="292519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4CA446D-60B6-A05A-5EBB-E160F8FF04C1}"/>
              </a:ext>
            </a:extLst>
          </p:cNvPr>
          <p:cNvSpPr/>
          <p:nvPr/>
        </p:nvSpPr>
        <p:spPr>
          <a:xfrm>
            <a:off x="5170827" y="459200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A755BD-41C2-1F74-871E-E7088E051E84}"/>
              </a:ext>
            </a:extLst>
          </p:cNvPr>
          <p:cNvCxnSpPr>
            <a:cxnSpLocks/>
          </p:cNvCxnSpPr>
          <p:nvPr/>
        </p:nvCxnSpPr>
        <p:spPr>
          <a:xfrm>
            <a:off x="4835235" y="4970699"/>
            <a:ext cx="335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DC136D-738B-3643-16E2-FE1E5EE912B8}"/>
              </a:ext>
            </a:extLst>
          </p:cNvPr>
          <p:cNvSpPr/>
          <p:nvPr/>
        </p:nvSpPr>
        <p:spPr>
          <a:xfrm>
            <a:off x="7643092" y="3670961"/>
            <a:ext cx="1884219" cy="303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구매요청</a:t>
            </a:r>
            <a:r>
              <a:rPr lang="en-US" altLang="ko-KR" sz="1200" dirty="0">
                <a:solidFill>
                  <a:schemeClr val="tx1"/>
                </a:solidFill>
              </a:rPr>
              <a:t>(.do)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829ACD2-5737-7B0F-3C58-CC219894F12C}"/>
              </a:ext>
            </a:extLst>
          </p:cNvPr>
          <p:cNvSpPr/>
          <p:nvPr/>
        </p:nvSpPr>
        <p:spPr>
          <a:xfrm>
            <a:off x="5170827" y="368170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market/basket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C4A7AE-B3D2-444B-B0A5-A3BBB07CF531}"/>
              </a:ext>
            </a:extLst>
          </p:cNvPr>
          <p:cNvCxnSpPr>
            <a:cxnSpLocks/>
          </p:cNvCxnSpPr>
          <p:nvPr/>
        </p:nvCxnSpPr>
        <p:spPr>
          <a:xfrm>
            <a:off x="4835235" y="4051157"/>
            <a:ext cx="335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CD3B86-228D-47A4-E5F1-B4B8F894120A}"/>
              </a:ext>
            </a:extLst>
          </p:cNvPr>
          <p:cNvCxnSpPr>
            <a:cxnSpLocks/>
          </p:cNvCxnSpPr>
          <p:nvPr/>
        </p:nvCxnSpPr>
        <p:spPr>
          <a:xfrm>
            <a:off x="7055046" y="383550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51085D1-B9C2-FBAF-7A6C-15A7EA37816B}"/>
              </a:ext>
            </a:extLst>
          </p:cNvPr>
          <p:cNvSpPr/>
          <p:nvPr/>
        </p:nvSpPr>
        <p:spPr>
          <a:xfrm>
            <a:off x="2698560" y="5502315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A002ED-3325-879A-10B8-A519ECE827F5}"/>
              </a:ext>
            </a:extLst>
          </p:cNvPr>
          <p:cNvCxnSpPr>
            <a:cxnSpLocks/>
          </p:cNvCxnSpPr>
          <p:nvPr/>
        </p:nvCxnSpPr>
        <p:spPr>
          <a:xfrm flipV="1">
            <a:off x="2350654" y="5871769"/>
            <a:ext cx="347906" cy="1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C2F1707-FFB6-517D-780E-E4F44EEAD104}"/>
              </a:ext>
            </a:extLst>
          </p:cNvPr>
          <p:cNvSpPr/>
          <p:nvPr/>
        </p:nvSpPr>
        <p:spPr>
          <a:xfrm>
            <a:off x="5170827" y="5513057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912AFF-C62B-3703-7BAD-C7A204535723}"/>
              </a:ext>
            </a:extLst>
          </p:cNvPr>
          <p:cNvCxnSpPr>
            <a:cxnSpLocks/>
          </p:cNvCxnSpPr>
          <p:nvPr/>
        </p:nvCxnSpPr>
        <p:spPr>
          <a:xfrm>
            <a:off x="4582779" y="588251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8F21DD0-84C6-2E8B-F461-CB7664256B1A}"/>
              </a:ext>
            </a:extLst>
          </p:cNvPr>
          <p:cNvCxnSpPr>
            <a:cxnSpLocks/>
          </p:cNvCxnSpPr>
          <p:nvPr/>
        </p:nvCxnSpPr>
        <p:spPr>
          <a:xfrm>
            <a:off x="2369127" y="2183351"/>
            <a:ext cx="0" cy="369916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D63E3B-4866-DEC8-591A-719A5903151B}"/>
              </a:ext>
            </a:extLst>
          </p:cNvPr>
          <p:cNvCxnSpPr>
            <a:cxnSpLocks/>
          </p:cNvCxnSpPr>
          <p:nvPr/>
        </p:nvCxnSpPr>
        <p:spPr>
          <a:xfrm>
            <a:off x="4835235" y="3115157"/>
            <a:ext cx="0" cy="18720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480291" y="83481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469313" y="347179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15FD5-8026-B4A7-0F2E-DE7994DAA06C}"/>
              </a:ext>
            </a:extLst>
          </p:cNvPr>
          <p:cNvSpPr/>
          <p:nvPr/>
        </p:nvSpPr>
        <p:spPr>
          <a:xfrm>
            <a:off x="595452" y="1924357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√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FFBA2-DC53-E9F2-3C38-3F2D87F4D487}"/>
              </a:ext>
            </a:extLst>
          </p:cNvPr>
          <p:cNvSpPr/>
          <p:nvPr/>
        </p:nvSpPr>
        <p:spPr>
          <a:xfrm>
            <a:off x="595452" y="4595283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5B80F-6674-8CCB-F8A5-5812966ADB99}"/>
              </a:ext>
            </a:extLst>
          </p:cNvPr>
          <p:cNvSpPr/>
          <p:nvPr/>
        </p:nvSpPr>
        <p:spPr>
          <a:xfrm>
            <a:off x="9328738" y="5099627"/>
            <a:ext cx="1847262" cy="1328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주문 상태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구매요청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배송완료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구매완료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8C8-B140-21AD-16B5-BB1225C7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299857-8F49-4FDF-232B-A233901A8E97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495E6C-913F-BBC0-0A7B-422941E7A6F6}"/>
              </a:ext>
            </a:extLst>
          </p:cNvPr>
          <p:cNvSpPr/>
          <p:nvPr/>
        </p:nvSpPr>
        <p:spPr>
          <a:xfrm>
            <a:off x="10123055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구매완료</a:t>
            </a: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id="{8E8AF86D-0FA2-5CB7-5B32-640C491D62F6}"/>
              </a:ext>
            </a:extLst>
          </p:cNvPr>
          <p:cNvSpPr/>
          <p:nvPr/>
        </p:nvSpPr>
        <p:spPr>
          <a:xfrm>
            <a:off x="8340439" y="1560949"/>
            <a:ext cx="3020291" cy="110836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9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물품구입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EDB02-E5DA-D556-012A-F8ED3D3F8238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목록 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D05DC5-7C4E-52AA-45F7-E0BF05F66821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3FE53-41AC-E7FD-8D2D-638440F8B534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334A30-C154-3404-A7EC-4F5AF0DB0BED}"/>
              </a:ext>
            </a:extLst>
          </p:cNvPr>
          <p:cNvSpPr/>
          <p:nvPr/>
        </p:nvSpPr>
        <p:spPr>
          <a:xfrm>
            <a:off x="76430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46CEAF-1AFB-4F6E-D52E-56320F2E6686}"/>
              </a:ext>
            </a:extLst>
          </p:cNvPr>
          <p:cNvSpPr/>
          <p:nvPr/>
        </p:nvSpPr>
        <p:spPr>
          <a:xfrm>
            <a:off x="5170827" y="193040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AF16D0-77DC-1E68-8938-624CE76E5EF1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D5FC57-9D90-D20E-665C-65F49C33CC2D}"/>
              </a:ext>
            </a:extLst>
          </p:cNvPr>
          <p:cNvCxnSpPr>
            <a:cxnSpLocks/>
          </p:cNvCxnSpPr>
          <p:nvPr/>
        </p:nvCxnSpPr>
        <p:spPr>
          <a:xfrm>
            <a:off x="7055045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D1CE6B-B65A-E087-6CED-CC3C64963ED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998BCF-7236-A5D2-148B-E65951879FD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110512" y="1361214"/>
            <a:ext cx="3060315" cy="938645"/>
          </a:xfrm>
          <a:prstGeom prst="bentConnector3">
            <a:avLst>
              <a:gd name="adj1" fmla="val 9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EB3B4DC-E256-00B2-8745-30ACAB15A00A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055046" y="1361214"/>
            <a:ext cx="588047" cy="938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47F353B-8AE8-EC94-C5B7-36B8EE848250}"/>
              </a:ext>
            </a:extLst>
          </p:cNvPr>
          <p:cNvCxnSpPr>
            <a:cxnSpLocks/>
          </p:cNvCxnSpPr>
          <p:nvPr/>
        </p:nvCxnSpPr>
        <p:spPr>
          <a:xfrm>
            <a:off x="95273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DCB7-4F40-2BAC-6EBE-2EF1765D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05D502-E366-1B6D-CBC3-DE0C84D74EA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670" y="1730668"/>
            <a:ext cx="0" cy="308128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4BE90C-5BF9-B25D-E087-7E86EBF35FF3}"/>
              </a:ext>
            </a:extLst>
          </p:cNvPr>
          <p:cNvSpPr/>
          <p:nvPr/>
        </p:nvSpPr>
        <p:spPr>
          <a:xfrm>
            <a:off x="362309" y="2038796"/>
            <a:ext cx="9488392" cy="738909"/>
          </a:xfrm>
          <a:prstGeom prst="roundRect">
            <a:avLst>
              <a:gd name="adj" fmla="val 572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3BF655-283B-1B02-BA16-B10B29C3FF9A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973D37-30FB-B5E2-AD06-72AC38E29B32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요청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login.vue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55D729-1D1C-F909-914A-D63ED7A0EA3B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처리</a:t>
            </a:r>
            <a:endParaRPr lang="en-US" altLang="ko-KR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UserService.java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CC5A29-F0F5-CEDB-E45A-A14A4019CD78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 정보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user.js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129779-0AD4-C960-91DE-05E1E356E05E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5A787A-8B19-5CA1-40D5-81DB914C7BE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60CF9-6EBB-C907-CB10-6767C6732DC9}"/>
              </a:ext>
            </a:extLst>
          </p:cNvPr>
          <p:cNvSpPr/>
          <p:nvPr/>
        </p:nvSpPr>
        <p:spPr>
          <a:xfrm>
            <a:off x="44463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 검증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2E54E-149F-CCBF-A2F0-96BAC64B99E9}"/>
              </a:ext>
            </a:extLst>
          </p:cNvPr>
          <p:cNvSpPr/>
          <p:nvPr/>
        </p:nvSpPr>
        <p:spPr>
          <a:xfrm>
            <a:off x="234129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AccessToken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CE9051-6E2A-EDED-07D6-9844CF4B4A1F}"/>
              </a:ext>
            </a:extLst>
          </p:cNvPr>
          <p:cNvSpPr/>
          <p:nvPr/>
        </p:nvSpPr>
        <p:spPr>
          <a:xfrm>
            <a:off x="423795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A3B0-E831-555B-E03C-90570BAC8AC7}"/>
              </a:ext>
            </a:extLst>
          </p:cNvPr>
          <p:cNvSpPr/>
          <p:nvPr/>
        </p:nvSpPr>
        <p:spPr>
          <a:xfrm>
            <a:off x="6134619" y="2107252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9C8A23-F9EA-0BB9-07C4-FF229AB53859}"/>
              </a:ext>
            </a:extLst>
          </p:cNvPr>
          <p:cNvSpPr/>
          <p:nvPr/>
        </p:nvSpPr>
        <p:spPr>
          <a:xfrm>
            <a:off x="8031279" y="2107251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009C249-7454-0554-977F-F64AC444CF23}"/>
              </a:ext>
            </a:extLst>
          </p:cNvPr>
          <p:cNvSpPr/>
          <p:nvPr/>
        </p:nvSpPr>
        <p:spPr>
          <a:xfrm>
            <a:off x="5031993" y="789835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73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D1C7-B857-966D-430B-5CE5379E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56E6CA-1D50-8513-AF48-0B4533D37DF5}"/>
              </a:ext>
            </a:extLst>
          </p:cNvPr>
          <p:cNvSpPr/>
          <p:nvPr/>
        </p:nvSpPr>
        <p:spPr>
          <a:xfrm>
            <a:off x="237836" y="3628237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화면 이동 검증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15E4C30-E661-E5BC-9082-E0B4756031E0}"/>
              </a:ext>
            </a:extLst>
          </p:cNvPr>
          <p:cNvSpPr/>
          <p:nvPr/>
        </p:nvSpPr>
        <p:spPr>
          <a:xfrm>
            <a:off x="226293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auth.ts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/auth/check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2BE974B-DDBD-F296-1785-5D629FCDCE64}"/>
              </a:ext>
            </a:extLst>
          </p:cNvPr>
          <p:cNvSpPr/>
          <p:nvPr/>
        </p:nvSpPr>
        <p:spPr>
          <a:xfrm>
            <a:off x="269856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JwtAuthFilter.java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EE6990-87B7-8300-BA14-91088EA1DBED}"/>
              </a:ext>
            </a:extLst>
          </p:cNvPr>
          <p:cNvCxnSpPr>
            <a:cxnSpLocks/>
          </p:cNvCxnSpPr>
          <p:nvPr/>
        </p:nvCxnSpPr>
        <p:spPr>
          <a:xfrm>
            <a:off x="4582778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03E316-6235-AC16-88B6-F8FD7DE88C87}"/>
              </a:ext>
            </a:extLst>
          </p:cNvPr>
          <p:cNvCxnSpPr>
            <a:cxnSpLocks/>
          </p:cNvCxnSpPr>
          <p:nvPr/>
        </p:nvCxnSpPr>
        <p:spPr>
          <a:xfrm>
            <a:off x="2110512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0CDEB-C053-7965-F8C6-92FE858717F1}"/>
              </a:ext>
            </a:extLst>
          </p:cNvPr>
          <p:cNvCxnSpPr>
            <a:cxnSpLocks/>
          </p:cNvCxnSpPr>
          <p:nvPr/>
        </p:nvCxnSpPr>
        <p:spPr>
          <a:xfrm>
            <a:off x="3640670" y="5215740"/>
            <a:ext cx="0" cy="31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A80A71-9C9C-8578-0998-7FE82CFD79BC}"/>
              </a:ext>
            </a:extLst>
          </p:cNvPr>
          <p:cNvSpPr/>
          <p:nvPr/>
        </p:nvSpPr>
        <p:spPr>
          <a:xfrm>
            <a:off x="2698556" y="5528776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Access </a:t>
            </a:r>
            <a:r>
              <a:rPr lang="ko-KR" altLang="en-US" sz="1200" dirty="0">
                <a:solidFill>
                  <a:schemeClr val="tx1"/>
                </a:solidFill>
              </a:rPr>
              <a:t>토큰 만료된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Code(401)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60C444C-42F0-B919-3F19-2CC61C3A4ACC}"/>
              </a:ext>
            </a:extLst>
          </p:cNvPr>
          <p:cNvSpPr/>
          <p:nvPr/>
        </p:nvSpPr>
        <p:spPr>
          <a:xfrm>
            <a:off x="5031993" y="789835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9F4F6C-32D2-1A69-3FB7-D96215AFC2EC}"/>
              </a:ext>
            </a:extLst>
          </p:cNvPr>
          <p:cNvSpPr/>
          <p:nvPr/>
        </p:nvSpPr>
        <p:spPr>
          <a:xfrm>
            <a:off x="5170827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재발급 요청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121E85-9C0D-869F-2492-3884E6ADF92B}"/>
              </a:ext>
            </a:extLst>
          </p:cNvPr>
          <p:cNvCxnSpPr>
            <a:cxnSpLocks/>
          </p:cNvCxnSpPr>
          <p:nvPr/>
        </p:nvCxnSpPr>
        <p:spPr>
          <a:xfrm>
            <a:off x="4582778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BEA49F9-B5E4-5F18-7176-38C6146D5401}"/>
              </a:ext>
            </a:extLst>
          </p:cNvPr>
          <p:cNvSpPr/>
          <p:nvPr/>
        </p:nvSpPr>
        <p:spPr>
          <a:xfrm>
            <a:off x="7643098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토큰 검증 및 재발급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AuthController.java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4F99A20-D80C-9FAD-B6A5-1E3B54FB4000}"/>
              </a:ext>
            </a:extLst>
          </p:cNvPr>
          <p:cNvCxnSpPr>
            <a:cxnSpLocks/>
          </p:cNvCxnSpPr>
          <p:nvPr/>
        </p:nvCxnSpPr>
        <p:spPr>
          <a:xfrm>
            <a:off x="7055049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28290A5-6F61-683A-7B41-EBC62135CB9C}"/>
              </a:ext>
            </a:extLst>
          </p:cNvPr>
          <p:cNvSpPr/>
          <p:nvPr/>
        </p:nvSpPr>
        <p:spPr>
          <a:xfrm>
            <a:off x="764733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권한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AuthControlle.java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13B19C-5F22-D941-9073-F0C2C825A2AA}"/>
              </a:ext>
            </a:extLst>
          </p:cNvPr>
          <p:cNvCxnSpPr>
            <a:cxnSpLocks/>
          </p:cNvCxnSpPr>
          <p:nvPr/>
        </p:nvCxnSpPr>
        <p:spPr>
          <a:xfrm>
            <a:off x="7059281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D90222-76E6-DF32-8557-6EB77A005449}"/>
              </a:ext>
            </a:extLst>
          </p:cNvPr>
          <p:cNvSpPr/>
          <p:nvPr/>
        </p:nvSpPr>
        <p:spPr>
          <a:xfrm>
            <a:off x="5170827" y="4547255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토큰이 유효한 경우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7404739-8307-F880-CDAC-5FD70CE9C518}"/>
              </a:ext>
            </a:extLst>
          </p:cNvPr>
          <p:cNvSpPr/>
          <p:nvPr/>
        </p:nvSpPr>
        <p:spPr>
          <a:xfrm>
            <a:off x="10115369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원본 요청 재실행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4A12CA-2AB0-1A97-6CA4-82BDEEB81C49}"/>
              </a:ext>
            </a:extLst>
          </p:cNvPr>
          <p:cNvCxnSpPr>
            <a:cxnSpLocks/>
          </p:cNvCxnSpPr>
          <p:nvPr/>
        </p:nvCxnSpPr>
        <p:spPr>
          <a:xfrm>
            <a:off x="9527320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5FD967-B41A-EAC5-1BCE-1E99E94E8C7F}"/>
              </a:ext>
            </a:extLst>
          </p:cNvPr>
          <p:cNvSpPr/>
          <p:nvPr/>
        </p:nvSpPr>
        <p:spPr>
          <a:xfrm>
            <a:off x="237836" y="310912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요청 검증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EB710C-2A10-AD99-2D84-0F28A1FA840D}"/>
              </a:ext>
            </a:extLst>
          </p:cNvPr>
          <p:cNvSpPr/>
          <p:nvPr/>
        </p:nvSpPr>
        <p:spPr>
          <a:xfrm>
            <a:off x="226293" y="1159506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*.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6AF2EC-E062-2C34-0965-EC08305F0E01}"/>
              </a:ext>
            </a:extLst>
          </p:cNvPr>
          <p:cNvSpPr/>
          <p:nvPr/>
        </p:nvSpPr>
        <p:spPr>
          <a:xfrm>
            <a:off x="2698560" y="1159506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JwtAuthFilter.java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2962D2-2C41-BCDE-B191-4DBEAE6ECCC2}"/>
              </a:ext>
            </a:extLst>
          </p:cNvPr>
          <p:cNvCxnSpPr>
            <a:cxnSpLocks/>
          </p:cNvCxnSpPr>
          <p:nvPr/>
        </p:nvCxnSpPr>
        <p:spPr>
          <a:xfrm>
            <a:off x="4582778" y="1528960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92A219-F47B-E85C-7732-3414838C4654}"/>
              </a:ext>
            </a:extLst>
          </p:cNvPr>
          <p:cNvCxnSpPr>
            <a:cxnSpLocks/>
          </p:cNvCxnSpPr>
          <p:nvPr/>
        </p:nvCxnSpPr>
        <p:spPr>
          <a:xfrm>
            <a:off x="2110512" y="1528960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443B96-AE16-275D-71DC-E7BBDE9BC3CA}"/>
              </a:ext>
            </a:extLst>
          </p:cNvPr>
          <p:cNvCxnSpPr>
            <a:cxnSpLocks/>
          </p:cNvCxnSpPr>
          <p:nvPr/>
        </p:nvCxnSpPr>
        <p:spPr>
          <a:xfrm>
            <a:off x="3640670" y="1898415"/>
            <a:ext cx="0" cy="31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0E7218-B39B-99A7-AD32-64F2B722AC9B}"/>
              </a:ext>
            </a:extLst>
          </p:cNvPr>
          <p:cNvSpPr/>
          <p:nvPr/>
        </p:nvSpPr>
        <p:spPr>
          <a:xfrm>
            <a:off x="2698556" y="2211451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Access </a:t>
            </a:r>
            <a:r>
              <a:rPr lang="ko-KR" altLang="en-US" sz="1200" dirty="0">
                <a:solidFill>
                  <a:schemeClr val="tx1"/>
                </a:solidFill>
              </a:rPr>
              <a:t>토큰 만료된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Code(401)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2B4CB83-AD5E-1909-478F-0AE6B121AE0D}"/>
              </a:ext>
            </a:extLst>
          </p:cNvPr>
          <p:cNvSpPr/>
          <p:nvPr/>
        </p:nvSpPr>
        <p:spPr>
          <a:xfrm>
            <a:off x="5170827" y="2131358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재발급 요청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97A3FC-CBD9-4D08-0985-5A0DAE2D43EA}"/>
              </a:ext>
            </a:extLst>
          </p:cNvPr>
          <p:cNvCxnSpPr>
            <a:cxnSpLocks/>
          </p:cNvCxnSpPr>
          <p:nvPr/>
        </p:nvCxnSpPr>
        <p:spPr>
          <a:xfrm>
            <a:off x="4582778" y="2500812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AD900EB-8D64-1218-F0B3-0FDB4D2D1367}"/>
              </a:ext>
            </a:extLst>
          </p:cNvPr>
          <p:cNvSpPr/>
          <p:nvPr/>
        </p:nvSpPr>
        <p:spPr>
          <a:xfrm>
            <a:off x="7643098" y="2131358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토큰 검증 및 재발급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AuthController.java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A2E83C-73F4-B7DB-DF10-C43F76A187EB}"/>
              </a:ext>
            </a:extLst>
          </p:cNvPr>
          <p:cNvCxnSpPr>
            <a:cxnSpLocks/>
          </p:cNvCxnSpPr>
          <p:nvPr/>
        </p:nvCxnSpPr>
        <p:spPr>
          <a:xfrm>
            <a:off x="7055049" y="2500812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CE19BB1-6CBE-5D03-BB1C-21E2AA7C29D7}"/>
              </a:ext>
            </a:extLst>
          </p:cNvPr>
          <p:cNvSpPr/>
          <p:nvPr/>
        </p:nvSpPr>
        <p:spPr>
          <a:xfrm>
            <a:off x="7647330" y="1159506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요청 결과 반환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C9D3CC-604A-3E90-C034-1BAF25A20EDB}"/>
              </a:ext>
            </a:extLst>
          </p:cNvPr>
          <p:cNvCxnSpPr>
            <a:cxnSpLocks/>
          </p:cNvCxnSpPr>
          <p:nvPr/>
        </p:nvCxnSpPr>
        <p:spPr>
          <a:xfrm>
            <a:off x="7059281" y="1528960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128F4E3-8041-D6D1-B510-ABCF479CFC30}"/>
              </a:ext>
            </a:extLst>
          </p:cNvPr>
          <p:cNvSpPr/>
          <p:nvPr/>
        </p:nvSpPr>
        <p:spPr>
          <a:xfrm>
            <a:off x="5170827" y="1229930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토큰이 유효한 경우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91A3A07-05F3-89C2-24D4-B3226BA060B2}"/>
              </a:ext>
            </a:extLst>
          </p:cNvPr>
          <p:cNvSpPr/>
          <p:nvPr/>
        </p:nvSpPr>
        <p:spPr>
          <a:xfrm>
            <a:off x="10115369" y="2131358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원본 요청 재실행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32C5C83-2E2D-8384-2C93-BE1DC80769F3}"/>
              </a:ext>
            </a:extLst>
          </p:cNvPr>
          <p:cNvCxnSpPr>
            <a:cxnSpLocks/>
          </p:cNvCxnSpPr>
          <p:nvPr/>
        </p:nvCxnSpPr>
        <p:spPr>
          <a:xfrm>
            <a:off x="9527320" y="2500812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66293C9-C0EF-C660-239C-FAB21E4F992E}"/>
              </a:ext>
            </a:extLst>
          </p:cNvPr>
          <p:cNvSpPr/>
          <p:nvPr/>
        </p:nvSpPr>
        <p:spPr>
          <a:xfrm>
            <a:off x="10123833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권한 값 반환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43CB31-E6BF-18BC-8413-8909DD228D0A}"/>
              </a:ext>
            </a:extLst>
          </p:cNvPr>
          <p:cNvCxnSpPr>
            <a:cxnSpLocks/>
          </p:cNvCxnSpPr>
          <p:nvPr/>
        </p:nvCxnSpPr>
        <p:spPr>
          <a:xfrm>
            <a:off x="9535784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581891" y="834678"/>
            <a:ext cx="11000508" cy="445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7254008" y="2662380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4390734" y="2662380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3162297" y="2662380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4390734" y="3158952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3162297" y="3158952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036951" y="3672674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8086438" y="3672674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3CB1D-048F-974D-7EEF-F05B170FBED4}"/>
              </a:ext>
            </a:extLst>
          </p:cNvPr>
          <p:cNvSpPr/>
          <p:nvPr/>
        </p:nvSpPr>
        <p:spPr>
          <a:xfrm>
            <a:off x="5141186" y="3672674"/>
            <a:ext cx="1843818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CFBF7-C5D5-2134-EE80-9E9222C97C76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71BEA3-55D5-2A41-D1BC-DDCCFB1B24D9}"/>
              </a:ext>
            </a:extLst>
          </p:cNvPr>
          <p:cNvSpPr/>
          <p:nvPr/>
        </p:nvSpPr>
        <p:spPr>
          <a:xfrm>
            <a:off x="4984173" y="3544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ACA9C6-84A0-A201-DC82-42A917D005F6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24764-7117-4B78-EB8E-B524D55667B9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카카오 오픈 채팅 주소로 연결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39F6-85FE-A7D8-C2C8-5369F9CA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DF29-6F36-78EB-FF0A-B5F38625A9C2}"/>
              </a:ext>
            </a:extLst>
          </p:cNvPr>
          <p:cNvSpPr/>
          <p:nvPr/>
        </p:nvSpPr>
        <p:spPr>
          <a:xfrm>
            <a:off x="581891" y="834678"/>
            <a:ext cx="11000508" cy="3912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FD6F3-1634-A1FF-7A03-B08627E9DDC3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A139E-AF62-7696-E664-E25207CCA6CA}"/>
              </a:ext>
            </a:extLst>
          </p:cNvPr>
          <p:cNvSpPr/>
          <p:nvPr/>
        </p:nvSpPr>
        <p:spPr>
          <a:xfrm>
            <a:off x="2140527" y="1055253"/>
            <a:ext cx="2773219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C1102-C039-3B4A-D013-D86576598DFA}"/>
              </a:ext>
            </a:extLst>
          </p:cNvPr>
          <p:cNvSpPr/>
          <p:nvPr/>
        </p:nvSpPr>
        <p:spPr>
          <a:xfrm>
            <a:off x="912090" y="1055253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F47BB-E654-C56D-3910-53E0780E2610}"/>
              </a:ext>
            </a:extLst>
          </p:cNvPr>
          <p:cNvSpPr/>
          <p:nvPr/>
        </p:nvSpPr>
        <p:spPr>
          <a:xfrm>
            <a:off x="912090" y="1551825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29025-2978-6C47-B004-47BB36EB5A47}"/>
              </a:ext>
            </a:extLst>
          </p:cNvPr>
          <p:cNvSpPr/>
          <p:nvPr/>
        </p:nvSpPr>
        <p:spPr>
          <a:xfrm>
            <a:off x="2140527" y="2147806"/>
            <a:ext cx="9266382" cy="1454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23054-93C8-5C54-3223-8261D07CDB96}"/>
              </a:ext>
            </a:extLst>
          </p:cNvPr>
          <p:cNvSpPr/>
          <p:nvPr/>
        </p:nvSpPr>
        <p:spPr>
          <a:xfrm>
            <a:off x="912090" y="214780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C3864-1B78-85B2-C9F8-195C7C67B1A0}"/>
              </a:ext>
            </a:extLst>
          </p:cNvPr>
          <p:cNvSpPr/>
          <p:nvPr/>
        </p:nvSpPr>
        <p:spPr>
          <a:xfrm>
            <a:off x="2140527" y="1581843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BC15D3-CE98-6CFB-1F4A-F95587D9F5D9}"/>
              </a:ext>
            </a:extLst>
          </p:cNvPr>
          <p:cNvSpPr/>
          <p:nvPr/>
        </p:nvSpPr>
        <p:spPr>
          <a:xfrm>
            <a:off x="4745181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B7B11-CEF1-B5F5-2C2D-FBAACE81FB19}"/>
              </a:ext>
            </a:extLst>
          </p:cNvPr>
          <p:cNvSpPr/>
          <p:nvPr/>
        </p:nvSpPr>
        <p:spPr>
          <a:xfrm>
            <a:off x="6082145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29D7B-38D6-2595-EB1E-77706AD43D8B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DA8C77-F92F-8D27-BF8B-3B0AA723A460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17F32-5739-BF17-7386-2E0B7A608D1C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 변경 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71FE43-63EA-7F82-955C-4A07804DCE8F}"/>
              </a:ext>
            </a:extLst>
          </p:cNvPr>
          <p:cNvSpPr/>
          <p:nvPr/>
        </p:nvSpPr>
        <p:spPr>
          <a:xfrm>
            <a:off x="1958656" y="1431518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1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49784</TotalTime>
  <Words>429</Words>
  <Application>Microsoft Office PowerPoint</Application>
  <PresentationFormat>와이드스크린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52</cp:revision>
  <dcterms:created xsi:type="dcterms:W3CDTF">2024-03-22T05:09:19Z</dcterms:created>
  <dcterms:modified xsi:type="dcterms:W3CDTF">2025-07-16T04:09:34Z</dcterms:modified>
</cp:coreProperties>
</file>