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Comic Sans MS" panose="030F0902030302020204" pitchFamily="66" charset="0"/>
      <p:regular r:id="rId4"/>
      <p:bold r:id="rId5"/>
    </p:embeddedFont>
    <p:embeddedFont>
      <p:font typeface="Roboto Mono Medium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8" d="100"/>
          <a:sy n="18" d="100"/>
        </p:scale>
        <p:origin x="3112" y="392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47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 algn="ctr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 algn="ctr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9215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9215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2865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79475" tIns="479475" rIns="479475" bIns="4794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marL="457200" lvl="0" indent="-8255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0"/>
              <a:buChar char="●"/>
              <a:defRPr sz="9400">
                <a:solidFill>
                  <a:schemeClr val="dk2"/>
                </a:solidFill>
              </a:defRPr>
            </a:lvl1pPr>
            <a:lvl2pPr marL="914400" lvl="1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2pPr>
            <a:lvl3pPr marL="1371600" lvl="2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3pPr>
            <a:lvl4pPr marL="1828800" lvl="3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4pPr>
            <a:lvl5pPr marL="2286000" lvl="4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5pPr>
            <a:lvl6pPr marL="2743200" lvl="5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6pPr>
            <a:lvl7pPr marL="3200400" lvl="6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7pPr>
            <a:lvl8pPr marL="3657600" lvl="7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8pPr>
            <a:lvl9pPr marL="4114800" lvl="8" indent="-69215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000550" y="609600"/>
            <a:ext cx="13242900" cy="3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 sz="17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" sz="170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170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sz="17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170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7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7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" sz="17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70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" sz="17000">
                <a:solidFill>
                  <a:srgbClr val="FFD9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endParaRPr sz="17000">
              <a:solidFill>
                <a:srgbClr val="FFD9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091075" y="6799970"/>
            <a:ext cx="26273100" cy="27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ono Medium"/>
                <a:ea typeface="Roboto Mono Medium"/>
                <a:cs typeface="Roboto Mono Medium"/>
                <a:sym typeface="Roboto Mono Medium"/>
              </a:rPr>
              <a:t>Chandler Hagen    Mariya Karasseva</a:t>
            </a:r>
            <a:endParaRPr sz="4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ono Medium"/>
                <a:ea typeface="Roboto Mono Medium"/>
                <a:cs typeface="Roboto Mono Medium"/>
                <a:sym typeface="Roboto Mono Medium"/>
              </a:rPr>
              <a:t>   Yuhao Peng    Alex Richardson</a:t>
            </a:r>
            <a:endParaRPr sz="48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ono Medium"/>
                <a:ea typeface="Roboto Mono Medium"/>
                <a:cs typeface="Roboto Mono Medium"/>
                <a:sym typeface="Roboto Mono Medium"/>
              </a:rPr>
              <a:t>COM S 309 FALL 2019</a:t>
            </a:r>
            <a:endParaRPr sz="48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 flipH="1">
            <a:off x="17925688" y="9810709"/>
            <a:ext cx="12785825" cy="16538025"/>
          </a:xfrm>
          <a:prstGeom prst="flowChartPunchedCard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2267600" y="9729733"/>
            <a:ext cx="12770050" cy="16553800"/>
          </a:xfrm>
          <a:prstGeom prst="flowChartPunchedCar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58" name="Google Shape;58;p13"/>
          <p:cNvSpPr/>
          <p:nvPr/>
        </p:nvSpPr>
        <p:spPr>
          <a:xfrm flipH="1">
            <a:off x="2377975" y="26895378"/>
            <a:ext cx="12770050" cy="16553800"/>
          </a:xfrm>
          <a:prstGeom prst="flowChartPunchedCard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7933575" y="26971758"/>
            <a:ext cx="12770050" cy="16553800"/>
          </a:xfrm>
          <a:prstGeom prst="flowChartPunchedCard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267600" y="9897883"/>
            <a:ext cx="12549300" cy="16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/>
              <a:t>Project Description:</a:t>
            </a:r>
            <a:endParaRPr sz="8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Designed for trivia lovers to challenge themselves, play against other players and have fun with friends. </a:t>
            </a: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/>
              <a:t>Users:</a:t>
            </a: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Administrators - </a:t>
            </a:r>
            <a:r>
              <a:rPr lang="en" sz="6000"/>
              <a:t>manages player accounts and questions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Players - </a:t>
            </a:r>
            <a:r>
              <a:rPr lang="en" sz="6000"/>
              <a:t>plays a trivia game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Spectators - </a:t>
            </a:r>
            <a:r>
              <a:rPr lang="en" sz="6000"/>
              <a:t>views games of other players</a:t>
            </a:r>
            <a:endParaRPr sz="6000"/>
          </a:p>
        </p:txBody>
      </p:sp>
      <p:sp>
        <p:nvSpPr>
          <p:cNvPr id="61" name="Google Shape;61;p13"/>
          <p:cNvSpPr txBox="1"/>
          <p:nvPr/>
        </p:nvSpPr>
        <p:spPr>
          <a:xfrm>
            <a:off x="17633250" y="26839728"/>
            <a:ext cx="12549300" cy="16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What went wrong:</a:t>
            </a:r>
            <a:endParaRPr sz="7000"/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Lack of knowledge </a:t>
            </a:r>
            <a:endParaRPr sz="6500"/>
          </a:p>
          <a:p>
            <a:pPr marL="0" lvl="0" indent="4572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Time constraint</a:t>
            </a:r>
            <a:endParaRPr sz="6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What went right:</a:t>
            </a:r>
            <a:endParaRPr sz="7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Team communication </a:t>
            </a:r>
            <a:endParaRPr sz="6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Hard work</a:t>
            </a:r>
            <a:endParaRPr sz="7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Lessons learned:</a:t>
            </a:r>
            <a:endParaRPr sz="7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Start early, ask questions, </a:t>
            </a:r>
            <a:endParaRPr sz="6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Do what you are excited about</a:t>
            </a:r>
            <a:endParaRPr sz="7000"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</p:txBody>
      </p:sp>
      <p:sp>
        <p:nvSpPr>
          <p:cNvPr id="62" name="Google Shape;62;p13"/>
          <p:cNvSpPr txBox="1"/>
          <p:nvPr/>
        </p:nvSpPr>
        <p:spPr>
          <a:xfrm>
            <a:off x="18162200" y="9673476"/>
            <a:ext cx="12549300" cy="16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/>
              <a:t>User Interfaces:</a:t>
            </a:r>
            <a:endParaRPr sz="72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t="12358" r="2200" b="36743"/>
          <a:stretch/>
        </p:blipFill>
        <p:spPr>
          <a:xfrm>
            <a:off x="18181888" y="36401437"/>
            <a:ext cx="12273428" cy="4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7815425" y="41191938"/>
            <a:ext cx="13242900" cy="27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err="1"/>
              <a:t>Mariya</a:t>
            </a:r>
            <a:r>
              <a:rPr lang="en" sz="5000" dirty="0"/>
              <a:t> - MIS (Sr.)			Chandler - SE (Jr.)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Alex - 	SE	 (Jr.)				</a:t>
            </a:r>
            <a:r>
              <a:rPr lang="en" sz="5000"/>
              <a:t>	Yuhao</a:t>
            </a:r>
            <a:r>
              <a:rPr lang="en" sz="5000" dirty="0"/>
              <a:t> - CS (Jr.)</a:t>
            </a:r>
            <a:endParaRPr sz="50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77975" y="26851408"/>
            <a:ext cx="12549300" cy="16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/>
              <a:t>Module Interfaces:</a:t>
            </a:r>
            <a:endParaRPr sz="8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Websockets: Constant 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connection to server with methods OnOpen, OnMessage, and OnClose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HTTP Requests REST api: One time messages between Client and server with POST, GET, and DELETE methods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/>
              <a:t>Design Decisions:</a:t>
            </a:r>
            <a:endParaRPr sz="8000" b="1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" sz="6000"/>
              <a:t>Have game be run on clientside to deal with synchronization issues</a:t>
            </a:r>
            <a:endParaRPr sz="600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" sz="6000"/>
              <a:t>Handle the lobbies and scoring with websockets</a:t>
            </a:r>
            <a:endParaRPr sz="6000"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-"/>
            </a:pPr>
            <a:r>
              <a:rPr lang="en" sz="6000"/>
              <a:t>Define different users and their roles upon login</a:t>
            </a:r>
            <a:endParaRPr sz="6000"/>
          </a:p>
        </p:txBody>
      </p:sp>
      <p:sp>
        <p:nvSpPr>
          <p:cNvPr id="66" name="Google Shape;66;p13"/>
          <p:cNvSpPr txBox="1"/>
          <p:nvPr/>
        </p:nvSpPr>
        <p:spPr>
          <a:xfrm>
            <a:off x="18547650" y="11102588"/>
            <a:ext cx="11541900" cy="12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60400" algn="l" rtl="0"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en" sz="6800"/>
              <a:t>User can create account or sign into existing account</a:t>
            </a:r>
            <a:endParaRPr sz="6800"/>
          </a:p>
          <a:p>
            <a:pPr marL="457200" lvl="0" indent="-660400" algn="l" rtl="0"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en" sz="6800"/>
              <a:t>Select from singleplayer or multiplayer</a:t>
            </a:r>
            <a:endParaRPr sz="6800"/>
          </a:p>
          <a:p>
            <a:pPr marL="457200" lvl="0" indent="-660400" algn="l" rtl="0"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en" sz="6800"/>
              <a:t>If multiplayer, wait in lobby for people to ready up</a:t>
            </a:r>
            <a:endParaRPr sz="6800"/>
          </a:p>
          <a:p>
            <a:pPr marL="457200" lvl="0" indent="-660400" algn="l" rtl="0"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en" sz="6800"/>
              <a:t>Play game with score presented to you at the end.</a:t>
            </a:r>
            <a:endParaRPr sz="68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75" y="0"/>
            <a:ext cx="14919449" cy="9810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7350" y="19836672"/>
            <a:ext cx="3262205" cy="6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0306" y="19832948"/>
            <a:ext cx="3933125" cy="628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Comic Sans MS</vt:lpstr>
      <vt:lpstr>Roboto Mono Medium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Richardson, Alex G</cp:lastModifiedBy>
  <cp:revision>1</cp:revision>
  <dcterms:modified xsi:type="dcterms:W3CDTF">2019-12-12T04:32:18Z</dcterms:modified>
</cp:coreProperties>
</file>