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150" y="18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" y="1971357"/>
            <a:ext cx="4267200" cy="2717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495800" y="2057400"/>
            <a:ext cx="4364990" cy="254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55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SGH PT Research</dc:creator>
  <cp:lastModifiedBy>SGH PT Research</cp:lastModifiedBy>
  <cp:revision>1</cp:revision>
  <dcterms:created xsi:type="dcterms:W3CDTF">2006-08-16T00:00:00Z</dcterms:created>
  <dcterms:modified xsi:type="dcterms:W3CDTF">2022-03-31T02:50:30Z</dcterms:modified>
</cp:coreProperties>
</file>