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041708" y="566420"/>
            <a:ext cx="59442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我的家乡</a:t>
            </a:r>
            <a:r>
              <a:rPr lang="en-US" altLang="zh-CN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</a:t>
            </a:r>
            <a:r>
              <a:rPr lang="zh-CN" altLang="en-US" sz="72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新会</a:t>
            </a:r>
            <a:endParaRPr lang="zh-CN" altLang="en-US" sz="72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97060" y="1877060"/>
            <a:ext cx="233807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r"/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2017055915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软工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林文轩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2250" y="264795"/>
            <a:ext cx="41986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新会，古称冈州，是广东历史文化名城，隶属广东江门，新会地处中国大陆珠江三角洲西南部的银洲湖畔，扼粤西南之咽喉，据珠三角之要冲，濒临南海，毗邻港澳，陆地面积1387平方公里，人口75万。</a:t>
            </a:r>
            <a:endParaRPr lang="zh-CN" altLang="en-US" sz="3200"/>
          </a:p>
        </p:txBody>
      </p:sp>
      <p:pic>
        <p:nvPicPr>
          <p:cNvPr id="5" name="图片 4" descr="新会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05" y="366395"/>
            <a:ext cx="5605145" cy="4913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5240" y="-28575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新会名人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梁启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" y="1341755"/>
            <a:ext cx="3106420" cy="3965575"/>
          </a:xfrm>
          <a:prstGeom prst="rect">
            <a:avLst/>
          </a:prstGeom>
        </p:spPr>
      </p:pic>
      <p:pic>
        <p:nvPicPr>
          <p:cNvPr id="6" name="图片 5" descr="陈白沙22"/>
          <p:cNvPicPr>
            <a:picLocks noChangeAspect="1"/>
          </p:cNvPicPr>
          <p:nvPr/>
        </p:nvPicPr>
        <p:blipFill>
          <a:blip r:embed="rId3"/>
          <a:srcRect l="14377" t="2429" r="12284" b="17005"/>
          <a:stretch>
            <a:fillRect/>
          </a:stretch>
        </p:blipFill>
        <p:spPr>
          <a:xfrm>
            <a:off x="7111365" y="1343025"/>
            <a:ext cx="2448560" cy="3963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5135" y="5588000"/>
            <a:ext cx="3215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梁启超（1873年2月23日—1929年1月19日），中国之新民、自由斋主人。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7110730" y="5572760"/>
            <a:ext cx="25342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陈献章(1428年-1500年)明代思想家、教育家、书法家、诗人，广东唯一一位从祀孔庙的明代硕儒，</a:t>
            </a:r>
            <a:endParaRPr lang="zh-CN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-12700"/>
            <a:ext cx="38557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新会特产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 descr="葵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80"/>
            <a:ext cx="3451225" cy="34512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74750" y="4899025"/>
            <a:ext cx="110109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葵扇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 descr="陈皮柑普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155" y="170180"/>
            <a:ext cx="5067935" cy="29502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48918" y="3272155"/>
            <a:ext cx="22244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陈皮柑普茶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48918" y="5286375"/>
            <a:ext cx="24784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白沙茅龙笔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 descr="茅龙笔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155" y="3634740"/>
            <a:ext cx="317373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9215438" y="1397000"/>
            <a:ext cx="247840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圭峰山</a:t>
            </a:r>
            <a:endParaRPr lang="zh-CN" altLang="en-US" sz="60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38908" y="2411730"/>
            <a:ext cx="283146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国家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级景区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737860" y="787400"/>
            <a:ext cx="512064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谢谢观赏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演示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夜黑人模糊</cp:lastModifiedBy>
  <cp:revision>9</cp:revision>
  <dcterms:created xsi:type="dcterms:W3CDTF">2017-11-16T15:22:00Z</dcterms:created>
  <dcterms:modified xsi:type="dcterms:W3CDTF">2017-11-18T13:24:45Z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