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4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2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47.png"/><Relationship Id="rId15" Type="http://schemas.openxmlformats.org/officeDocument/2006/relationships/image" Target="../media/image5.png"/><Relationship Id="rId10" Type="http://schemas.openxmlformats.org/officeDocument/2006/relationships/image" Target="../media/image23.png"/><Relationship Id="rId4" Type="http://schemas.openxmlformats.org/officeDocument/2006/relationships/image" Target="../media/image46.png"/><Relationship Id="rId9" Type="http://schemas.openxmlformats.org/officeDocument/2006/relationships/image" Target="../media/image102.png"/><Relationship Id="rId14" Type="http://schemas.openxmlformats.org/officeDocument/2006/relationships/image" Target="../media/image10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slideLayout" Target="../slideLayouts/slideLayout1.xml"/><Relationship Id="rId21" Type="http://schemas.openxmlformats.org/officeDocument/2006/relationships/image" Target="../media/image5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" Type="http://schemas.openxmlformats.org/officeDocument/2006/relationships/audio" Target="../media/media11.m4a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microsoft.com/office/2007/relationships/media" Target="../media/media11.m4a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30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19" Type="http://schemas.openxmlformats.org/officeDocument/2006/relationships/image" Target="../media/image118.png"/><Relationship Id="rId4" Type="http://schemas.openxmlformats.org/officeDocument/2006/relationships/image" Target="../media/image104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23.png"/><Relationship Id="rId12" Type="http://schemas.openxmlformats.org/officeDocument/2006/relationships/image" Target="../media/image117.png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6" Type="http://schemas.openxmlformats.org/officeDocument/2006/relationships/image" Target="../media/image122.png"/><Relationship Id="rId11" Type="http://schemas.openxmlformats.org/officeDocument/2006/relationships/image" Target="../media/image30.png"/><Relationship Id="rId5" Type="http://schemas.openxmlformats.org/officeDocument/2006/relationships/image" Target="../media/image121.png"/><Relationship Id="rId10" Type="http://schemas.openxmlformats.org/officeDocument/2006/relationships/image" Target="../media/image104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28.png"/><Relationship Id="rId12" Type="http://schemas.openxmlformats.org/officeDocument/2006/relationships/image" Target="../media/image130.png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6" Type="http://schemas.openxmlformats.org/officeDocument/2006/relationships/image" Target="../media/image127.png"/><Relationship Id="rId11" Type="http://schemas.openxmlformats.org/officeDocument/2006/relationships/image" Target="../media/image117.png"/><Relationship Id="rId5" Type="http://schemas.openxmlformats.org/officeDocument/2006/relationships/image" Target="../media/image121.png"/><Relationship Id="rId10" Type="http://schemas.openxmlformats.org/officeDocument/2006/relationships/image" Target="../media/image30.png"/><Relationship Id="rId4" Type="http://schemas.openxmlformats.org/officeDocument/2006/relationships/image" Target="../media/image120.png"/><Relationship Id="rId9" Type="http://schemas.openxmlformats.org/officeDocument/2006/relationships/image" Target="../media/image10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audio" Target="../media/media14.m4a"/><Relationship Id="rId21" Type="http://schemas.openxmlformats.org/officeDocument/2006/relationships/image" Target="../media/image144.png"/><Relationship Id="rId7" Type="http://schemas.openxmlformats.org/officeDocument/2006/relationships/image" Target="../media/image133.png"/><Relationship Id="rId12" Type="http://schemas.openxmlformats.org/officeDocument/2006/relationships/image" Target="../media/image117.png"/><Relationship Id="rId17" Type="http://schemas.openxmlformats.org/officeDocument/2006/relationships/image" Target="../media/image140.png"/><Relationship Id="rId2" Type="http://schemas.microsoft.com/office/2007/relationships/media" Target="../media/media14.m4a"/><Relationship Id="rId16" Type="http://schemas.openxmlformats.org/officeDocument/2006/relationships/image" Target="../media/image139.png"/><Relationship Id="rId20" Type="http://schemas.openxmlformats.org/officeDocument/2006/relationships/image" Target="../media/image143.png"/><Relationship Id="rId1" Type="http://schemas.openxmlformats.org/officeDocument/2006/relationships/tags" Target="../tags/tag5.xml"/><Relationship Id="rId6" Type="http://schemas.openxmlformats.org/officeDocument/2006/relationships/image" Target="../media/image132.png"/><Relationship Id="rId11" Type="http://schemas.openxmlformats.org/officeDocument/2006/relationships/image" Target="../media/image135.png"/><Relationship Id="rId5" Type="http://schemas.openxmlformats.org/officeDocument/2006/relationships/image" Target="../media/image131.png"/><Relationship Id="rId15" Type="http://schemas.openxmlformats.org/officeDocument/2006/relationships/image" Target="../media/image138.png"/><Relationship Id="rId10" Type="http://schemas.openxmlformats.org/officeDocument/2006/relationships/image" Target="../media/image30.png"/><Relationship Id="rId19" Type="http://schemas.openxmlformats.org/officeDocument/2006/relationships/image" Target="../media/image142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04.png"/><Relationship Id="rId14" Type="http://schemas.openxmlformats.org/officeDocument/2006/relationships/image" Target="../media/image137.png"/><Relationship Id="rId2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48.png"/><Relationship Id="rId2" Type="http://schemas.openxmlformats.org/officeDocument/2006/relationships/audio" Target="../media/media15.m4a"/><Relationship Id="rId1" Type="http://schemas.microsoft.com/office/2007/relationships/media" Target="../media/media15.m4a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10" Type="http://schemas.openxmlformats.org/officeDocument/2006/relationships/image" Target="../media/image5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5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slideLayout" Target="../slideLayouts/slideLayout1.xml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audio" Target="../media/media4.m4a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microsoft.com/office/2007/relationships/media" Target="../media/media4.m4a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9.png"/><Relationship Id="rId12" Type="http://schemas.openxmlformats.org/officeDocument/2006/relationships/image" Target="../media/image25.png"/><Relationship Id="rId17" Type="http://schemas.openxmlformats.org/officeDocument/2006/relationships/hyperlink" Target="https://youtu.be/sQ2c18DZScU" TargetMode="External"/><Relationship Id="rId2" Type="http://schemas.openxmlformats.org/officeDocument/2006/relationships/audio" Target="../media/media5.m4a"/><Relationship Id="rId16" Type="http://schemas.openxmlformats.org/officeDocument/2006/relationships/image" Target="../media/image5.png"/><Relationship Id="rId1" Type="http://schemas.microsoft.com/office/2007/relationships/media" Target="../media/media5.m4a"/><Relationship Id="rId6" Type="http://schemas.openxmlformats.org/officeDocument/2006/relationships/image" Target="../media/image48.png"/><Relationship Id="rId11" Type="http://schemas.openxmlformats.org/officeDocument/2006/relationships/image" Target="../media/image24.png"/><Relationship Id="rId5" Type="http://schemas.openxmlformats.org/officeDocument/2006/relationships/image" Target="../media/image47.png"/><Relationship Id="rId15" Type="http://schemas.openxmlformats.org/officeDocument/2006/relationships/image" Target="../media/image51.png"/><Relationship Id="rId10" Type="http://schemas.openxmlformats.org/officeDocument/2006/relationships/image" Target="../media/image23.png"/><Relationship Id="rId4" Type="http://schemas.openxmlformats.org/officeDocument/2006/relationships/image" Target="../media/image46.png"/><Relationship Id="rId9" Type="http://schemas.openxmlformats.org/officeDocument/2006/relationships/image" Target="../media/image22.png"/><Relationship Id="rId1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4.png"/><Relationship Id="rId3" Type="http://schemas.openxmlformats.org/officeDocument/2006/relationships/audio" Target="../media/media6.m4a"/><Relationship Id="rId21" Type="http://schemas.openxmlformats.org/officeDocument/2006/relationships/image" Target="../media/image67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3.png"/><Relationship Id="rId2" Type="http://schemas.microsoft.com/office/2007/relationships/media" Target="../media/media6.m4a"/><Relationship Id="rId16" Type="http://schemas.openxmlformats.org/officeDocument/2006/relationships/image" Target="../media/image30.png"/><Relationship Id="rId20" Type="http://schemas.openxmlformats.org/officeDocument/2006/relationships/image" Target="../media/image66.png"/><Relationship Id="rId1" Type="http://schemas.openxmlformats.org/officeDocument/2006/relationships/tags" Target="../tags/tag1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24" Type="http://schemas.openxmlformats.org/officeDocument/2006/relationships/image" Target="../media/image5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23" Type="http://schemas.openxmlformats.org/officeDocument/2006/relationships/image" Target="../media/image69.png"/><Relationship Id="rId10" Type="http://schemas.openxmlformats.org/officeDocument/2006/relationships/image" Target="../media/image57.png"/><Relationship Id="rId19" Type="http://schemas.openxmlformats.org/officeDocument/2006/relationships/image" Target="../media/image65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audio" Target="../media/media7.m4a"/><Relationship Id="rId7" Type="http://schemas.openxmlformats.org/officeDocument/2006/relationships/image" Target="../media/image72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microsoft.com/office/2007/relationships/media" Target="../media/media7.m4a"/><Relationship Id="rId16" Type="http://schemas.openxmlformats.org/officeDocument/2006/relationships/image" Target="../media/image78.png"/><Relationship Id="rId1" Type="http://schemas.openxmlformats.org/officeDocument/2006/relationships/tags" Target="../tags/tag2.xml"/><Relationship Id="rId6" Type="http://schemas.openxmlformats.org/officeDocument/2006/relationships/image" Target="../media/image71.png"/><Relationship Id="rId11" Type="http://schemas.openxmlformats.org/officeDocument/2006/relationships/image" Target="../media/image73.png"/><Relationship Id="rId5" Type="http://schemas.openxmlformats.org/officeDocument/2006/relationships/image" Target="../media/image70.png"/><Relationship Id="rId15" Type="http://schemas.openxmlformats.org/officeDocument/2006/relationships/image" Target="../media/image77.png"/><Relationship Id="rId10" Type="http://schemas.openxmlformats.org/officeDocument/2006/relationships/image" Target="../media/image63.png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30.png"/><Relationship Id="rId14" Type="http://schemas.openxmlformats.org/officeDocument/2006/relationships/image" Target="../media/image7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86.png"/><Relationship Id="rId3" Type="http://schemas.openxmlformats.org/officeDocument/2006/relationships/audio" Target="../media/media8.m4a"/><Relationship Id="rId7" Type="http://schemas.openxmlformats.org/officeDocument/2006/relationships/image" Target="../media/image83.png"/><Relationship Id="rId12" Type="http://schemas.openxmlformats.org/officeDocument/2006/relationships/image" Target="../media/image85.png"/><Relationship Id="rId17" Type="http://schemas.openxmlformats.org/officeDocument/2006/relationships/image" Target="../media/image5.png"/><Relationship Id="rId2" Type="http://schemas.microsoft.com/office/2007/relationships/media" Target="../media/media8.m4a"/><Relationship Id="rId16" Type="http://schemas.openxmlformats.org/officeDocument/2006/relationships/image" Target="../media/image89.png"/><Relationship Id="rId1" Type="http://schemas.openxmlformats.org/officeDocument/2006/relationships/tags" Target="../tags/tag3.xml"/><Relationship Id="rId6" Type="http://schemas.openxmlformats.org/officeDocument/2006/relationships/image" Target="../media/image82.png"/><Relationship Id="rId11" Type="http://schemas.openxmlformats.org/officeDocument/2006/relationships/image" Target="../media/image84.png"/><Relationship Id="rId5" Type="http://schemas.openxmlformats.org/officeDocument/2006/relationships/image" Target="../media/image81.png"/><Relationship Id="rId15" Type="http://schemas.openxmlformats.org/officeDocument/2006/relationships/image" Target="../media/image88.png"/><Relationship Id="rId10" Type="http://schemas.openxmlformats.org/officeDocument/2006/relationships/image" Target="../media/image63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30.png"/><Relationship Id="rId14" Type="http://schemas.openxmlformats.org/officeDocument/2006/relationships/image" Target="../media/image8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3" Type="http://schemas.openxmlformats.org/officeDocument/2006/relationships/audio" Target="../media/media9.m4a"/><Relationship Id="rId7" Type="http://schemas.openxmlformats.org/officeDocument/2006/relationships/image" Target="../media/image92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microsoft.com/office/2007/relationships/media" Target="../media/media9.m4a"/><Relationship Id="rId16" Type="http://schemas.openxmlformats.org/officeDocument/2006/relationships/image" Target="../media/image98.png"/><Relationship Id="rId1" Type="http://schemas.openxmlformats.org/officeDocument/2006/relationships/tags" Target="../tags/tag4.xml"/><Relationship Id="rId6" Type="http://schemas.openxmlformats.org/officeDocument/2006/relationships/image" Target="../media/image91.png"/><Relationship Id="rId11" Type="http://schemas.openxmlformats.org/officeDocument/2006/relationships/image" Target="../media/image93.png"/><Relationship Id="rId5" Type="http://schemas.openxmlformats.org/officeDocument/2006/relationships/image" Target="../media/image90.png"/><Relationship Id="rId15" Type="http://schemas.openxmlformats.org/officeDocument/2006/relationships/image" Target="../media/image97.png"/><Relationship Id="rId10" Type="http://schemas.openxmlformats.org/officeDocument/2006/relationships/image" Target="../media/image63.png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30.png"/><Relationship Id="rId14" Type="http://schemas.openxmlformats.org/officeDocument/2006/relationships/image" Target="../media/image9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8A9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9310" y="8016385"/>
            <a:ext cx="6205706" cy="169103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747041" y="569927"/>
            <a:ext cx="5084827" cy="191875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569390" y="3747259"/>
            <a:ext cx="3146933" cy="2591283"/>
            <a:chOff x="7569390" y="3747259"/>
            <a:chExt cx="3146933" cy="259128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7861962" y="3747259"/>
              <a:ext cx="2561790" cy="1873055"/>
              <a:chOff x="7861962" y="3747259"/>
              <a:chExt cx="2561790" cy="187305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861962" y="3747259"/>
                <a:ext cx="2561790" cy="1873055"/>
              </a:xfrm>
              <a:prstGeom prst="rect">
                <a:avLst/>
              </a:prstGeom>
            </p:spPr>
          </p:pic>
        </p:grpSp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95436" y="5546359"/>
              <a:ext cx="3315782" cy="920934"/>
            </a:xfrm>
            <a:prstGeom prst="rect">
              <a:avLst/>
            </a:prstGeom>
          </p:spPr>
        </p:pic>
      </p:grpSp>
      <p:pic>
        <p:nvPicPr>
          <p:cNvPr id="4" name="오디오 3">
            <a:hlinkClick r:id="" action="ppaction://media"/>
            <a:extLst>
              <a:ext uri="{FF2B5EF4-FFF2-40B4-BE49-F238E27FC236}">
                <a16:creationId xmlns:a16="http://schemas.microsoft.com/office/drawing/2014/main" id="{5D9F6207-6789-4CC5-EEDB-A4B4584294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7526000" y="95250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16"/>
    </mc:Choice>
    <mc:Fallback>
      <p:transition spd="slow" advTm="74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5D6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98935" y="6192068"/>
            <a:ext cx="3252452" cy="59310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3109" y="3727744"/>
            <a:ext cx="2781274" cy="278183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50554" y="6192068"/>
            <a:ext cx="3261700" cy="60263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65055" y="3727744"/>
            <a:ext cx="3301665" cy="278183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091811" y="6192068"/>
            <a:ext cx="3646042" cy="60263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335524" y="3727744"/>
            <a:ext cx="3551160" cy="27818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133065" y="5368278"/>
            <a:ext cx="438095" cy="438095"/>
            <a:chOff x="6133065" y="5368278"/>
            <a:chExt cx="438095" cy="4380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33065" y="5368278"/>
              <a:ext cx="438095" cy="438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18018" y="5368278"/>
            <a:ext cx="438095" cy="438095"/>
            <a:chOff x="11518018" y="5368278"/>
            <a:chExt cx="438095" cy="43809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18018" y="5368278"/>
              <a:ext cx="438095" cy="43809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21590" y="1138100"/>
            <a:ext cx="1349794" cy="48333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200001" y="1134182"/>
            <a:ext cx="3706377" cy="4223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261905" y="1283810"/>
            <a:ext cx="10273810" cy="106667"/>
            <a:chOff x="3261905" y="1283810"/>
            <a:chExt cx="10273810" cy="10666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61905" y="1283810"/>
              <a:ext cx="10273810" cy="10666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1029" y="9561429"/>
            <a:ext cx="423397" cy="39827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424191" y="9561429"/>
            <a:ext cx="423397" cy="398273"/>
          </a:xfrm>
          <a:prstGeom prst="rect">
            <a:avLst/>
          </a:prstGeom>
        </p:spPr>
      </p:pic>
      <p:pic>
        <p:nvPicPr>
          <p:cNvPr id="8" name="오디오 7">
            <a:hlinkClick r:id="" action="ppaction://media"/>
            <a:extLst>
              <a:ext uri="{FF2B5EF4-FFF2-40B4-BE49-F238E27FC236}">
                <a16:creationId xmlns:a16="http://schemas.microsoft.com/office/drawing/2014/main" id="{46AA9271-1E1F-A87C-DAB3-75B89D60D9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17526000" y="95250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79"/>
    </mc:Choice>
    <mc:Fallback>
      <p:transition spd="slow" advTm="13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3" y="1138098"/>
            <a:ext cx="462023" cy="4833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643" y="4047619"/>
            <a:ext cx="4685714" cy="4685714"/>
            <a:chOff x="2694643" y="4047619"/>
            <a:chExt cx="4685714" cy="4685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94643" y="4047619"/>
              <a:ext cx="4685714" cy="46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88410" y="4047619"/>
            <a:ext cx="4685714" cy="4685714"/>
            <a:chOff x="10988410" y="4047619"/>
            <a:chExt cx="4685714" cy="4685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88410" y="4047619"/>
              <a:ext cx="4685714" cy="46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62999" y="4260788"/>
            <a:ext cx="4201845" cy="4201845"/>
            <a:chOff x="7062999" y="4260788"/>
            <a:chExt cx="4201845" cy="420184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62999" y="4260788"/>
              <a:ext cx="4201845" cy="420184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506572" y="5593122"/>
            <a:ext cx="3098647" cy="66376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438864" y="6470969"/>
            <a:ext cx="2953276" cy="85157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817534" y="5279305"/>
            <a:ext cx="2817210" cy="158905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683877" y="6861210"/>
            <a:ext cx="2696520" cy="46799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051173" y="5593125"/>
            <a:ext cx="2386828" cy="116247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732627" y="6661445"/>
            <a:ext cx="2896943" cy="82300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59170" y="2444322"/>
            <a:ext cx="4988428" cy="106395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305960" y="2814558"/>
            <a:ext cx="2489530" cy="46272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780025" y="5255238"/>
            <a:ext cx="514949" cy="106667"/>
            <a:chOff x="4780025" y="5255238"/>
            <a:chExt cx="514949" cy="10666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80025" y="5255238"/>
              <a:ext cx="514949" cy="1066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073793" y="5255238"/>
            <a:ext cx="514949" cy="106667"/>
            <a:chOff x="13073793" y="5255238"/>
            <a:chExt cx="514949" cy="10666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073793" y="5255238"/>
              <a:ext cx="514949" cy="106667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809525" y="1134182"/>
            <a:ext cx="3086130" cy="47021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87567" y="9561429"/>
            <a:ext cx="456083" cy="39827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7425429" y="9561429"/>
            <a:ext cx="421930" cy="398273"/>
          </a:xfrm>
          <a:prstGeom prst="rect">
            <a:avLst/>
          </a:prstGeom>
        </p:spPr>
      </p:pic>
      <p:pic>
        <p:nvPicPr>
          <p:cNvPr id="3" name="오디오 2">
            <a:hlinkClick r:id="" action="ppaction://media"/>
            <a:extLst>
              <a:ext uri="{FF2B5EF4-FFF2-40B4-BE49-F238E27FC236}">
                <a16:creationId xmlns:a16="http://schemas.microsoft.com/office/drawing/2014/main" id="{6CF5476A-BC85-A908-48F9-715F820855E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17526000" y="95250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878"/>
    </mc:Choice>
    <mc:Fallback>
      <p:transition spd="slow" advTm="98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59170" y="1751074"/>
            <a:ext cx="3426562" cy="106395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39548" y="2797463"/>
            <a:ext cx="3048210" cy="67916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7567" y="9561429"/>
            <a:ext cx="434806" cy="45224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425429" y="9561429"/>
            <a:ext cx="400663" cy="3982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9932" y="3508398"/>
            <a:ext cx="2994039" cy="92996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1806" y="4541132"/>
            <a:ext cx="5699265" cy="228423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21593" y="1138098"/>
            <a:ext cx="462023" cy="4833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809525" y="1134182"/>
            <a:ext cx="3086130" cy="4702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360792" y="4584970"/>
            <a:ext cx="10250393" cy="4027219"/>
            <a:chOff x="7360792" y="4584970"/>
            <a:chExt cx="10250393" cy="40272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60792" y="4584970"/>
              <a:ext cx="10250393" cy="4027219"/>
            </a:xfrm>
            <a:prstGeom prst="rect">
              <a:avLst/>
            </a:prstGeom>
          </p:spPr>
        </p:pic>
      </p:grpSp>
      <p:pic>
        <p:nvPicPr>
          <p:cNvPr id="9" name="오디오 8">
            <a:hlinkClick r:id="" action="ppaction://media"/>
            <a:extLst>
              <a:ext uri="{FF2B5EF4-FFF2-40B4-BE49-F238E27FC236}">
                <a16:creationId xmlns:a16="http://schemas.microsoft.com/office/drawing/2014/main" id="{EFEA7E6D-28B9-7ACF-A48F-830345F7CC4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7526000" y="95250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64"/>
    </mc:Choice>
    <mc:Fallback>
      <p:transition spd="slow" advTm="51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59170" y="1751074"/>
            <a:ext cx="3426562" cy="106395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39548" y="2797463"/>
            <a:ext cx="3048210" cy="67916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2241" y="9561429"/>
            <a:ext cx="364978" cy="39827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35906" y="9561429"/>
            <a:ext cx="364978" cy="39827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45573" y="3523504"/>
            <a:ext cx="2850668" cy="105377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87480" y="4544997"/>
            <a:ext cx="3770996" cy="269703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21593" y="1138098"/>
            <a:ext cx="462023" cy="4833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809525" y="1134182"/>
            <a:ext cx="3086130" cy="4702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697625" y="4579282"/>
            <a:ext cx="11264537" cy="3212564"/>
            <a:chOff x="5697625" y="4579282"/>
            <a:chExt cx="11264537" cy="321256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97625" y="4579282"/>
              <a:ext cx="11264537" cy="3212564"/>
            </a:xfrm>
            <a:prstGeom prst="rect">
              <a:avLst/>
            </a:prstGeom>
          </p:spPr>
        </p:pic>
      </p:grpSp>
      <p:pic>
        <p:nvPicPr>
          <p:cNvPr id="9" name="오디오 8">
            <a:hlinkClick r:id="" action="ppaction://media"/>
            <a:extLst>
              <a:ext uri="{FF2B5EF4-FFF2-40B4-BE49-F238E27FC236}">
                <a16:creationId xmlns:a16="http://schemas.microsoft.com/office/drawing/2014/main" id="{AD8F3118-2A90-0C41-98B8-413624480EE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7526000" y="95250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83"/>
    </mc:Choice>
    <mc:Fallback>
      <p:transition spd="slow" advTm="68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846583" y="2886216"/>
            <a:ext cx="8437560" cy="375348"/>
            <a:chOff x="8846583" y="2886216"/>
            <a:chExt cx="8437560" cy="3753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46583" y="2886216"/>
              <a:ext cx="8437560" cy="37534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93693" y="-35647"/>
            <a:ext cx="23177431" cy="1176364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649031" y="2829073"/>
            <a:ext cx="11648881" cy="48349"/>
            <a:chOff x="5649031" y="2829073"/>
            <a:chExt cx="11648881" cy="4834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5649031" y="2829073"/>
              <a:ext cx="11648881" cy="4834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414951" y="8766568"/>
            <a:ext cx="11910499" cy="48349"/>
            <a:chOff x="5414951" y="8766568"/>
            <a:chExt cx="11910499" cy="4834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5414951" y="8766568"/>
              <a:ext cx="11910499" cy="4834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21590" y="1138100"/>
            <a:ext cx="462022" cy="48333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84166" y="1645699"/>
            <a:ext cx="3125019" cy="120680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809525" y="1134182"/>
            <a:ext cx="3086130" cy="47021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455928" y="2151066"/>
            <a:ext cx="3104120" cy="46272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82549" y="2806250"/>
            <a:ext cx="2533444" cy="6079846"/>
            <a:chOff x="1682549" y="2806250"/>
            <a:chExt cx="2533444" cy="607984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82549" y="2806250"/>
              <a:ext cx="2533444" cy="607984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013648" y="4319715"/>
            <a:ext cx="687017" cy="4573621"/>
            <a:chOff x="5013648" y="4319715"/>
            <a:chExt cx="687017" cy="4573621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5110630" y="4319715"/>
              <a:ext cx="590034" cy="246857"/>
              <a:chOff x="5110630" y="4319715"/>
              <a:chExt cx="590034" cy="24685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110630" y="4319715"/>
                <a:ext cx="590034" cy="24685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110630" y="8646480"/>
              <a:ext cx="590034" cy="246857"/>
              <a:chOff x="5110630" y="8646480"/>
              <a:chExt cx="590034" cy="246857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110630" y="8646480"/>
                <a:ext cx="590034" cy="246857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2954632" y="6495275"/>
              <a:ext cx="4364888" cy="246857"/>
              <a:chOff x="2954632" y="6495275"/>
              <a:chExt cx="4364888" cy="24685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6200000">
                <a:off x="2954632" y="6495275"/>
                <a:ext cx="4364888" cy="246857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4474974" y="7978759"/>
            <a:ext cx="4639473" cy="1496591"/>
            <a:chOff x="4474974" y="7978759"/>
            <a:chExt cx="4639473" cy="1496591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4573916" y="7978759"/>
              <a:ext cx="590034" cy="246857"/>
              <a:chOff x="4573916" y="7978759"/>
              <a:chExt cx="590034" cy="246857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573916" y="7978759"/>
                <a:ext cx="590034" cy="246857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4574077" y="9228493"/>
              <a:ext cx="4540370" cy="246857"/>
              <a:chOff x="4574077" y="9228493"/>
              <a:chExt cx="4540370" cy="246857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574077" y="9228493"/>
                <a:ext cx="4540370" cy="246857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957579" y="8587669"/>
              <a:ext cx="1281649" cy="246857"/>
              <a:chOff x="3957579" y="8587669"/>
              <a:chExt cx="1281649" cy="246857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6200000">
                <a:off x="3957579" y="8587669"/>
                <a:ext cx="1281649" cy="246857"/>
              </a:xfrm>
              <a:prstGeom prst="rect">
                <a:avLst/>
              </a:prstGeom>
            </p:spPr>
          </p:pic>
        </p:grpSp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266990" y="9014268"/>
            <a:ext cx="5009165" cy="828555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79860" y="9561429"/>
            <a:ext cx="398673" cy="398273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7435906" y="9561429"/>
            <a:ext cx="386444" cy="398273"/>
          </a:xfrm>
          <a:prstGeom prst="rect">
            <a:avLst/>
          </a:prstGeom>
        </p:spPr>
      </p:pic>
      <p:pic>
        <p:nvPicPr>
          <p:cNvPr id="2" name="오디오 1">
            <a:hlinkClick r:id="" action="ppaction://media"/>
            <a:extLst>
              <a:ext uri="{FF2B5EF4-FFF2-40B4-BE49-F238E27FC236}">
                <a16:creationId xmlns:a16="http://schemas.microsoft.com/office/drawing/2014/main" id="{0615E87A-18E3-49F3-36FF-054038A57BDA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17526000" y="9525000"/>
            <a:ext cx="609600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688"/>
    </mc:Choice>
    <mc:Fallback>
      <p:transition spd="slow" advTm="276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8A9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75328" y="3406681"/>
            <a:ext cx="13762204" cy="40482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1274" y="1138098"/>
            <a:ext cx="2154413" cy="44439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00001" y="1134182"/>
            <a:ext cx="3706377" cy="4223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61905" y="1283810"/>
            <a:ext cx="10273810" cy="106667"/>
            <a:chOff x="3261905" y="1283810"/>
            <a:chExt cx="10273810" cy="10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61905" y="1283810"/>
              <a:ext cx="10273810" cy="1066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2241" y="9561429"/>
            <a:ext cx="386644" cy="39827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435906" y="9561429"/>
            <a:ext cx="386644" cy="398273"/>
          </a:xfrm>
          <a:prstGeom prst="rect">
            <a:avLst/>
          </a:prstGeom>
        </p:spPr>
      </p:pic>
      <p:pic>
        <p:nvPicPr>
          <p:cNvPr id="5" name="오디오 4">
            <a:hlinkClick r:id="" action="ppaction://media"/>
            <a:extLst>
              <a:ext uri="{FF2B5EF4-FFF2-40B4-BE49-F238E27FC236}">
                <a16:creationId xmlns:a16="http://schemas.microsoft.com/office/drawing/2014/main" id="{CB747508-33B0-26FF-CE9D-53CB558F584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7526000" y="95250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26"/>
    </mc:Choice>
    <mc:Fallback>
      <p:transition spd="slow" advTm="78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0" y="1138100"/>
            <a:ext cx="1349794" cy="4833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200001" y="1134182"/>
            <a:ext cx="3706377" cy="42233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61905" y="1283810"/>
            <a:ext cx="10273810" cy="106667"/>
            <a:chOff x="3261905" y="1283810"/>
            <a:chExt cx="10273810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61905" y="1283810"/>
              <a:ext cx="10273810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98935" y="6192068"/>
            <a:ext cx="3252452" cy="59310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23109" y="3727744"/>
            <a:ext cx="2781274" cy="278183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50554" y="6192068"/>
            <a:ext cx="3261700" cy="60263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65055" y="3727744"/>
            <a:ext cx="3301665" cy="27818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091811" y="6192068"/>
            <a:ext cx="3646042" cy="60263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335524" y="3727744"/>
            <a:ext cx="3551160" cy="27818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133065" y="5368278"/>
            <a:ext cx="438095" cy="438095"/>
            <a:chOff x="6133065" y="5368278"/>
            <a:chExt cx="438095" cy="43809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33065" y="5368278"/>
              <a:ext cx="438095" cy="438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18018" y="5368278"/>
            <a:ext cx="438095" cy="438095"/>
            <a:chOff x="11518018" y="5368278"/>
            <a:chExt cx="438095" cy="43809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518018" y="5368278"/>
              <a:ext cx="438095" cy="43809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1030" y="9561422"/>
            <a:ext cx="427292" cy="39827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424153" y="9561422"/>
            <a:ext cx="427292" cy="398273"/>
          </a:xfrm>
          <a:prstGeom prst="rect">
            <a:avLst/>
          </a:prstGeom>
        </p:spPr>
      </p:pic>
      <p:pic>
        <p:nvPicPr>
          <p:cNvPr id="4" name="오디오 3">
            <a:hlinkClick r:id="" action="ppaction://media"/>
            <a:extLst>
              <a:ext uri="{FF2B5EF4-FFF2-40B4-BE49-F238E27FC236}">
                <a16:creationId xmlns:a16="http://schemas.microsoft.com/office/drawing/2014/main" id="{90BBAAED-B124-E204-FFD2-6C5A576A788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17526000" y="95250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81"/>
    </mc:Choice>
    <mc:Fallback>
      <p:transition spd="slow" advTm="91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5D6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98935" y="6192068"/>
            <a:ext cx="3252452" cy="59310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3109" y="3727744"/>
            <a:ext cx="2781274" cy="278183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50554" y="6192068"/>
            <a:ext cx="3261700" cy="60263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65055" y="3727744"/>
            <a:ext cx="3301665" cy="278183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091811" y="6192068"/>
            <a:ext cx="3646042" cy="60263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335524" y="3727744"/>
            <a:ext cx="3551160" cy="27818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133065" y="5368278"/>
            <a:ext cx="438095" cy="438095"/>
            <a:chOff x="6133065" y="5368278"/>
            <a:chExt cx="438095" cy="4380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33065" y="5368278"/>
              <a:ext cx="438095" cy="438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18018" y="5368278"/>
            <a:ext cx="438095" cy="438095"/>
            <a:chOff x="11518018" y="5368278"/>
            <a:chExt cx="438095" cy="43809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18018" y="5368278"/>
              <a:ext cx="438095" cy="43809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21590" y="1138100"/>
            <a:ext cx="1349794" cy="48333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200001" y="1134182"/>
            <a:ext cx="3706377" cy="4223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261905" y="1283810"/>
            <a:ext cx="10273810" cy="106667"/>
            <a:chOff x="3261905" y="1283810"/>
            <a:chExt cx="10273810" cy="10666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61905" y="1283810"/>
              <a:ext cx="10273810" cy="10666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1030" y="9561422"/>
            <a:ext cx="401930" cy="39827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424153" y="9561422"/>
            <a:ext cx="401921" cy="398273"/>
          </a:xfrm>
          <a:prstGeom prst="rect">
            <a:avLst/>
          </a:prstGeom>
        </p:spPr>
      </p:pic>
      <p:pic>
        <p:nvPicPr>
          <p:cNvPr id="8" name="오디오 7">
            <a:hlinkClick r:id="" action="ppaction://media"/>
            <a:extLst>
              <a:ext uri="{FF2B5EF4-FFF2-40B4-BE49-F238E27FC236}">
                <a16:creationId xmlns:a16="http://schemas.microsoft.com/office/drawing/2014/main" id="{916FCE09-BFE4-FC28-C4B5-B86FDBEA509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17526000" y="95250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194">
        <p:fade/>
      </p:transition>
    </mc:Choice>
    <mc:Fallback>
      <p:transition spd="med" advTm="119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1590" y="1138100"/>
            <a:ext cx="415898" cy="4833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809525" y="1134182"/>
            <a:ext cx="3086130" cy="47021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3774" y="9561422"/>
            <a:ext cx="420663" cy="39827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426897" y="9561422"/>
            <a:ext cx="420663" cy="39827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70609" y="7161705"/>
            <a:ext cx="5918955" cy="21019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357377" y="8383567"/>
            <a:ext cx="7112548" cy="11602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193168" y="8529748"/>
            <a:ext cx="755097" cy="755097"/>
            <a:chOff x="8193168" y="8529748"/>
            <a:chExt cx="755097" cy="75509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93168" y="8529748"/>
              <a:ext cx="755097" cy="75509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210139" y="8641073"/>
            <a:ext cx="740909" cy="64904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32616" y="6722921"/>
            <a:ext cx="3006630" cy="7205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86433" y="1661332"/>
            <a:ext cx="14312849" cy="4964299"/>
            <a:chOff x="1986433" y="1661332"/>
            <a:chExt cx="14312849" cy="4964299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986433" y="1661332"/>
              <a:ext cx="13651821" cy="4964299"/>
              <a:chOff x="1986433" y="1661332"/>
              <a:chExt cx="13651821" cy="496429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986433" y="1661332"/>
                <a:ext cx="13651821" cy="496429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359647" y="2555522"/>
              <a:ext cx="3774549" cy="4013550"/>
              <a:chOff x="3359647" y="2555522"/>
              <a:chExt cx="3774549" cy="4013550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3359647" y="2555522"/>
                <a:ext cx="3774549" cy="4013550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92346" y="2989487"/>
              <a:ext cx="7438327" cy="1918958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96831" y="4508067"/>
              <a:ext cx="5050071" cy="845098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4166020" y="4624051"/>
              <a:ext cx="1115132" cy="646118"/>
              <a:chOff x="14166020" y="4624051"/>
              <a:chExt cx="1115132" cy="646118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4166020" y="4624051"/>
                <a:ext cx="1115132" cy="64611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2400654" y="2864542"/>
              <a:ext cx="1270571" cy="1000679"/>
              <a:chOff x="2400654" y="2864542"/>
              <a:chExt cx="1270571" cy="1000679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2400654" y="2864542"/>
                <a:ext cx="1270571" cy="1000679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660000">
              <a:off x="2309479" y="3141832"/>
              <a:ext cx="1212710" cy="402015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357377" y="6775662"/>
            <a:ext cx="5827014" cy="116024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193168" y="6922096"/>
            <a:ext cx="755097" cy="755097"/>
            <a:chOff x="8193168" y="6922096"/>
            <a:chExt cx="755097" cy="75509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93168" y="6922096"/>
              <a:ext cx="755097" cy="755097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188611" y="7033422"/>
            <a:ext cx="736757" cy="649043"/>
          </a:xfrm>
          <a:prstGeom prst="rect">
            <a:avLst/>
          </a:prstGeom>
        </p:spPr>
      </p:pic>
      <p:pic>
        <p:nvPicPr>
          <p:cNvPr id="4" name="오디오 3">
            <a:hlinkClick r:id="" action="ppaction://media"/>
            <a:extLst>
              <a:ext uri="{FF2B5EF4-FFF2-40B4-BE49-F238E27FC236}">
                <a16:creationId xmlns:a16="http://schemas.microsoft.com/office/drawing/2014/main" id="{B90F43AB-7790-F786-06D7-304D42C7509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17526000" y="95250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979"/>
    </mc:Choice>
    <mc:Fallback>
      <p:transition spd="slow" advTm="199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5D6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98935" y="6192068"/>
            <a:ext cx="3252452" cy="59310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3109" y="3727744"/>
            <a:ext cx="2781274" cy="278183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50554" y="6192068"/>
            <a:ext cx="3261700" cy="60263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65055" y="3727744"/>
            <a:ext cx="3301665" cy="278183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091811" y="6192068"/>
            <a:ext cx="3646042" cy="60263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335524" y="3727744"/>
            <a:ext cx="3551160" cy="27818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133065" y="5368278"/>
            <a:ext cx="438095" cy="438095"/>
            <a:chOff x="6133065" y="5368278"/>
            <a:chExt cx="438095" cy="4380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33065" y="5368278"/>
              <a:ext cx="438095" cy="438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518018" y="5368278"/>
            <a:ext cx="438095" cy="438095"/>
            <a:chOff x="11518018" y="5368278"/>
            <a:chExt cx="438095" cy="43809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18018" y="5368278"/>
              <a:ext cx="438095" cy="43809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21590" y="1138100"/>
            <a:ext cx="1349794" cy="48333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200001" y="1134182"/>
            <a:ext cx="3706377" cy="4223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261905" y="1283810"/>
            <a:ext cx="10273810" cy="106667"/>
            <a:chOff x="3261905" y="1283810"/>
            <a:chExt cx="10273810" cy="10666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61905" y="1283810"/>
              <a:ext cx="10273810" cy="10666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01852" y="9561429"/>
            <a:ext cx="456283" cy="39827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424191" y="9561429"/>
            <a:ext cx="423606" cy="398273"/>
          </a:xfrm>
          <a:prstGeom prst="rect">
            <a:avLst/>
          </a:prstGeom>
        </p:spPr>
      </p:pic>
      <p:pic>
        <p:nvPicPr>
          <p:cNvPr id="8" name="오디오 7">
            <a:hlinkClick r:id="" action="ppaction://media"/>
            <a:extLst>
              <a:ext uri="{FF2B5EF4-FFF2-40B4-BE49-F238E27FC236}">
                <a16:creationId xmlns:a16="http://schemas.microsoft.com/office/drawing/2014/main" id="{0D8062AD-E451-E253-0B59-FA462ED28A0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7526000" y="9525000"/>
            <a:ext cx="609600" cy="60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AA2D5C-C00A-D05A-20ED-70745D677EB0}"/>
              </a:ext>
            </a:extLst>
          </p:cNvPr>
          <p:cNvSpPr txBox="1"/>
          <p:nvPr/>
        </p:nvSpPr>
        <p:spPr>
          <a:xfrm>
            <a:off x="1219200" y="9552270"/>
            <a:ext cx="6063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영상 유튜브 링크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17"/>
              </a:rPr>
              <a:t>https://youtu.be/sQ2c18DZScU</a:t>
            </a:r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94"/>
    </mc:Choice>
    <mc:Fallback>
      <p:transition spd="slow" advTm="37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9405" y="1846933"/>
            <a:ext cx="9597164" cy="7716555"/>
            <a:chOff x="1609405" y="1846933"/>
            <a:chExt cx="9597164" cy="77165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405" y="1846933"/>
              <a:ext cx="9597164" cy="77165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61380" y="8595845"/>
            <a:ext cx="701239" cy="353332"/>
            <a:chOff x="10061380" y="8595845"/>
            <a:chExt cx="701239" cy="3533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61380" y="8595845"/>
              <a:ext cx="701239" cy="3533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86021" y="5998778"/>
            <a:ext cx="8476598" cy="353332"/>
            <a:chOff x="2286021" y="5998778"/>
            <a:chExt cx="8476598" cy="3533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86021" y="5998778"/>
              <a:ext cx="8476598" cy="3533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516889" y="6424648"/>
            <a:ext cx="1588003" cy="353332"/>
            <a:chOff x="4516889" y="6424648"/>
            <a:chExt cx="1588003" cy="35333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6889" y="6424648"/>
              <a:ext cx="1588003" cy="3533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506134" y="6805519"/>
            <a:ext cx="571219" cy="353332"/>
            <a:chOff x="5506134" y="6805519"/>
            <a:chExt cx="571219" cy="35333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06134" y="6805519"/>
              <a:ext cx="571219" cy="3533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506134" y="8579207"/>
            <a:ext cx="2168633" cy="353332"/>
            <a:chOff x="5506134" y="8579207"/>
            <a:chExt cx="2168633" cy="3533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06134" y="8579207"/>
              <a:ext cx="2168633" cy="3533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532034" y="8018032"/>
            <a:ext cx="353332" cy="353332"/>
            <a:chOff x="5532034" y="8018032"/>
            <a:chExt cx="353332" cy="35333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32034" y="8018032"/>
              <a:ext cx="353332" cy="35333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355081" y="3070661"/>
            <a:ext cx="2814752" cy="178961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407751" y="2521531"/>
            <a:ext cx="2435443" cy="60823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397368" y="5045453"/>
            <a:ext cx="5233382" cy="350999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1593" y="1138098"/>
            <a:ext cx="460565" cy="48333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809525" y="1134182"/>
            <a:ext cx="3086949" cy="47021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516889" y="8595845"/>
            <a:ext cx="7928785" cy="1057441"/>
            <a:chOff x="4516889" y="8595845"/>
            <a:chExt cx="7928785" cy="1057441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4516889" y="8977420"/>
              <a:ext cx="3995440" cy="510729"/>
              <a:chOff x="4516889" y="8977420"/>
              <a:chExt cx="3995440" cy="510729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4516889" y="8977420"/>
                <a:ext cx="3995440" cy="510729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8448803" y="8595845"/>
              <a:ext cx="3996871" cy="1057441"/>
              <a:chOff x="8448803" y="8595845"/>
              <a:chExt cx="3996871" cy="1057441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11412156" y="8595845"/>
                <a:ext cx="892984" cy="1017166"/>
                <a:chOff x="11412156" y="8595845"/>
                <a:chExt cx="892984" cy="1017166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9" cstate="print"/>
                <a:stretch>
                  <a:fillRect/>
                </a:stretch>
              </p:blipFill>
              <p:spPr>
                <a:xfrm>
                  <a:off x="11412156" y="8595845"/>
                  <a:ext cx="892984" cy="1017166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8448803" y="9167423"/>
                <a:ext cx="3004661" cy="146772"/>
                <a:chOff x="8448803" y="9167423"/>
                <a:chExt cx="3004661" cy="146772"/>
              </a:xfrm>
            </p:grpSpPr>
            <p:pic>
              <p:nvPicPr>
                <p:cNvPr id="40" name="Object 39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8448803" y="9167423"/>
                  <a:ext cx="3004661" cy="146772"/>
                </a:xfrm>
                <a:prstGeom prst="rect">
                  <a:avLst/>
                </a:prstGeom>
              </p:spPr>
            </p:pic>
          </p:grpSp>
          <p:grpSp>
            <p:nvGrpSpPr>
              <p:cNvPr id="1014" name="그룹 1014"/>
              <p:cNvGrpSpPr/>
              <p:nvPr/>
            </p:nvGrpSpPr>
            <p:grpSpPr>
              <a:xfrm>
                <a:off x="11412156" y="8599550"/>
                <a:ext cx="1033518" cy="1053736"/>
                <a:chOff x="11412156" y="8599550"/>
                <a:chExt cx="1033518" cy="1053736"/>
              </a:xfrm>
            </p:grpSpPr>
            <p:pic>
              <p:nvPicPr>
                <p:cNvPr id="43" name="Object 42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11412156" y="8599550"/>
                  <a:ext cx="1033518" cy="1053736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87567" y="9561429"/>
            <a:ext cx="458730" cy="398273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7425429" y="9561429"/>
            <a:ext cx="424587" cy="398273"/>
          </a:xfrm>
          <a:prstGeom prst="rect">
            <a:avLst/>
          </a:prstGeom>
        </p:spPr>
      </p:pic>
      <p:pic>
        <p:nvPicPr>
          <p:cNvPr id="2" name="오디오 1">
            <a:hlinkClick r:id="" action="ppaction://media"/>
            <a:extLst>
              <a:ext uri="{FF2B5EF4-FFF2-40B4-BE49-F238E27FC236}">
                <a16:creationId xmlns:a16="http://schemas.microsoft.com/office/drawing/2014/main" id="{1461C29F-3D40-9060-FEB7-82590F2898DC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17526000" y="9525000"/>
            <a:ext cx="609600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14"/>
    </mc:Choice>
    <mc:Fallback>
      <p:transition spd="slow" advTm="120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55046" y="3070665"/>
            <a:ext cx="3647248" cy="178961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07715" y="2521534"/>
            <a:ext cx="3857262" cy="60823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97332" y="5045456"/>
            <a:ext cx="2500353" cy="121050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21593" y="1138098"/>
            <a:ext cx="460565" cy="4833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809525" y="1134182"/>
            <a:ext cx="3086949" cy="4702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57552" y="1783257"/>
            <a:ext cx="9092144" cy="7783139"/>
            <a:chOff x="1457552" y="1783257"/>
            <a:chExt cx="9092144" cy="778313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57552" y="1783257"/>
              <a:ext cx="9092144" cy="778313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43747" y="7021113"/>
            <a:ext cx="4358302" cy="1910791"/>
            <a:chOff x="9443747" y="7021113"/>
            <a:chExt cx="4358302" cy="19107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43747" y="7021113"/>
              <a:ext cx="4358302" cy="19107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59307" y="8061818"/>
            <a:ext cx="1643697" cy="632542"/>
            <a:chOff x="1959307" y="8061818"/>
            <a:chExt cx="1643697" cy="63254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59307" y="8061818"/>
              <a:ext cx="1643697" cy="6325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63934" y="8670933"/>
            <a:ext cx="1860752" cy="374840"/>
            <a:chOff x="1963934" y="8670933"/>
            <a:chExt cx="1860752" cy="37484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63934" y="8670933"/>
              <a:ext cx="1860752" cy="37484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575466" y="8312060"/>
            <a:ext cx="5701219" cy="146772"/>
            <a:chOff x="3575466" y="8312060"/>
            <a:chExt cx="5701219" cy="14677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75466" y="8312060"/>
              <a:ext cx="5701219" cy="14677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276684" y="7021113"/>
            <a:ext cx="4846071" cy="2053873"/>
            <a:chOff x="9276684" y="7021113"/>
            <a:chExt cx="4846071" cy="205387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276684" y="7021113"/>
              <a:ext cx="4846071" cy="2053873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87567" y="9561429"/>
            <a:ext cx="456492" cy="39827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7425429" y="9561429"/>
            <a:ext cx="422340" cy="398273"/>
          </a:xfrm>
          <a:prstGeom prst="rect">
            <a:avLst/>
          </a:prstGeom>
        </p:spPr>
      </p:pic>
      <p:pic>
        <p:nvPicPr>
          <p:cNvPr id="6" name="오디오 5">
            <a:hlinkClick r:id="" action="ppaction://media"/>
            <a:extLst>
              <a:ext uri="{FF2B5EF4-FFF2-40B4-BE49-F238E27FC236}">
                <a16:creationId xmlns:a16="http://schemas.microsoft.com/office/drawing/2014/main" id="{6CD6F5EC-CBE2-9480-E019-4502FB103D94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17526000" y="9525000"/>
            <a:ext cx="609600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25"/>
    </mc:Choice>
    <mc:Fallback>
      <p:transition spd="slow" advTm="63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55046" y="3070665"/>
            <a:ext cx="3769390" cy="178961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07715" y="2521534"/>
            <a:ext cx="4012319" cy="60823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97332" y="5045456"/>
            <a:ext cx="3923839" cy="213305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21593" y="1138098"/>
            <a:ext cx="460565" cy="4833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809525" y="1134182"/>
            <a:ext cx="3086949" cy="4702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6225" y="2153818"/>
            <a:ext cx="9909958" cy="6395407"/>
            <a:chOff x="1116225" y="2153818"/>
            <a:chExt cx="9909958" cy="639540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6225" y="2153818"/>
              <a:ext cx="9909958" cy="63954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39644" y="3704766"/>
            <a:ext cx="1802659" cy="388391"/>
            <a:chOff x="9139644" y="3704766"/>
            <a:chExt cx="1802659" cy="38839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39644" y="3704766"/>
              <a:ext cx="1802659" cy="3883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3454" y="2833164"/>
            <a:ext cx="1803746" cy="396894"/>
            <a:chOff x="1513454" y="2833164"/>
            <a:chExt cx="1803746" cy="39689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13454" y="2833164"/>
              <a:ext cx="1803746" cy="39689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13454" y="4591836"/>
            <a:ext cx="9018527" cy="826251"/>
            <a:chOff x="1513454" y="4591836"/>
            <a:chExt cx="9018527" cy="82625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13454" y="4591836"/>
              <a:ext cx="9018527" cy="82625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87567" y="9561429"/>
            <a:ext cx="456083" cy="39827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7425429" y="9561429"/>
            <a:ext cx="421930" cy="398273"/>
          </a:xfrm>
          <a:prstGeom prst="rect">
            <a:avLst/>
          </a:prstGeom>
        </p:spPr>
      </p:pic>
      <p:pic>
        <p:nvPicPr>
          <p:cNvPr id="6" name="오디오 5">
            <a:hlinkClick r:id="" action="ppaction://media"/>
            <a:extLst>
              <a:ext uri="{FF2B5EF4-FFF2-40B4-BE49-F238E27FC236}">
                <a16:creationId xmlns:a16="http://schemas.microsoft.com/office/drawing/2014/main" id="{8F1E4782-3C9C-887D-A6B1-6FDFAB3B8C1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17526000" y="9525000"/>
            <a:ext cx="609600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90"/>
    </mc:Choice>
    <mc:Fallback>
      <p:transition spd="slow" advTm="93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55046" y="3070665"/>
            <a:ext cx="2974343" cy="178961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07715" y="2521534"/>
            <a:ext cx="3443634" cy="60823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97332" y="5045456"/>
            <a:ext cx="2252848" cy="16649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21593" y="1138098"/>
            <a:ext cx="460565" cy="48333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495238" y="1283810"/>
            <a:ext cx="11040476" cy="106667"/>
            <a:chOff x="2495238" y="1283810"/>
            <a:chExt cx="11040476" cy="10666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95238" y="1283810"/>
              <a:ext cx="11040476" cy="10666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809525" y="1134182"/>
            <a:ext cx="3086949" cy="4702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6225" y="1830009"/>
            <a:ext cx="9841408" cy="5675642"/>
            <a:chOff x="1116225" y="1830009"/>
            <a:chExt cx="9841408" cy="567564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6225" y="1830009"/>
              <a:ext cx="9841408" cy="56756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557633" y="6700143"/>
            <a:ext cx="8393530" cy="3319307"/>
            <a:chOff x="2557633" y="6700143"/>
            <a:chExt cx="8393530" cy="331930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57633" y="6700143"/>
              <a:ext cx="8393530" cy="33193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77110" y="4885561"/>
            <a:ext cx="8193396" cy="1096731"/>
            <a:chOff x="1477110" y="4885561"/>
            <a:chExt cx="8193396" cy="109673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77110" y="4885561"/>
              <a:ext cx="8193396" cy="109673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740578" y="6889927"/>
            <a:ext cx="8027640" cy="1265349"/>
            <a:chOff x="2769227" y="6886193"/>
            <a:chExt cx="8027640" cy="126534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69227" y="6886193"/>
              <a:ext cx="8027640" cy="126534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840680" y="7658100"/>
            <a:ext cx="1578920" cy="406337"/>
            <a:chOff x="2858929" y="7670241"/>
            <a:chExt cx="1578920" cy="40633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58929" y="7670241"/>
              <a:ext cx="1578920" cy="40633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89532" y="6337523"/>
            <a:ext cx="1528399" cy="725239"/>
            <a:chOff x="1589532" y="6337523"/>
            <a:chExt cx="1528399" cy="72523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5400000">
              <a:off x="1589532" y="6337523"/>
              <a:ext cx="1528399" cy="725239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87567" y="9561429"/>
            <a:ext cx="451987" cy="39827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7425429" y="9561429"/>
            <a:ext cx="417835" cy="398273"/>
          </a:xfrm>
          <a:prstGeom prst="rect">
            <a:avLst/>
          </a:prstGeom>
        </p:spPr>
      </p:pic>
      <p:pic>
        <p:nvPicPr>
          <p:cNvPr id="6" name="오디오 5">
            <a:hlinkClick r:id="" action="ppaction://media"/>
            <a:extLst>
              <a:ext uri="{FF2B5EF4-FFF2-40B4-BE49-F238E27FC236}">
                <a16:creationId xmlns:a16="http://schemas.microsoft.com/office/drawing/2014/main" id="{2F63DEA1-C34E-AD9D-A5F5-0C1587ED5DF3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17526000" y="9525000"/>
            <a:ext cx="609600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49"/>
    </mc:Choice>
    <mc:Fallback>
      <p:transition spd="slow" advTm="76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1|1.1|2.4|0.9|0.9|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.2|2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.3|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</Words>
  <Application>Microsoft Office PowerPoint</Application>
  <PresentationFormat>사용자 지정</PresentationFormat>
  <Paragraphs>1</Paragraphs>
  <Slides>15</Slides>
  <Notes>0</Notes>
  <HiddenSlides>0</HiddenSlides>
  <MMClips>15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Hyun Bin</cp:lastModifiedBy>
  <cp:revision>2</cp:revision>
  <dcterms:created xsi:type="dcterms:W3CDTF">2022-06-06T21:16:42Z</dcterms:created>
  <dcterms:modified xsi:type="dcterms:W3CDTF">2022-06-06T13:09:11Z</dcterms:modified>
</cp:coreProperties>
</file>