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77126" autoAdjust="0"/>
  </p:normalViewPr>
  <p:slideViewPr>
    <p:cSldViewPr>
      <p:cViewPr varScale="1">
        <p:scale>
          <a:sx n="69" d="100"/>
          <a:sy n="69" d="100"/>
        </p:scale>
        <p:origin x="-19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FBAC1-3629-4666-B71C-B9EC824D3BD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2C37-290B-4236-8021-CECBB6BF3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선행 논문을 바탕으로 한 상담시스템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자살위기청소년을 위한 사이버 상담 개입 프로그램 개발에서 나온 단점들을 보완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자살</a:t>
            </a:r>
            <a:r>
              <a:rPr lang="ko-KR" altLang="en-US" baseline="0" dirty="0" smtClean="0"/>
              <a:t> 위기 청소년을 돕기 위한 질문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답변 구성해서 </a:t>
            </a:r>
            <a:r>
              <a:rPr lang="ko-KR" altLang="en-US" baseline="0" dirty="0" err="1" smtClean="0"/>
              <a:t>버튼식과</a:t>
            </a:r>
            <a:r>
              <a:rPr lang="ko-KR" altLang="en-US" baseline="0" dirty="0" smtClean="0"/>
              <a:t> 텍스트 방식을 혼합한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형식의 대화형 프로그램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0AB09-1508-486A-A5FC-59B5CC500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1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C5FF3-6F21-4DEF-B190-75C021BFFA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A9F9CA-6DC5-4F9B-9CC0-916B492A5322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F862E6-A9C7-49F5-A899-E73CB7BF1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청소년 자살예방을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인공지능기반 상담시스템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2013314310</a:t>
            </a:r>
            <a:r>
              <a:rPr lang="en-US" altLang="ko-KR" dirty="0"/>
              <a:t> </a:t>
            </a:r>
            <a:r>
              <a:rPr lang="ko-KR" altLang="en-US" smtClean="0"/>
              <a:t>윤희수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92080" y="404664"/>
            <a:ext cx="3085728" cy="742623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졸업작품 중</a:t>
            </a:r>
            <a:r>
              <a:rPr lang="ko-KR" altLang="en-US" sz="2000" dirty="0"/>
              <a:t>간</a:t>
            </a:r>
            <a:r>
              <a:rPr lang="ko-KR" altLang="en-US" sz="2000" dirty="0" smtClean="0"/>
              <a:t> 발표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698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작품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481329"/>
            <a:ext cx="8075240" cy="1587632"/>
          </a:xfrm>
        </p:spPr>
        <p:txBody>
          <a:bodyPr>
            <a:normAutofit/>
          </a:bodyPr>
          <a:lstStyle/>
          <a:p>
            <a:r>
              <a:rPr lang="ko-KR" altLang="en-US" dirty="0"/>
              <a:t>청소년 자살예방을 위한 인공지능기반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상담시스템의 구성요소 연구</a:t>
            </a:r>
          </a:p>
          <a:p>
            <a:pPr lvl="1"/>
            <a:r>
              <a:rPr lang="ko-KR" altLang="en-US" sz="1400" dirty="0"/>
              <a:t>성영모</a:t>
            </a:r>
            <a:r>
              <a:rPr lang="en-US" altLang="ko-KR" sz="1400" dirty="0"/>
              <a:t>, </a:t>
            </a:r>
            <a:r>
              <a:rPr lang="ko-KR" altLang="en-US" sz="1400" dirty="0"/>
              <a:t>박승민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오제은</a:t>
            </a:r>
            <a:endParaRPr lang="ko-KR" altLang="en-US" sz="1400" dirty="0"/>
          </a:p>
          <a:p>
            <a:pPr lvl="1"/>
            <a:r>
              <a:rPr lang="ko-KR" altLang="en-US" sz="1400" dirty="0" err="1" smtClean="0"/>
              <a:t>청소년학연구</a:t>
            </a:r>
            <a:r>
              <a:rPr lang="ko-KR" altLang="en-US" sz="1400" dirty="0" smtClean="0"/>
              <a:t> 제</a:t>
            </a:r>
            <a:r>
              <a:rPr lang="en-US" altLang="ko-KR" sz="1400" dirty="0" smtClean="0"/>
              <a:t>19</a:t>
            </a:r>
            <a:r>
              <a:rPr lang="ko-KR" altLang="en-US" sz="1400" dirty="0" smtClean="0"/>
              <a:t>권 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호</a:t>
            </a:r>
            <a:r>
              <a:rPr lang="en-US" altLang="ko-KR" sz="1400" dirty="0" smtClean="0"/>
              <a:t>, 2012.11, 271-297 (27 pages</a:t>
            </a:r>
            <a:r>
              <a:rPr lang="en-US" altLang="ko-KR" sz="1400" dirty="0" smtClean="0"/>
              <a:t>)</a:t>
            </a:r>
          </a:p>
          <a:p>
            <a:pPr marL="393192" lvl="1" indent="0">
              <a:buNone/>
            </a:pPr>
            <a:endParaRPr lang="en-US" altLang="ko-KR" sz="1400" dirty="0" smtClean="0"/>
          </a:p>
          <a:p>
            <a:pPr marL="393192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611560" y="3159163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Tool</a:t>
            </a: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582363" y="4302163"/>
            <a:ext cx="8075240" cy="1587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Microsoft Bot Builder SDK v4</a:t>
            </a:r>
          </a:p>
          <a:p>
            <a:r>
              <a:rPr lang="en-US" altLang="ko-KR" dirty="0" smtClean="0"/>
              <a:t>Language Understanding (LUIS)</a:t>
            </a:r>
            <a:endParaRPr lang="en-US" altLang="ko-KR" dirty="0"/>
          </a:p>
          <a:p>
            <a:r>
              <a:rPr lang="en-US" altLang="ko-KR" dirty="0" smtClean="0"/>
              <a:t>Bot Framework Emulator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pPr marL="393192" lvl="1" indent="0">
              <a:buFont typeface="Verdana"/>
              <a:buNone/>
            </a:pPr>
            <a:endParaRPr lang="en-US" altLang="ko-KR" sz="1400" dirty="0" smtClean="0"/>
          </a:p>
          <a:p>
            <a:pPr marL="393192" lvl="1" indent="0">
              <a:buFont typeface="Verdana"/>
              <a:buNone/>
            </a:pP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18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</a:t>
            </a:r>
            <a:r>
              <a:rPr lang="ko-KR" altLang="en-US" dirty="0"/>
              <a:t>품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Picture 2" descr="dialog flow imag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4929213" cy="37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484784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Waterfallstep</a:t>
            </a:r>
            <a:r>
              <a:rPr lang="en-US" altLang="ko-KR" sz="2400" dirty="0" smtClean="0"/>
              <a:t>”+”Intent”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정해진 대화패턴을 따라가되 </a:t>
            </a:r>
            <a:r>
              <a:rPr lang="en-US" altLang="ko-KR" sz="2400" dirty="0" smtClean="0"/>
              <a:t>intent </a:t>
            </a:r>
            <a:r>
              <a:rPr lang="ko-KR" altLang="en-US" sz="2400" dirty="0" smtClean="0"/>
              <a:t>분석에 따라 </a:t>
            </a:r>
            <a:r>
              <a:rPr lang="ko-KR" altLang="en-US" sz="2400" dirty="0" err="1" smtClean="0"/>
              <a:t>질답에</a:t>
            </a:r>
            <a:r>
              <a:rPr lang="ko-KR" altLang="en-US" sz="2400" dirty="0" smtClean="0"/>
              <a:t> 변화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대답에 따라 자살위험도 변수 값이 변화하고 최종 값에 따라 대처가 달라짐</a:t>
            </a:r>
            <a:endParaRPr lang="en-US" altLang="ko-K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3687"/>
            <a:ext cx="51244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7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작품구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33202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0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작품구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6297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작품구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" y="1124744"/>
            <a:ext cx="4479985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68760"/>
            <a:ext cx="423725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111</Words>
  <Application>Microsoft Office PowerPoint</Application>
  <PresentationFormat>화면 슬라이드 쇼(4:3)</PresentationFormat>
  <Paragraphs>32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청소년 자살예방을 위한 인공지능기반 상담시스템</vt:lpstr>
      <vt:lpstr>1. 작품 개요</vt:lpstr>
      <vt:lpstr>3. 작품구성</vt:lpstr>
      <vt:lpstr>3. 작품구성</vt:lpstr>
      <vt:lpstr>3. 작품구성</vt:lpstr>
      <vt:lpstr>3. 작품구성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청소년 자살예방을 위한 인공지능기반 상담시스템</dc:title>
  <dc:creator>heaju</dc:creator>
  <cp:lastModifiedBy>heaju</cp:lastModifiedBy>
  <cp:revision>22</cp:revision>
  <dcterms:created xsi:type="dcterms:W3CDTF">2018-09-13T04:03:01Z</dcterms:created>
  <dcterms:modified xsi:type="dcterms:W3CDTF">2018-11-02T04:46:23Z</dcterms:modified>
</cp:coreProperties>
</file>