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8" autoAdjust="0"/>
    <p:restoredTop sz="82698" autoAdjust="0"/>
  </p:normalViewPr>
  <p:slideViewPr>
    <p:cSldViewPr>
      <p:cViewPr varScale="1">
        <p:scale>
          <a:sx n="46" d="100"/>
          <a:sy n="46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7A9-1B08-433A-AB26-A9454413A506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C5FF3-6F21-4DEF-B190-75C021BFF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7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모든 연령대의 자살률이 감소하고 있는데도 유독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청소년의 자살률은 상승세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대들이 느끼는 학업 부담과 스트레스는 그대로인 반면 청년실업 등의 여파로 학업을 통해 보장 받을 수 있는 ‘기대 이익’은 급감한 게 영향을 미친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자살동기의 절반은 정신적</a:t>
            </a:r>
            <a:r>
              <a:rPr lang="ko-KR" altLang="en-US" baseline="0" dirty="0" smtClean="0"/>
              <a:t> 피로에서 기인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정신과적 질병문제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가정문제 모두 상담의 주요 주제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반면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대 노년층의 자살은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년 전에 비해 </a:t>
            </a:r>
            <a:r>
              <a:rPr lang="en-US" altLang="ko-KR" baseline="0" dirty="0" smtClean="0"/>
              <a:t>30%</a:t>
            </a:r>
            <a:r>
              <a:rPr lang="ko-KR" altLang="en-US" baseline="0" dirty="0" smtClean="0"/>
              <a:t>감소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지자체가</a:t>
            </a:r>
            <a:r>
              <a:rPr lang="ko-KR" altLang="en-US" baseline="0" dirty="0" smtClean="0"/>
              <a:t> 독거 노인을 찾아가는 돌봄 서비스가 자살률 감소에 크게 기여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 자살 관련 지원이 노인 계층에 집중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청소년에게도 지원이 필요하다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AB09-1508-486A-A5FC-59B5CC5005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1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대형 참사가 나면 자원봉사로 운영 중인 전문 </a:t>
            </a:r>
            <a:r>
              <a:rPr lang="ko-KR" altLang="en-US" dirty="0" err="1" smtClean="0"/>
              <a:t>상담사만으로는</a:t>
            </a:r>
            <a:r>
              <a:rPr lang="ko-KR" altLang="en-US" dirty="0" smtClean="0"/>
              <a:t> 모든 요청 응대가 불가능</a:t>
            </a:r>
            <a:endParaRPr lang="en-US" altLang="ko-KR" dirty="0" smtClean="0"/>
          </a:p>
          <a:p>
            <a:r>
              <a:rPr lang="ko-KR" altLang="en-US" dirty="0" smtClean="0"/>
              <a:t>순서대로 전화를 </a:t>
            </a:r>
            <a:r>
              <a:rPr lang="ko-KR" altLang="en-US" dirty="0" err="1" smtClean="0"/>
              <a:t>원칙으로하되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고위험</a:t>
            </a:r>
            <a:r>
              <a:rPr lang="ko-KR" altLang="en-US" dirty="0" smtClean="0"/>
              <a:t> 단어 목록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포함되면 먼저 응대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더 나아가 주고받은 문자메시지 분석해서 자살이나 </a:t>
            </a:r>
            <a:r>
              <a:rPr lang="ko-KR" altLang="en-US" dirty="0" err="1" smtClean="0"/>
              <a:t>자해같은</a:t>
            </a:r>
            <a:r>
              <a:rPr lang="ko-KR" altLang="en-US" dirty="0" smtClean="0"/>
              <a:t> 구조</a:t>
            </a:r>
            <a:r>
              <a:rPr lang="ko-KR" altLang="en-US" baseline="0" dirty="0" smtClean="0"/>
              <a:t> 긴박한 상황을 판별할 수 있는 단어를 선별</a:t>
            </a:r>
            <a:r>
              <a:rPr lang="en-US" altLang="ko-KR" baseline="0" dirty="0" smtClean="0"/>
              <a:t>. ‘</a:t>
            </a:r>
            <a:r>
              <a:rPr lang="ko-KR" altLang="en-US" baseline="0" dirty="0" smtClean="0"/>
              <a:t>자살</a:t>
            </a:r>
            <a:r>
              <a:rPr lang="en-US" altLang="ko-KR" baseline="0" dirty="0" smtClean="0"/>
              <a:t>’ ‘</a:t>
            </a:r>
            <a:r>
              <a:rPr lang="ko-KR" altLang="en-US" baseline="0" dirty="0" smtClean="0"/>
              <a:t>자해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같은 명백한 단어 뿐만 아니라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부루펜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같은 진통제나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울음 </a:t>
            </a:r>
            <a:r>
              <a:rPr lang="ko-KR" altLang="en-US" baseline="0" dirty="0" err="1" smtClean="0"/>
              <a:t>이모티콘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등 </a:t>
            </a:r>
            <a:r>
              <a:rPr lang="ko-KR" altLang="en-US" baseline="0" dirty="0" err="1" smtClean="0"/>
              <a:t>이모티콘</a:t>
            </a:r>
            <a:r>
              <a:rPr lang="ko-KR" altLang="en-US" baseline="0" dirty="0" smtClean="0"/>
              <a:t> 까지도 심리가 담겨있음이 드러남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CTL</a:t>
            </a:r>
            <a:r>
              <a:rPr lang="ko-KR" altLang="en-US" baseline="0" dirty="0" smtClean="0"/>
              <a:t>은 이런 데이터를 이용해 알고리즘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경험을 동시에 활용해 좀 더 위험한 상황에 놓인 사람에게 먼저 </a:t>
            </a:r>
            <a:r>
              <a:rPr lang="ko-KR" altLang="en-US" baseline="0" dirty="0" err="1" smtClean="0"/>
              <a:t>상담사가</a:t>
            </a:r>
            <a:r>
              <a:rPr lang="ko-KR" altLang="en-US" baseline="0" dirty="0" smtClean="0"/>
              <a:t> 연결되는 확률을 높이는 알고리즘 활용할 예정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페이스북도 인공지능으로 이용자 게시물과 </a:t>
            </a:r>
            <a:r>
              <a:rPr lang="ko-KR" altLang="en-US" baseline="0" dirty="0" err="1" smtClean="0"/>
              <a:t>댓글</a:t>
            </a:r>
            <a:r>
              <a:rPr lang="ko-KR" altLang="en-US" baseline="0" dirty="0" smtClean="0"/>
              <a:t> 패턴을 분석해 자살 징후가 보이는 이용자를 가려내는 시스템 발표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미국의 </a:t>
            </a:r>
            <a:r>
              <a:rPr lang="en-US" altLang="ko-KR" baseline="0" dirty="0" err="1" smtClean="0"/>
              <a:t>fearfighter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공황장애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불안치료에 적용하는 방안 개발 및 </a:t>
            </a:r>
            <a:r>
              <a:rPr lang="ko-KR" altLang="en-US" baseline="0" dirty="0" err="1" smtClean="0"/>
              <a:t>운영중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한국에도 </a:t>
            </a:r>
            <a:r>
              <a:rPr lang="ko-KR" altLang="en-US" dirty="0" smtClean="0"/>
              <a:t>청소년들이 생활 속에서 일시적인 자살 충동이나 위기감을 경험할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스트레스에 잘 대처하고 심리적 건강을 스스로 유지할 수 있도록 돕는 적극적인 예방 및 개입방안이 필요하다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특히 우리나라는 </a:t>
            </a:r>
            <a:r>
              <a:rPr lang="ko-KR" altLang="en-US" baseline="0" dirty="0" err="1" smtClean="0"/>
              <a:t>스마트폰</a:t>
            </a:r>
            <a:r>
              <a:rPr lang="ko-KR" altLang="en-US" baseline="0" dirty="0" smtClean="0"/>
              <a:t> 보급률이 노파서 청소년에게 </a:t>
            </a:r>
            <a:r>
              <a:rPr lang="ko-KR" altLang="en-US" baseline="0" dirty="0" err="1" smtClean="0"/>
              <a:t>친숙하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sns</a:t>
            </a:r>
            <a:r>
              <a:rPr lang="ko-KR" altLang="en-US" baseline="0" dirty="0" smtClean="0"/>
              <a:t>와 인터넷관련 매체로 다가가는 것이 효율적일 수 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한국에도 관련 연구 존재</a:t>
            </a:r>
            <a:endParaRPr lang="en-US" altLang="ko-KR" dirty="0" smtClean="0"/>
          </a:p>
          <a:p>
            <a:r>
              <a:rPr lang="ko-KR" altLang="en-US" dirty="0" smtClean="0"/>
              <a:t>본 연구에서 나온 결론을 바탕으로 한 자살</a:t>
            </a:r>
            <a:r>
              <a:rPr lang="ko-KR" altLang="en-US" baseline="0" dirty="0" smtClean="0"/>
              <a:t> 예방 상담시스템 </a:t>
            </a:r>
            <a:r>
              <a:rPr lang="ko-KR" altLang="en-US" baseline="0" dirty="0" err="1" smtClean="0"/>
              <a:t>챗봇</a:t>
            </a:r>
            <a:r>
              <a:rPr lang="ko-KR" altLang="en-US" baseline="0" dirty="0" smtClean="0"/>
              <a:t> 어플리케이션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한국에도 관련 연구 존재</a:t>
            </a:r>
            <a:endParaRPr lang="en-US" altLang="ko-KR" dirty="0" smtClean="0"/>
          </a:p>
          <a:p>
            <a:r>
              <a:rPr lang="ko-KR" altLang="en-US" dirty="0" smtClean="0"/>
              <a:t>본 연구에서 나온 결론을 바탕으로 한 자살</a:t>
            </a:r>
            <a:r>
              <a:rPr lang="ko-KR" altLang="en-US" baseline="0" dirty="0" smtClean="0"/>
              <a:t> 예방 상담시스템 어플리케이션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98B9BA-E2E4-4EE7-840F-ADE988AB2FF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73F1A1-F623-477A-9998-0EDFB95A74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ookilbo.com/v/952e1d3271c548e483eac8f6143234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kr/asadal/story_b_1613951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청소년 자살예방을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인공지능기반 상담시스템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2013314310 </a:t>
            </a:r>
            <a:r>
              <a:rPr lang="ko-KR" altLang="en-US" dirty="0" smtClean="0"/>
              <a:t>심리학과</a:t>
            </a:r>
            <a:endParaRPr lang="en-US" altLang="ko-KR" dirty="0" smtClean="0"/>
          </a:p>
          <a:p>
            <a:r>
              <a:rPr lang="ko-KR" altLang="en-US" dirty="0" smtClean="0"/>
              <a:t>윤희</a:t>
            </a:r>
            <a:r>
              <a:rPr lang="ko-KR" altLang="en-US" dirty="0"/>
              <a:t>수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292080" y="404664"/>
            <a:ext cx="3085728" cy="742623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dirty="0" smtClean="0"/>
              <a:t>졸업작품 주제 발표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798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www.hankookilbo.com/v/952e1d3271c548e483eac8f61432345a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과제의 필요성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2" y="2852936"/>
            <a:ext cx="400413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83" y="2542753"/>
            <a:ext cx="3705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1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www.huffingtonpost.kr/asadal/story_b_16139510.html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미국의 문자메시지 기반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위기 상담 서비스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크라이시스</a:t>
            </a:r>
            <a:r>
              <a:rPr lang="ko-KR" altLang="en-US" dirty="0" smtClean="0"/>
              <a:t> 텍스트 라인</a:t>
            </a:r>
            <a:r>
              <a:rPr lang="en-US" altLang="ko-KR" dirty="0" smtClean="0"/>
              <a:t>’(CTL)</a:t>
            </a:r>
          </a:p>
          <a:p>
            <a:r>
              <a:rPr lang="ko-KR" altLang="en-US" dirty="0" err="1" smtClean="0"/>
              <a:t>페이스북의</a:t>
            </a:r>
            <a:r>
              <a:rPr lang="ko-KR" altLang="en-US" dirty="0" smtClean="0"/>
              <a:t> 인공지능 활용한 자살 방지 시스템</a:t>
            </a:r>
            <a:endParaRPr lang="en-US" altLang="ko-KR" dirty="0" smtClean="0"/>
          </a:p>
          <a:p>
            <a:r>
              <a:rPr lang="en-US" altLang="ko-KR" dirty="0" err="1" smtClean="0"/>
              <a:t>FearFighter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인지치료 기법을 적용한 인공지능 기술을 이용한 상담시스템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과제의 필요성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Artificial </a:t>
            </a:r>
            <a:r>
              <a:rPr lang="en-US" altLang="ko-KR" dirty="0"/>
              <a:t>Intelligence: Implications for the future of </a:t>
            </a:r>
            <a:r>
              <a:rPr lang="en-US" altLang="ko-KR" dirty="0" smtClean="0"/>
              <a:t>Counseling</a:t>
            </a:r>
          </a:p>
          <a:p>
            <a:pPr lvl="1"/>
            <a:r>
              <a:rPr lang="en-US" altLang="ko-KR" sz="1400" dirty="0" err="1" smtClean="0"/>
              <a:t>Sharf</a:t>
            </a:r>
            <a:r>
              <a:rPr lang="en-US" altLang="ko-KR" sz="1400" dirty="0" smtClean="0"/>
              <a:t>, Richard S</a:t>
            </a:r>
            <a:endParaRPr lang="ko-KR" altLang="en-US" sz="1400" dirty="0"/>
          </a:p>
          <a:p>
            <a:pPr lvl="1"/>
            <a:r>
              <a:rPr lang="en-US" altLang="ko-KR" sz="1400" dirty="0" smtClean="0"/>
              <a:t>Journal </a:t>
            </a:r>
            <a:r>
              <a:rPr lang="en-US" altLang="ko-KR" sz="1400" dirty="0"/>
              <a:t>of Counseling &amp; Development. Sep85, Vol. 64 Issue 1, p34. 4p.</a:t>
            </a:r>
            <a:endParaRPr lang="en-US" altLang="ko-KR" sz="1400" dirty="0" smtClean="0"/>
          </a:p>
          <a:p>
            <a:r>
              <a:rPr lang="ko-KR" altLang="en-US" dirty="0" smtClean="0"/>
              <a:t>청소년 </a:t>
            </a:r>
            <a:r>
              <a:rPr lang="ko-KR" altLang="en-US" dirty="0"/>
              <a:t>자살예방을 위한 </a:t>
            </a:r>
            <a:r>
              <a:rPr lang="ko-KR" altLang="en-US" dirty="0" smtClean="0"/>
              <a:t>인공지능기반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상담시스템의 </a:t>
            </a:r>
            <a:r>
              <a:rPr lang="ko-KR" altLang="en-US" dirty="0"/>
              <a:t>구성요소 연구</a:t>
            </a:r>
          </a:p>
          <a:p>
            <a:pPr lvl="1"/>
            <a:r>
              <a:rPr lang="ko-KR" altLang="en-US" sz="1400" dirty="0" smtClean="0"/>
              <a:t>성영모</a:t>
            </a:r>
            <a:r>
              <a:rPr lang="en-US" altLang="ko-KR" sz="1400" dirty="0"/>
              <a:t>, </a:t>
            </a:r>
            <a:r>
              <a:rPr lang="ko-KR" altLang="en-US" sz="1400" dirty="0"/>
              <a:t>박승민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오제은</a:t>
            </a:r>
            <a:endParaRPr lang="ko-KR" altLang="en-US" sz="1400" dirty="0"/>
          </a:p>
          <a:p>
            <a:pPr lvl="1"/>
            <a:r>
              <a:rPr lang="ko-KR" altLang="en-US" sz="1400" dirty="0" err="1" smtClean="0"/>
              <a:t>청소년학연구</a:t>
            </a:r>
            <a:r>
              <a:rPr lang="ko-KR" altLang="en-US" sz="1400" dirty="0" smtClean="0"/>
              <a:t> 제</a:t>
            </a:r>
            <a:r>
              <a:rPr lang="en-US" altLang="ko-KR" sz="1400" dirty="0" smtClean="0"/>
              <a:t>19</a:t>
            </a:r>
            <a:r>
              <a:rPr lang="ko-KR" altLang="en-US" sz="1400" dirty="0" smtClean="0"/>
              <a:t>권 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호</a:t>
            </a:r>
            <a:r>
              <a:rPr lang="en-US" altLang="ko-KR" sz="1400" dirty="0" smtClean="0"/>
              <a:t>, 2012.11, 271-297 (27 pages)</a:t>
            </a:r>
          </a:p>
          <a:p>
            <a:pPr lvl="1"/>
            <a:endParaRPr lang="en-US" altLang="ko-KR" sz="1400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영역으로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자살위기 </a:t>
            </a:r>
            <a:r>
              <a:rPr lang="ko-KR" altLang="en-US" dirty="0"/>
              <a:t>탐색</a:t>
            </a:r>
            <a:r>
              <a:rPr lang="en-US" altLang="ko-KR" dirty="0"/>
              <a:t>+</a:t>
            </a:r>
            <a:r>
              <a:rPr lang="ko-KR" altLang="en-US" dirty="0"/>
              <a:t>개입</a:t>
            </a:r>
            <a:r>
              <a:rPr lang="en-US" altLang="ko-KR" dirty="0"/>
              <a:t>+</a:t>
            </a:r>
            <a:r>
              <a:rPr lang="ko-KR" altLang="en-US" dirty="0"/>
              <a:t>시스템 구현환경</a:t>
            </a:r>
            <a:r>
              <a:rPr lang="en-US" altLang="ko-KR" dirty="0"/>
              <a:t>+</a:t>
            </a:r>
            <a:r>
              <a:rPr lang="ko-KR" altLang="en-US" dirty="0" err="1"/>
              <a:t>내담자</a:t>
            </a:r>
            <a:r>
              <a:rPr lang="ko-KR" altLang="en-US" dirty="0"/>
              <a:t> </a:t>
            </a:r>
            <a:r>
              <a:rPr lang="ko-KR" altLang="en-US" dirty="0" smtClean="0"/>
              <a:t>관리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선행연구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2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선행 연구들을 바탕으로 자살위기 탐색의 내적 외적 요인들을 찾고 관련 문항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자살 위험도를 판단할 수 있는 문항을 구성하고 </a:t>
            </a:r>
            <a:r>
              <a:rPr lang="ko-KR" altLang="en-US" dirty="0" err="1" smtClean="0"/>
              <a:t>위험군에</a:t>
            </a:r>
            <a:r>
              <a:rPr lang="ko-KR" altLang="en-US" dirty="0" smtClean="0"/>
              <a:t> 따라 심리검사와 개입 프로그램의 정도를 배정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계획 및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3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대화 패턴 구축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닫힌 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모델 기반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어플리케이션 개발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선행연구를 바탕으로 한 디자인</a:t>
            </a:r>
            <a:r>
              <a:rPr lang="ko-KR" altLang="en-US" dirty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음악적 요소 삽</a:t>
            </a:r>
            <a:r>
              <a:rPr lang="ko-KR" altLang="en-US" dirty="0"/>
              <a:t>입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계획 및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3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기대효과</a:t>
            </a:r>
            <a:endParaRPr lang="en-US" altLang="ko-KR" dirty="0"/>
          </a:p>
          <a:p>
            <a:pPr lvl="1"/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어플형식으로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접근성이</a:t>
            </a:r>
            <a:r>
              <a:rPr lang="ko-KR" altLang="en-US" dirty="0" smtClean="0"/>
              <a:t> 높아 청소년의 </a:t>
            </a:r>
            <a:r>
              <a:rPr lang="ko-KR" altLang="en-US" dirty="0"/>
              <a:t>자살 예방에 도움을 줄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청소년 자살 관련 </a:t>
            </a:r>
            <a:r>
              <a:rPr lang="ko-KR" altLang="en-US" dirty="0" smtClean="0"/>
              <a:t>통계 분석 및 정책 마련에 </a:t>
            </a:r>
            <a:r>
              <a:rPr lang="ko-KR" altLang="en-US" dirty="0"/>
              <a:t>유용한 데이터를 제공할 수 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개선방향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상담시스템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구축에 더 다양한 연구가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닫힌 대화형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넘어서 상담자와 내담자의 상호작용을 구현할 수 있는 열린 대화형 시스템 연구 필요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기대효과 및 개선방향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7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499</Words>
  <Application>Microsoft Office PowerPoint</Application>
  <PresentationFormat>화면 슬라이드 쇼(4:3)</PresentationFormat>
  <Paragraphs>64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청소년 자살예방을 위한 인공지능기반 상담시스템</vt:lpstr>
      <vt:lpstr>1. 과제의 필요성</vt:lpstr>
      <vt:lpstr>1. 과제의 필요성</vt:lpstr>
      <vt:lpstr>2. 선행연구</vt:lpstr>
      <vt:lpstr>3. 계획 및 구성</vt:lpstr>
      <vt:lpstr>3. 계획 및 구성</vt:lpstr>
      <vt:lpstr>4. 기대효과 및 개선방향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청소년 자살예방을 위한 인공지능기반 상담시스템</dc:title>
  <dc:creator>heaju</dc:creator>
  <cp:lastModifiedBy>heaju</cp:lastModifiedBy>
  <cp:revision>24</cp:revision>
  <dcterms:created xsi:type="dcterms:W3CDTF">2018-03-19T05:55:16Z</dcterms:created>
  <dcterms:modified xsi:type="dcterms:W3CDTF">2018-03-19T09:24:48Z</dcterms:modified>
</cp:coreProperties>
</file>