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35" autoAdjust="0"/>
    <p:restoredTop sz="77126" autoAdjust="0"/>
  </p:normalViewPr>
  <p:slideViewPr>
    <p:cSldViewPr>
      <p:cViewPr varScale="1">
        <p:scale>
          <a:sx n="64" d="100"/>
          <a:sy n="64" d="100"/>
        </p:scale>
        <p:origin x="-114" y="-2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1FBAC1-3629-4666-B71C-B9EC824D3BD0}" type="datetimeFigureOut">
              <a:rPr lang="ko-KR" altLang="en-US" smtClean="0"/>
              <a:t>2018-09-13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082C37-290B-4236-8021-CECBB6BF33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470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-</a:t>
            </a:r>
            <a:r>
              <a:rPr lang="ko-KR" altLang="en-US" dirty="0" smtClean="0"/>
              <a:t>선행 논문을 바탕으로 한 상담시스템</a:t>
            </a:r>
            <a:endParaRPr lang="en-US" altLang="ko-KR" dirty="0" smtClean="0"/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자살위기청소년을 위한 사이버 상담 개입 프로그램 개발에서 나온 단점들을 보완</a:t>
            </a:r>
            <a:endParaRPr lang="en-US" altLang="ko-KR" dirty="0" smtClean="0"/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미리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에 자살</a:t>
            </a:r>
            <a:r>
              <a:rPr lang="ko-KR" altLang="en-US" baseline="0" dirty="0" smtClean="0"/>
              <a:t> 위기 청소년을 돕기 위한 질문 </a:t>
            </a:r>
            <a:r>
              <a:rPr lang="en-US" altLang="ko-KR" baseline="0" dirty="0" smtClean="0"/>
              <a:t>+ </a:t>
            </a:r>
            <a:r>
              <a:rPr lang="ko-KR" altLang="en-US" baseline="0" dirty="0" smtClean="0"/>
              <a:t>답변 구성해서 </a:t>
            </a:r>
            <a:r>
              <a:rPr lang="ko-KR" altLang="en-US" baseline="0" dirty="0" err="1" smtClean="0"/>
              <a:t>버튼식과</a:t>
            </a:r>
            <a:r>
              <a:rPr lang="ko-KR" altLang="en-US" baseline="0" dirty="0" smtClean="0"/>
              <a:t> 텍스트 방식을 혼합한 </a:t>
            </a:r>
            <a:r>
              <a:rPr lang="ko-KR" altLang="en-US" baseline="0" dirty="0" err="1" smtClean="0"/>
              <a:t>챗봇</a:t>
            </a:r>
            <a:r>
              <a:rPr lang="ko-KR" altLang="en-US" baseline="0" dirty="0" smtClean="0"/>
              <a:t> 형식의 대화형 프로그램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0AB09-1508-486A-A5FC-59B5CC50051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79172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-</a:t>
            </a:r>
            <a:r>
              <a:rPr lang="ko-KR" altLang="en-US" dirty="0" smtClean="0"/>
              <a:t>먼저 자살 위험도를 측정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국가청소년위원회에서 발행한 청소년자살 예방프로그램 및 개입방안 개발 문건에서 참조한 자살 위험 수준 평가와 분류를 위한 알고리즘에 따른 채팅 구성</a:t>
            </a:r>
            <a:endParaRPr lang="en-US" altLang="ko-KR" baseline="0" dirty="0" smtClean="0"/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저위험군의</a:t>
            </a:r>
            <a:r>
              <a:rPr lang="ko-KR" altLang="en-US" baseline="0" dirty="0" smtClean="0"/>
              <a:t> 경우 </a:t>
            </a:r>
            <a:r>
              <a:rPr lang="en-US" altLang="ko-KR" baseline="0" dirty="0" smtClean="0"/>
              <a:t>Beck </a:t>
            </a:r>
            <a:r>
              <a:rPr lang="ko-KR" altLang="en-US" baseline="0" dirty="0" smtClean="0"/>
              <a:t>자살 생각 척도 와 </a:t>
            </a:r>
            <a:r>
              <a:rPr lang="en-US" altLang="ko-KR" baseline="0" dirty="0" smtClean="0"/>
              <a:t>BDI </a:t>
            </a:r>
            <a:r>
              <a:rPr lang="ko-KR" altLang="en-US" baseline="0" dirty="0" smtClean="0"/>
              <a:t>우울 척도를 </a:t>
            </a:r>
            <a:r>
              <a:rPr lang="ko-KR" altLang="en-US" baseline="0" dirty="0" err="1" smtClean="0"/>
              <a:t>봇의</a:t>
            </a:r>
            <a:r>
              <a:rPr lang="ko-KR" altLang="en-US" baseline="0" dirty="0" smtClean="0"/>
              <a:t> 형식으로 제공해서 </a:t>
            </a:r>
            <a:r>
              <a:rPr lang="ko-KR" altLang="en-US" baseline="0" dirty="0" err="1" smtClean="0"/>
              <a:t>어느정도</a:t>
            </a:r>
            <a:r>
              <a:rPr lang="ko-KR" altLang="en-US" baseline="0" dirty="0" smtClean="0"/>
              <a:t> 자가진단이 가능하게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답변을 숫자로 받아서 </a:t>
            </a:r>
            <a:r>
              <a:rPr lang="en-US" altLang="ko-KR" baseline="0" dirty="0" smtClean="0"/>
              <a:t>DB</a:t>
            </a:r>
            <a:r>
              <a:rPr lang="ko-KR" altLang="en-US" baseline="0" dirty="0" smtClean="0"/>
              <a:t>에서 합산해서 결과 보여줌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또한 원한다면 결과를 </a:t>
            </a:r>
            <a:r>
              <a:rPr lang="ko-KR" altLang="en-US" baseline="0" dirty="0" err="1" smtClean="0"/>
              <a:t>상담사에게</a:t>
            </a:r>
            <a:r>
              <a:rPr lang="ko-KR" altLang="en-US" baseline="0" dirty="0" smtClean="0"/>
              <a:t> 보내 간단한 진단을 받을 수 있도록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고위험군의</a:t>
            </a:r>
            <a:r>
              <a:rPr lang="ko-KR" altLang="en-US" baseline="0" dirty="0" smtClean="0"/>
              <a:t> 경우 즉시 </a:t>
            </a:r>
            <a:r>
              <a:rPr lang="en-US" altLang="ko-KR" baseline="0" dirty="0" smtClean="0"/>
              <a:t>24</a:t>
            </a:r>
            <a:r>
              <a:rPr lang="ko-KR" altLang="en-US" baseline="0" dirty="0" smtClean="0"/>
              <a:t>시간 지역 상담전화센터와 연결하는 동시에 구체적인 자살 계획과 행동 실행 위험성을 물어본다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고위험군</a:t>
            </a:r>
            <a:r>
              <a:rPr lang="en-US" altLang="ko-KR" baseline="0" dirty="0" smtClean="0"/>
              <a:t>+</a:t>
            </a:r>
            <a:r>
              <a:rPr lang="ko-KR" altLang="en-US" baseline="0" dirty="0" err="1" smtClean="0"/>
              <a:t>저위험군</a:t>
            </a:r>
            <a:r>
              <a:rPr lang="ko-KR" altLang="en-US" baseline="0" dirty="0" smtClean="0"/>
              <a:t> 모두 즉시 도움을 요청하고 싶을 때 누를 수 있는 커맨드</a:t>
            </a:r>
            <a:endParaRPr lang="en-US" altLang="ko-KR" baseline="0" dirty="0" smtClean="0"/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위의 기능들은 대부분 버튼</a:t>
            </a:r>
            <a:r>
              <a:rPr lang="en-US" altLang="ko-KR" baseline="0" dirty="0" smtClean="0"/>
              <a:t>+</a:t>
            </a:r>
            <a:r>
              <a:rPr lang="ko-KR" altLang="en-US" baseline="0" dirty="0" smtClean="0"/>
              <a:t>단답형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하지만 정해진 답변이 아니라 돌발적으로 자살 위험도가 높은 말을 할 경우를 대비해 자살 위험도가 높은 </a:t>
            </a:r>
            <a:r>
              <a:rPr lang="en-US" altLang="ko-KR" baseline="0" dirty="0" smtClean="0"/>
              <a:t>text</a:t>
            </a:r>
            <a:r>
              <a:rPr lang="ko-KR" altLang="en-US" baseline="0" dirty="0" smtClean="0"/>
              <a:t>가 등장할 경우 즉시 전문가 연결이 가능하도록 한다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C5FF3-6F21-4DEF-B190-75C021BFFA8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5232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-</a:t>
            </a:r>
            <a:r>
              <a:rPr lang="en-US" altLang="ko-KR" dirty="0" err="1" smtClean="0"/>
              <a:t>Diaglogflow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:</a:t>
            </a:r>
            <a:r>
              <a:rPr lang="en-US" altLang="ko-KR" baseline="0" dirty="0" smtClean="0"/>
              <a:t> google</a:t>
            </a:r>
            <a:r>
              <a:rPr lang="ko-KR" altLang="en-US" baseline="0" dirty="0" smtClean="0"/>
              <a:t>이 인수한 </a:t>
            </a:r>
            <a:r>
              <a:rPr lang="en-US" altLang="ko-KR" baseline="0" dirty="0" smtClean="0"/>
              <a:t>api.ai </a:t>
            </a:r>
            <a:r>
              <a:rPr lang="ko-KR" altLang="en-US" baseline="0" dirty="0" err="1" smtClean="0"/>
              <a:t>챗봇</a:t>
            </a:r>
            <a:r>
              <a:rPr lang="ko-KR" altLang="en-US" baseline="0" dirty="0" smtClean="0"/>
              <a:t> 플랫폼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자연어 처리와 </a:t>
            </a:r>
            <a:r>
              <a:rPr lang="en-US" altLang="ko-KR" baseline="0" dirty="0" smtClean="0"/>
              <a:t>intent </a:t>
            </a:r>
            <a:r>
              <a:rPr lang="ko-KR" altLang="en-US" baseline="0" dirty="0" err="1" smtClean="0"/>
              <a:t>매칭</a:t>
            </a:r>
            <a:r>
              <a:rPr lang="ko-KR" altLang="en-US" baseline="0" dirty="0" smtClean="0"/>
              <a:t> 같은 대화식 인터페이스 가능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한국어 지원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또한 </a:t>
            </a:r>
            <a:r>
              <a:rPr lang="en-US" altLang="ko-KR" baseline="0" dirty="0" smtClean="0"/>
              <a:t>DB</a:t>
            </a:r>
            <a:r>
              <a:rPr lang="ko-KR" altLang="en-US" baseline="0" dirty="0" smtClean="0"/>
              <a:t>와 서버로 사용할 예정이었던 </a:t>
            </a:r>
            <a:r>
              <a:rPr lang="en-US" altLang="ko-KR" baseline="0" dirty="0" smtClean="0"/>
              <a:t>firebase</a:t>
            </a:r>
            <a:r>
              <a:rPr lang="ko-KR" altLang="en-US" baseline="0" dirty="0" smtClean="0"/>
              <a:t>와의 연동을 지원함</a:t>
            </a:r>
            <a:endParaRPr lang="en-US" altLang="ko-KR" baseline="0" dirty="0" smtClean="0"/>
          </a:p>
          <a:p>
            <a:r>
              <a:rPr lang="en-US" altLang="ko-KR" baseline="0" dirty="0" smtClean="0"/>
              <a:t>Ex) </a:t>
            </a:r>
            <a:r>
              <a:rPr lang="ko-KR" altLang="en-US" baseline="0" dirty="0" smtClean="0"/>
              <a:t>자살 위험도 측정 같은 경우 답변에 따라 질문 순서가 정해져 있는데 이걸 </a:t>
            </a:r>
            <a:r>
              <a:rPr lang="en-US" altLang="ko-KR" baseline="0" dirty="0" smtClean="0"/>
              <a:t>follow-up intent </a:t>
            </a:r>
            <a:r>
              <a:rPr lang="ko-KR" altLang="en-US" baseline="0" dirty="0" smtClean="0"/>
              <a:t>기능으로 대답에 따라 순차적으로 질문 가능</a:t>
            </a:r>
            <a:endParaRPr lang="en-US" altLang="ko-KR" baseline="0" dirty="0" smtClean="0"/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사용자의 대답을 </a:t>
            </a:r>
            <a:r>
              <a:rPr lang="en-US" altLang="ko-KR" baseline="0" dirty="0" smtClean="0"/>
              <a:t>user</a:t>
            </a:r>
            <a:r>
              <a:rPr lang="ko-KR" altLang="en-US" baseline="0" dirty="0" smtClean="0"/>
              <a:t>별로 </a:t>
            </a:r>
            <a:r>
              <a:rPr lang="en-US" altLang="ko-KR" baseline="0" dirty="0" smtClean="0"/>
              <a:t>DB</a:t>
            </a:r>
            <a:r>
              <a:rPr lang="ko-KR" altLang="en-US" baseline="0" dirty="0" smtClean="0"/>
              <a:t>에 저장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후에 상담에 참고할 수 있도록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처음 구상과 다르게 점수화를 추가해서 </a:t>
            </a:r>
            <a:r>
              <a:rPr lang="en-US" altLang="ko-KR" baseline="0" dirty="0" err="1" smtClean="0"/>
              <a:t>dialogflow</a:t>
            </a:r>
            <a:r>
              <a:rPr lang="ko-KR" altLang="en-US" baseline="0" dirty="0" smtClean="0"/>
              <a:t>에서 받은 대답을 </a:t>
            </a:r>
            <a:r>
              <a:rPr lang="en-US" altLang="ko-KR" baseline="0" dirty="0" smtClean="0"/>
              <a:t>firebase</a:t>
            </a:r>
            <a:r>
              <a:rPr lang="ko-KR" altLang="en-US" baseline="0" dirty="0" smtClean="0"/>
              <a:t>로 넘겨서 점수를 합산하고 그에 분류를 다시 </a:t>
            </a:r>
            <a:r>
              <a:rPr lang="en-US" altLang="ko-KR" baseline="0" dirty="0" err="1" smtClean="0"/>
              <a:t>dialogflow</a:t>
            </a:r>
            <a:r>
              <a:rPr lang="ko-KR" altLang="en-US" baseline="0" dirty="0" smtClean="0"/>
              <a:t>로 넘겨서 적절한 대답을 하는 방식 공부하는 중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문제 </a:t>
            </a:r>
            <a:r>
              <a:rPr lang="en-US" altLang="ko-KR" baseline="0" dirty="0" smtClean="0"/>
              <a:t>*. </a:t>
            </a:r>
            <a:r>
              <a:rPr lang="ko-KR" altLang="en-US" baseline="0" dirty="0" smtClean="0"/>
              <a:t>연구 논문의 의의가 상담 서비스에 쉽게 접근할 수 있는 기반 마련이다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처음에 어플리케이션을 개발하려고 했는데 </a:t>
            </a:r>
            <a:r>
              <a:rPr lang="ko-KR" altLang="en-US" baseline="0" dirty="0" err="1" smtClean="0"/>
              <a:t>접근성</a:t>
            </a:r>
            <a:r>
              <a:rPr lang="ko-KR" altLang="en-US" baseline="0" dirty="0" smtClean="0"/>
              <a:t> 문제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자살 위기 청소년들이 이 어플리케이션을 굳이 찾아서 사용하려고 할까</a:t>
            </a:r>
            <a:r>
              <a:rPr lang="en-US" altLang="ko-KR" baseline="0" dirty="0" smtClean="0"/>
              <a:t>? </a:t>
            </a:r>
            <a:r>
              <a:rPr lang="ko-KR" altLang="en-US" baseline="0" dirty="0" smtClean="0"/>
              <a:t>그만큼 홍보가 가능할까</a:t>
            </a:r>
            <a:r>
              <a:rPr lang="en-US" altLang="ko-KR" baseline="0" dirty="0" smtClean="0"/>
              <a:t>? </a:t>
            </a:r>
            <a:r>
              <a:rPr lang="ko-KR" altLang="en-US" baseline="0" dirty="0" smtClean="0"/>
              <a:t>차라리 이미 있는 </a:t>
            </a:r>
            <a:r>
              <a:rPr lang="ko-KR" altLang="en-US" baseline="0" dirty="0" err="1" smtClean="0"/>
              <a:t>카카오톡</a:t>
            </a:r>
            <a:r>
              <a:rPr lang="ko-KR" altLang="en-US" baseline="0" dirty="0" smtClean="0"/>
              <a:t> 과 같은 어플리케이션에 플러스 친구의 형태로 지원하는 건 어떨까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C5FF3-6F21-4DEF-B190-75C021BFFA8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523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EA9F9CA-6DC5-4F9B-9CC0-916B492A5322}" type="datetimeFigureOut">
              <a:rPr lang="ko-KR" altLang="en-US" smtClean="0"/>
              <a:t>2018-09-13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BF862E6-A9C7-49F5-A899-E73CB7BF124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EA9F9CA-6DC5-4F9B-9CC0-916B492A5322}" type="datetimeFigureOut">
              <a:rPr lang="ko-KR" altLang="en-US" smtClean="0"/>
              <a:t>2018-09-13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F862E6-A9C7-49F5-A899-E73CB7BF124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EA9F9CA-6DC5-4F9B-9CC0-916B492A5322}" type="datetimeFigureOut">
              <a:rPr lang="ko-KR" altLang="en-US" smtClean="0"/>
              <a:t>2018-09-13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F862E6-A9C7-49F5-A899-E73CB7BF124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EA9F9CA-6DC5-4F9B-9CC0-916B492A5322}" type="datetimeFigureOut">
              <a:rPr lang="ko-KR" altLang="en-US" smtClean="0"/>
              <a:t>2018-09-13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F862E6-A9C7-49F5-A899-E73CB7BF124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EA9F9CA-6DC5-4F9B-9CC0-916B492A5322}" type="datetimeFigureOut">
              <a:rPr lang="ko-KR" altLang="en-US" smtClean="0"/>
              <a:t>2018-09-13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F862E6-A9C7-49F5-A899-E73CB7BF124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EA9F9CA-6DC5-4F9B-9CC0-916B492A5322}" type="datetimeFigureOut">
              <a:rPr lang="ko-KR" altLang="en-US" smtClean="0"/>
              <a:t>2018-09-13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F862E6-A9C7-49F5-A899-E73CB7BF124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EA9F9CA-6DC5-4F9B-9CC0-916B492A5322}" type="datetimeFigureOut">
              <a:rPr lang="ko-KR" altLang="en-US" smtClean="0"/>
              <a:t>2018-09-13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F862E6-A9C7-49F5-A899-E73CB7BF124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EA9F9CA-6DC5-4F9B-9CC0-916B492A5322}" type="datetimeFigureOut">
              <a:rPr lang="ko-KR" altLang="en-US" smtClean="0"/>
              <a:t>2018-09-13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F862E6-A9C7-49F5-A899-E73CB7BF124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EA9F9CA-6DC5-4F9B-9CC0-916B492A5322}" type="datetimeFigureOut">
              <a:rPr lang="ko-KR" altLang="en-US" smtClean="0"/>
              <a:t>2018-09-13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F862E6-A9C7-49F5-A899-E73CB7BF124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EA9F9CA-6DC5-4F9B-9CC0-916B492A5322}" type="datetimeFigureOut">
              <a:rPr lang="ko-KR" altLang="en-US" smtClean="0"/>
              <a:t>2018-09-13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F862E6-A9C7-49F5-A899-E73CB7BF124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EA9F9CA-6DC5-4F9B-9CC0-916B492A5322}" type="datetimeFigureOut">
              <a:rPr lang="ko-KR" altLang="en-US" smtClean="0"/>
              <a:t>2018-09-13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BF862E6-A9C7-49F5-A899-E73CB7BF124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EA9F9CA-6DC5-4F9B-9CC0-916B492A5322}" type="datetimeFigureOut">
              <a:rPr lang="ko-KR" altLang="en-US" smtClean="0"/>
              <a:t>2018-09-13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EBF862E6-A9C7-49F5-A899-E73CB7BF124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청소년 자살예방을 위한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인공지능기반 상담시스템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2013314310</a:t>
            </a:r>
            <a:r>
              <a:rPr lang="en-US" altLang="ko-KR" dirty="0"/>
              <a:t> </a:t>
            </a:r>
            <a:r>
              <a:rPr lang="ko-KR" altLang="en-US" smtClean="0"/>
              <a:t>윤희수</a:t>
            </a:r>
            <a:endParaRPr lang="ko-KR" altLang="en-US" dirty="0"/>
          </a:p>
        </p:txBody>
      </p:sp>
      <p:sp>
        <p:nvSpPr>
          <p:cNvPr id="5" name="부제목 2"/>
          <p:cNvSpPr txBox="1">
            <a:spLocks/>
          </p:cNvSpPr>
          <p:nvPr/>
        </p:nvSpPr>
        <p:spPr>
          <a:xfrm>
            <a:off x="5292080" y="404664"/>
            <a:ext cx="3085728" cy="742623"/>
          </a:xfrm>
          <a:prstGeom prst="rect">
            <a:avLst/>
          </a:prstGeom>
        </p:spPr>
        <p:txBody>
          <a:bodyPr vert="horz" lIns="45720" rIns="45720">
            <a:normAutofit/>
          </a:bodyPr>
          <a:lstStyle>
            <a:lvl1pPr marL="0" marR="64008" indent="0" algn="r" rtl="0" eaLnBrk="1" latinLnBrk="1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defRPr kumimoji="0"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1" hangingPunct="1">
              <a:spcBef>
                <a:spcPts val="324"/>
              </a:spcBef>
              <a:buClr>
                <a:schemeClr val="accent1"/>
              </a:buClr>
              <a:buFont typeface="Verdana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1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sz="2000" dirty="0" smtClean="0"/>
              <a:t>졸업작품 중</a:t>
            </a:r>
            <a:r>
              <a:rPr lang="ko-KR" altLang="en-US" sz="2000" dirty="0"/>
              <a:t>간</a:t>
            </a:r>
            <a:r>
              <a:rPr lang="ko-KR" altLang="en-US" sz="2000" dirty="0" smtClean="0"/>
              <a:t> 발표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376985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작품 개요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청소년 자살예방을 위한 인공지능기반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상담시스템의 구성요소 연구</a:t>
            </a:r>
          </a:p>
          <a:p>
            <a:pPr lvl="1"/>
            <a:r>
              <a:rPr lang="ko-KR" altLang="en-US" sz="1400" dirty="0"/>
              <a:t>성영모</a:t>
            </a:r>
            <a:r>
              <a:rPr lang="en-US" altLang="ko-KR" sz="1400" dirty="0"/>
              <a:t>, </a:t>
            </a:r>
            <a:r>
              <a:rPr lang="ko-KR" altLang="en-US" sz="1400" dirty="0"/>
              <a:t>박승민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오제은</a:t>
            </a:r>
            <a:endParaRPr lang="ko-KR" altLang="en-US" sz="1400" dirty="0"/>
          </a:p>
          <a:p>
            <a:pPr lvl="1"/>
            <a:r>
              <a:rPr lang="ko-KR" altLang="en-US" sz="1400" dirty="0" err="1" smtClean="0"/>
              <a:t>청소년학연구</a:t>
            </a:r>
            <a:r>
              <a:rPr lang="ko-KR" altLang="en-US" sz="1400" dirty="0" smtClean="0"/>
              <a:t> 제</a:t>
            </a:r>
            <a:r>
              <a:rPr lang="en-US" altLang="ko-KR" sz="1400" dirty="0" smtClean="0"/>
              <a:t>19</a:t>
            </a:r>
            <a:r>
              <a:rPr lang="ko-KR" altLang="en-US" sz="1400" dirty="0" smtClean="0"/>
              <a:t>권 제</a:t>
            </a:r>
            <a:r>
              <a:rPr lang="en-US" altLang="ko-KR" sz="1400" dirty="0" smtClean="0"/>
              <a:t>11</a:t>
            </a:r>
            <a:r>
              <a:rPr lang="ko-KR" altLang="en-US" sz="1400" dirty="0" smtClean="0"/>
              <a:t>호</a:t>
            </a:r>
            <a:r>
              <a:rPr lang="en-US" altLang="ko-KR" sz="1400" dirty="0" smtClean="0"/>
              <a:t>, 2012.11, 271-297 (27 pages)</a:t>
            </a:r>
          </a:p>
          <a:p>
            <a:pPr lvl="1"/>
            <a:endParaRPr lang="en-US" altLang="ko-KR" sz="1400" dirty="0" smtClean="0"/>
          </a:p>
          <a:p>
            <a:r>
              <a:rPr lang="ko-KR" altLang="en-US" dirty="0"/>
              <a:t>자살위기 청소년을 위한 사이버상담 개입 프로그램 </a:t>
            </a:r>
            <a:r>
              <a:rPr lang="ko-KR" altLang="en-US" dirty="0" smtClean="0"/>
              <a:t>개발</a:t>
            </a:r>
            <a:endParaRPr lang="ko-KR" altLang="en-US" sz="1400" dirty="0" smtClean="0"/>
          </a:p>
          <a:p>
            <a:pPr lvl="1"/>
            <a:r>
              <a:rPr lang="ko-KR" altLang="en-US" sz="1400" dirty="0" smtClean="0"/>
              <a:t>한국 청소년 상담원</a:t>
            </a:r>
            <a:r>
              <a:rPr lang="en-US" altLang="ko-KR" sz="1400" dirty="0" smtClean="0"/>
              <a:t>, 2010.12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버튼식과</a:t>
            </a:r>
            <a:r>
              <a:rPr lang="ko-KR" altLang="en-US" dirty="0" smtClean="0"/>
              <a:t> 텍스트 방식을 혼합한 </a:t>
            </a:r>
            <a:r>
              <a:rPr lang="ko-KR" altLang="en-US" dirty="0" err="1" smtClean="0"/>
              <a:t>챗봇</a:t>
            </a:r>
            <a:r>
              <a:rPr lang="ko-KR" altLang="en-US" dirty="0" smtClean="0"/>
              <a:t> 형식의 대화형 어플리케이션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231825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진행상황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채팅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내용 구축</a:t>
            </a:r>
            <a:endParaRPr lang="ko-KR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4"/>
            <a:ext cx="8229600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13" y="1412776"/>
            <a:ext cx="8105775" cy="506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13" y="1178969"/>
            <a:ext cx="8115300" cy="568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9779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진행상황 </a:t>
            </a:r>
            <a:r>
              <a:rPr lang="en-US" altLang="ko-KR" dirty="0" smtClean="0"/>
              <a:t>– API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DB</a:t>
            </a:r>
            <a:endParaRPr lang="ko-KR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12776"/>
            <a:ext cx="3155260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5166" y="1484784"/>
            <a:ext cx="2936137" cy="838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55577" y="3717032"/>
            <a:ext cx="7632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https://console.dialogflow.com/api-client/#/agent/d129dcf9-4c5e-4552-845c-8c729bac14fc/intents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4079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217</TotalTime>
  <Words>351</Words>
  <Application>Microsoft Office PowerPoint</Application>
  <PresentationFormat>화면 슬라이드 쇼(4:3)</PresentationFormat>
  <Paragraphs>33</Paragraphs>
  <Slides>4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광장</vt:lpstr>
      <vt:lpstr>청소년 자살예방을 위한 인공지능기반 상담시스템</vt:lpstr>
      <vt:lpstr>1. 작품 개요</vt:lpstr>
      <vt:lpstr>2. 진행상황 – 채팅 DB 내용 구축</vt:lpstr>
      <vt:lpstr>2. 진행상황 – API 및 DB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청소년 자살예방을 위한 인공지능기반 상담시스템</dc:title>
  <dc:creator>heaju</dc:creator>
  <cp:lastModifiedBy>heaju</cp:lastModifiedBy>
  <cp:revision>16</cp:revision>
  <dcterms:created xsi:type="dcterms:W3CDTF">2018-09-13T04:03:01Z</dcterms:created>
  <dcterms:modified xsi:type="dcterms:W3CDTF">2018-09-13T08:56:13Z</dcterms:modified>
</cp:coreProperties>
</file>