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951" r:id="rId1"/>
  </p:sldMasterIdLst>
  <p:sldIdLst>
    <p:sldId id="256" r:id="rId2"/>
    <p:sldId id="263" r:id="rId3"/>
    <p:sldId id="257" r:id="rId4"/>
    <p:sldId id="258" r:id="rId5"/>
    <p:sldId id="259" r:id="rId6"/>
    <p:sldId id="264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6E55A1-756B-4E68-A43C-F622D1D71307}" v="522" dt="2021-06-16T02:38:43.0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2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ABB37-1B3E-4B82-8030-EF3B656D030F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921BB-8C77-4C67-BEB8-9D99C1B0D1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851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ABB37-1B3E-4B82-8030-EF3B656D030F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921BB-8C77-4C67-BEB8-9D99C1B0D1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767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ABB37-1B3E-4B82-8030-EF3B656D030F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921BB-8C77-4C67-BEB8-9D99C1B0D1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987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1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ABB37-1B3E-4B82-8030-EF3B656D030F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921BB-8C77-4C67-BEB8-9D99C1B0D1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745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ABB37-1B3E-4B82-8030-EF3B656D030F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921BB-8C77-4C67-BEB8-9D99C1B0D1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694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ABB37-1B3E-4B82-8030-EF3B656D030F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921BB-8C77-4C67-BEB8-9D99C1B0D1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5108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ABB37-1B3E-4B82-8030-EF3B656D030F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921BB-8C77-4C67-BEB8-9D99C1B0D1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5553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ABB37-1B3E-4B82-8030-EF3B656D030F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921BB-8C77-4C67-BEB8-9D99C1B0D1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218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ABB37-1B3E-4B82-8030-EF3B656D030F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921BB-8C77-4C67-BEB8-9D99C1B0D1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1966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ABB37-1B3E-4B82-8030-EF3B656D030F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921BB-8C77-4C67-BEB8-9D99C1B0D1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638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ABB37-1B3E-4B82-8030-EF3B656D030F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921BB-8C77-4C67-BEB8-9D99C1B0D1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3258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ABB37-1B3E-4B82-8030-EF3B656D030F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921BB-8C77-4C67-BEB8-9D99C1B0D1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016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ABB37-1B3E-4B82-8030-EF3B656D030F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921BB-8C77-4C67-BEB8-9D99C1B0D1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632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52" r:id="rId1"/>
    <p:sldLayoutId id="2147484953" r:id="rId2"/>
    <p:sldLayoutId id="2147484954" r:id="rId3"/>
    <p:sldLayoutId id="2147484955" r:id="rId4"/>
    <p:sldLayoutId id="2147484956" r:id="rId5"/>
    <p:sldLayoutId id="2147484957" r:id="rId6"/>
    <p:sldLayoutId id="2147484958" r:id="rId7"/>
    <p:sldLayoutId id="2147484959" r:id="rId8"/>
    <p:sldLayoutId id="2147484960" r:id="rId9"/>
    <p:sldLayoutId id="2147484961" r:id="rId10"/>
    <p:sldLayoutId id="2147484962" r:id="rId11"/>
    <p:sldLayoutId id="2147484963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6FC58D-4E34-4190-B24A-ADB94DDCA4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13974"/>
            <a:ext cx="9144000" cy="2387600"/>
          </a:xfrm>
        </p:spPr>
        <p:txBody>
          <a:bodyPr>
            <a:normAutofit/>
          </a:bodyPr>
          <a:lstStyle/>
          <a:p>
            <a:r>
              <a:rPr lang="ko-KR" altLang="en-US" dirty="0"/>
              <a:t>댐 시뮬레이터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AADAD24-51CF-4BD6-845C-41C4FF40EE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  <a:p>
            <a:r>
              <a:rPr lang="en-US" altLang="ko-KR" dirty="0"/>
              <a:t>AR12 </a:t>
            </a:r>
            <a:r>
              <a:rPr lang="ko-KR" altLang="en-US" dirty="0"/>
              <a:t>윤현석</a:t>
            </a:r>
            <a:endParaRPr lang="en-US" altLang="ko-KR" dirty="0"/>
          </a:p>
          <a:p>
            <a:r>
              <a:rPr lang="en-US" altLang="ko-KR" dirty="0"/>
              <a:t>AR14 </a:t>
            </a:r>
            <a:r>
              <a:rPr lang="ko-KR" altLang="en-US" dirty="0"/>
              <a:t>최민석</a:t>
            </a:r>
          </a:p>
        </p:txBody>
      </p:sp>
    </p:spTree>
    <p:extLst>
      <p:ext uri="{BB962C8B-B14F-4D97-AF65-F5344CB8AC3E}">
        <p14:creationId xmlns:p14="http://schemas.microsoft.com/office/powerpoint/2010/main" val="1891101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B12DC78-B528-43C6-AF90-F53791A00A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윤현석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CB41E7-9BDC-4898-965E-08754CF2E99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코드 작성</a:t>
            </a:r>
            <a:endParaRPr lang="en-US" altLang="ko-KR" dirty="0"/>
          </a:p>
          <a:p>
            <a:r>
              <a:rPr lang="ko-KR" altLang="en-US" dirty="0"/>
              <a:t>댐 아이디어</a:t>
            </a:r>
            <a:endParaRPr lang="en-US" altLang="ko-KR" dirty="0"/>
          </a:p>
          <a:p>
            <a:r>
              <a:rPr lang="ko-KR" altLang="en-US" dirty="0"/>
              <a:t>프로젝트 구성</a:t>
            </a:r>
            <a:endParaRPr lang="en-US" altLang="ko-KR" dirty="0"/>
          </a:p>
          <a:p>
            <a:r>
              <a:rPr lang="ko-KR" altLang="en-US" dirty="0" err="1"/>
              <a:t>아두이노</a:t>
            </a:r>
            <a:r>
              <a:rPr lang="ko-KR" altLang="en-US" dirty="0"/>
              <a:t> 보드 설계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635C1FF-D311-41A6-9B73-F150CAE3973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altLang="ko-KR" dirty="0"/>
              <a:t>ppt </a:t>
            </a:r>
            <a:r>
              <a:rPr lang="ko-KR" altLang="en-US" dirty="0"/>
              <a:t>준비</a:t>
            </a:r>
            <a:endParaRPr lang="en-US" altLang="ko-KR" dirty="0"/>
          </a:p>
          <a:p>
            <a:r>
              <a:rPr lang="ko-KR" altLang="en-US" dirty="0"/>
              <a:t>실용성</a:t>
            </a:r>
            <a:r>
              <a:rPr lang="en-US" altLang="ko-KR" dirty="0"/>
              <a:t>, </a:t>
            </a:r>
            <a:r>
              <a:rPr lang="ko-KR" altLang="en-US" dirty="0"/>
              <a:t>원리 검토</a:t>
            </a:r>
            <a:endParaRPr lang="en-US" altLang="ko-KR" dirty="0"/>
          </a:p>
          <a:p>
            <a:r>
              <a:rPr lang="ko-KR" altLang="en-US" dirty="0"/>
              <a:t>프로젝트 구성</a:t>
            </a:r>
            <a:endParaRPr lang="en-US" altLang="ko-KR" dirty="0"/>
          </a:p>
          <a:p>
            <a:r>
              <a:rPr lang="ko-KR" altLang="en-US" dirty="0"/>
              <a:t>발표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59D8133-19E7-47C8-A7DC-324FF96C145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최민석</a:t>
            </a:r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E2C73BAC-693E-435A-B24D-704CF75EC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프로젝트를 만들면서  기여 정도</a:t>
            </a:r>
          </a:p>
        </p:txBody>
      </p:sp>
    </p:spTree>
    <p:extLst>
      <p:ext uri="{BB962C8B-B14F-4D97-AF65-F5344CB8AC3E}">
        <p14:creationId xmlns:p14="http://schemas.microsoft.com/office/powerpoint/2010/main" val="2980306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584A03-E117-4397-95DE-9A5A488A1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6" y="548640"/>
            <a:ext cx="9543405" cy="1188720"/>
          </a:xfrm>
        </p:spPr>
        <p:txBody>
          <a:bodyPr vert="horz" lIns="274320" tIns="182880" rIns="274320" bIns="182880" rtlCol="0" anchorCtr="1">
            <a:normAutofit/>
          </a:bodyPr>
          <a:lstStyle/>
          <a:p>
            <a:pPr latinLnBrk="0"/>
            <a:r>
              <a:rPr lang="ko-KR" altLang="en-US" kern="1200" cap="all" spc="2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프로젝트 의의</a:t>
            </a:r>
          </a:p>
        </p:txBody>
      </p:sp>
      <p:sp>
        <p:nvSpPr>
          <p:cNvPr id="24" name="내용 개체 틀 23">
            <a:extLst>
              <a:ext uri="{FF2B5EF4-FFF2-40B4-BE49-F238E27FC236}">
                <a16:creationId xmlns:a16="http://schemas.microsoft.com/office/drawing/2014/main" id="{44AC99F9-10E3-4DB1-BAAF-15E943BA2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7987" y="1812022"/>
            <a:ext cx="8276026" cy="3939775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endParaRPr lang="en-US" altLang="ko-KR" sz="2000" b="0" i="0" dirty="0">
              <a:solidFill>
                <a:srgbClr val="333333"/>
              </a:solidFill>
              <a:effectLst/>
              <a:latin typeface="Roboto" panose="020B0604020202020204" pitchFamily="2" charset="0"/>
            </a:endParaRPr>
          </a:p>
          <a:p>
            <a:pPr marL="0" indent="0">
              <a:buNone/>
            </a:pPr>
            <a:r>
              <a:rPr lang="ko-KR" altLang="en-US" sz="2000" b="0" i="0" dirty="0"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댐 수위 자동 조절장치에 관한 것으로</a:t>
            </a:r>
            <a:r>
              <a:rPr lang="en-US" altLang="ko-KR" sz="2000" b="0" i="0" dirty="0"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, </a:t>
            </a:r>
            <a:r>
              <a:rPr lang="ko-KR" altLang="en-US" sz="2000" b="0" i="0" dirty="0"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더욱 상세하게는 댐</a:t>
            </a:r>
            <a:r>
              <a:rPr lang="en-US" altLang="ko-KR" sz="2000" b="0" i="0" dirty="0"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, </a:t>
            </a:r>
            <a:r>
              <a:rPr lang="ko-KR" altLang="en-US" sz="2000" b="0" i="0" dirty="0"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저수지의 여수로 또는 </a:t>
            </a:r>
            <a:r>
              <a:rPr lang="ko-KR" altLang="en-US" sz="2000" b="0" i="0" dirty="0" err="1"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농수로</a:t>
            </a:r>
            <a:r>
              <a:rPr lang="ko-KR" altLang="en-US" sz="2000" b="0" i="0" dirty="0"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 등에 설치하여 물의 저장 및 방류를 자동적으로 수행할 수 있는 댐 수위 자동 조절장치에 관한 것이다</a:t>
            </a:r>
            <a:r>
              <a:rPr lang="en-US" altLang="ko-KR" sz="2000" b="0" i="0" dirty="0">
                <a:solidFill>
                  <a:srgbClr val="333333"/>
                </a:solidFill>
                <a:effectLst/>
                <a:latin typeface="Roboto" panose="020B0604020202020204" pitchFamily="2" charset="0"/>
              </a:rPr>
              <a:t>.</a:t>
            </a:r>
          </a:p>
          <a:p>
            <a:pPr marL="0" indent="0">
              <a:buNone/>
            </a:pP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우리나라는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7,8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월에 강우가 집중되어 물 이용 및 홍수에 취약함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en-US" altLang="ko-KR" sz="2000" b="0" i="0" dirty="0">
              <a:solidFill>
                <a:srgbClr val="333333"/>
              </a:solidFill>
              <a:effectLst/>
              <a:latin typeface="Roboto" panose="020B0604020202020204" pitchFamily="2" charset="0"/>
            </a:endParaRPr>
          </a:p>
          <a:p>
            <a:pPr marL="0" indent="0">
              <a:buNone/>
            </a:pP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기후변화의 영향으로 홍수 및 태풍 등 물 관련 재해의 규모가 증가하고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또 도시화로 인한 인구집중으로 인명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재산 피해도 증가하고 있다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우리가 만든 프로젝트는 댐의 수위를 측정하여 이를 기반으로 자동으로 저류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방류시킨다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endParaRPr lang="en-US" altLang="ko-KR" sz="2000" b="0" i="0" dirty="0">
              <a:solidFill>
                <a:srgbClr val="333333"/>
              </a:solidFill>
              <a:effectLst/>
              <a:latin typeface="Roboto" panose="020B0604020202020204" pitchFamily="2" charset="0"/>
            </a:endParaRPr>
          </a:p>
          <a:p>
            <a:pPr marL="0" indent="0">
              <a:buNone/>
            </a:pPr>
            <a:r>
              <a:rPr lang="ko-KR" altLang="en-US" sz="20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수동문일 경우에 수문 관리자가 수위의 변동을 확인하여 개방하는데</a:t>
            </a:r>
            <a:r>
              <a:rPr lang="en-US" altLang="ko-KR" sz="20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ko-KR" altLang="en-US" sz="20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수위의 변동에 따른 수문의 적정 개폐시기를 놓치기 </a:t>
            </a:r>
            <a:r>
              <a:rPr lang="ko-KR" altLang="en-US" sz="2000" dirty="0">
                <a:solidFill>
                  <a:srgbClr val="333333"/>
                </a:solidFill>
                <a:latin typeface="Roboto" panose="02000000000000000000" pitchFamily="2" charset="0"/>
              </a:rPr>
              <a:t>쉽다</a:t>
            </a:r>
            <a:r>
              <a:rPr lang="en-US" altLang="ko-KR" sz="2000" dirty="0">
                <a:solidFill>
                  <a:srgbClr val="333333"/>
                </a:solidFill>
                <a:latin typeface="Roboto" panose="02000000000000000000" pitchFamily="2" charset="0"/>
              </a:rPr>
              <a:t>.</a:t>
            </a:r>
            <a:r>
              <a:rPr lang="ko-KR" altLang="en-US" sz="2000" dirty="0">
                <a:solidFill>
                  <a:srgbClr val="333333"/>
                </a:solidFill>
                <a:latin typeface="Roboto" panose="02000000000000000000" pitchFamily="2" charset="0"/>
              </a:rPr>
              <a:t>  자동문은 이를 보완할 수 있다는 장점을 가지고 있다</a:t>
            </a:r>
            <a:r>
              <a:rPr lang="en-US" altLang="ko-KR" sz="2000" dirty="0">
                <a:solidFill>
                  <a:srgbClr val="333333"/>
                </a:solidFill>
                <a:latin typeface="Roboto" panose="02000000000000000000" pitchFamily="2" charset="0"/>
              </a:rPr>
              <a:t>.</a:t>
            </a:r>
            <a:endParaRPr lang="en-US" altLang="ko-KR" sz="2000" b="0" i="0" dirty="0">
              <a:solidFill>
                <a:srgbClr val="333333"/>
              </a:solidFill>
              <a:effectLst/>
              <a:latin typeface="Roboto" panose="02000000000000000000" pitchFamily="2" charset="0"/>
            </a:endParaRPr>
          </a:p>
          <a:p>
            <a:pPr marL="0" indent="0">
              <a:buNone/>
            </a:pP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홍수기에는 유랑을 조절하고 여름철에 발생한 강우를 </a:t>
            </a:r>
            <a:r>
              <a:rPr lang="ko-KR" alt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저류하여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갈수기에 수자원을 안정적으로 공급함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ko-KR" altLang="en-US" sz="2000" dirty="0">
                <a:solidFill>
                  <a:srgbClr val="FF0000"/>
                </a:solidFill>
              </a:rPr>
              <a:t>댐 운영실적에 기초한 용수공급</a:t>
            </a:r>
            <a:r>
              <a:rPr lang="en-US" altLang="ko-KR" sz="2000" dirty="0">
                <a:solidFill>
                  <a:srgbClr val="FF0000"/>
                </a:solidFill>
              </a:rPr>
              <a:t>, </a:t>
            </a:r>
            <a:r>
              <a:rPr lang="ko-KR" altLang="en-US" sz="2000" dirty="0">
                <a:solidFill>
                  <a:srgbClr val="FF0000"/>
                </a:solidFill>
              </a:rPr>
              <a:t>홍수피해 경감</a:t>
            </a:r>
            <a:r>
              <a:rPr lang="en-US" altLang="ko-KR" sz="2000" dirty="0">
                <a:solidFill>
                  <a:srgbClr val="FF0000"/>
                </a:solidFill>
              </a:rPr>
              <a:t>, </a:t>
            </a:r>
            <a:r>
              <a:rPr lang="ko-KR" altLang="en-US" sz="2000" dirty="0">
                <a:solidFill>
                  <a:srgbClr val="FF0000"/>
                </a:solidFill>
              </a:rPr>
              <a:t>환경개선 및 수력발전</a:t>
            </a:r>
            <a:endParaRPr lang="en-US" altLang="ko-KR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3347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6EBD3C-77DF-4257-86A0-427634EE8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274320" tIns="182880" rIns="274320" bIns="182880" rtlCol="0" anchorCtr="1">
            <a:normAutofit/>
          </a:bodyPr>
          <a:lstStyle/>
          <a:p>
            <a:pPr latinLnBrk="0"/>
            <a:r>
              <a:rPr lang="ko-KR" altLang="en-US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작동원리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69489974-FDF5-45D6-AD80-7416C79D5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물 센서로 물의 수위를 측정하고 일정한 수치에 따라 자동으로 수문이 열고 닫힌다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물의 양의 정도에 따라 경고</a:t>
            </a:r>
            <a:r>
              <a:rPr lang="en-US" altLang="ko-KR" dirty="0"/>
              <a:t>,</a:t>
            </a:r>
            <a:r>
              <a:rPr lang="ko-KR" altLang="en-US" dirty="0"/>
              <a:t>비상 시 </a:t>
            </a:r>
            <a:r>
              <a:rPr lang="en-US" altLang="ko-KR" dirty="0"/>
              <a:t>led</a:t>
            </a:r>
            <a:r>
              <a:rPr lang="ko-KR" altLang="en-US" dirty="0"/>
              <a:t>와 </a:t>
            </a:r>
            <a:r>
              <a:rPr lang="ko-KR" altLang="en-US" dirty="0" err="1"/>
              <a:t>부저가</a:t>
            </a:r>
            <a:r>
              <a:rPr lang="ko-KR" altLang="en-US" dirty="0"/>
              <a:t> 작동함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수문을 수동으로 물의 양을 조절할 수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9803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DCA4DD-C28D-4532-A47E-538E0422E4BA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pPr latinLnBrk="0"/>
            <a:r>
              <a:rPr lang="ko-KR" altLang="en-US" sz="50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코드</a:t>
            </a:r>
            <a:endParaRPr lang="ko-KR" altLang="en-US" sz="5000" kern="1200" cap="all" spc="200" baseline="0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3A16817E-35DE-48FE-B85C-681C2FCB0B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492" y="1378006"/>
            <a:ext cx="3534398" cy="4942038"/>
          </a:xfrm>
        </p:spPr>
      </p:pic>
      <p:pic>
        <p:nvPicPr>
          <p:cNvPr id="7" name="그림 6" descr="테이블이(가) 표시된 사진&#10;&#10;자동 생성된 설명">
            <a:extLst>
              <a:ext uri="{FF2B5EF4-FFF2-40B4-BE49-F238E27FC236}">
                <a16:creationId xmlns:a16="http://schemas.microsoft.com/office/drawing/2014/main" id="{F619AB26-5738-4EE8-9DB3-B07B8304F5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4890" y="1428622"/>
            <a:ext cx="3734512" cy="4830752"/>
          </a:xfrm>
          <a:prstGeom prst="rect">
            <a:avLst/>
          </a:prstGeom>
        </p:spPr>
      </p:pic>
      <p:pic>
        <p:nvPicPr>
          <p:cNvPr id="9" name="그림 8" descr="테이블이(가) 표시된 사진&#10;&#10;자동 생성된 설명">
            <a:extLst>
              <a:ext uri="{FF2B5EF4-FFF2-40B4-BE49-F238E27FC236}">
                <a16:creationId xmlns:a16="http://schemas.microsoft.com/office/drawing/2014/main" id="{77D428B9-E2FC-45E6-9A86-4527E0A13A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9402" y="1428622"/>
            <a:ext cx="4078904" cy="4891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150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0CD6EF-A9C6-4EB6-A798-0A0BD70A0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31B43747-21DA-42E7-9F60-111830CEC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558" y="453396"/>
            <a:ext cx="4109815" cy="5607068"/>
          </a:xfrm>
          <a:prstGeom prst="rect">
            <a:avLst/>
          </a:prstGeom>
        </p:spPr>
      </p:pic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97887DDA-590B-4712-9085-A958CAFAC9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6906" y="2700489"/>
            <a:ext cx="2396723" cy="3400645"/>
          </a:xfrm>
          <a:prstGeom prst="rect">
            <a:avLst/>
          </a:prstGeom>
        </p:spPr>
      </p:pic>
      <p:pic>
        <p:nvPicPr>
          <p:cNvPr id="6" name="내용 개체 틀 5" descr="텍스트이(가) 표시된 사진&#10;&#10;자동 생성된 설명">
            <a:extLst>
              <a:ext uri="{FF2B5EF4-FFF2-40B4-BE49-F238E27FC236}">
                <a16:creationId xmlns:a16="http://schemas.microsoft.com/office/drawing/2014/main" id="{D0ED72F7-6E8F-4588-A8F8-FA78D3B2B2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506" y="3429000"/>
            <a:ext cx="3475936" cy="272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530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A6FC6E-1E98-4316-832F-AC83324FFD5D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pPr latinLnBrk="0"/>
            <a:r>
              <a:rPr lang="en-US" altLang="ko-KR" sz="5000" kern="1200" cap="all" spc="200" baseline="0" dirty="0" err="1">
                <a:solidFill>
                  <a:srgbClr val="262626"/>
                </a:solidFill>
                <a:latin typeface="+mj-lt"/>
                <a:ea typeface="+mj-ea"/>
                <a:cs typeface="+mj-cs"/>
              </a:rPr>
              <a:t>fzz</a:t>
            </a:r>
            <a:endParaRPr lang="en-US" altLang="ko-KR" sz="5000" kern="1200" cap="all" spc="200" baseline="0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A4ADD90F-692E-4D5C-B0FA-140522E7D4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4097" y="1320767"/>
            <a:ext cx="7671690" cy="5317591"/>
          </a:xfrm>
        </p:spPr>
      </p:pic>
    </p:spTree>
    <p:extLst>
      <p:ext uri="{BB962C8B-B14F-4D97-AF65-F5344CB8AC3E}">
        <p14:creationId xmlns:p14="http://schemas.microsoft.com/office/powerpoint/2010/main" val="2938195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27B75C-B390-465B-AFB4-C1205DE42B94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pPr latinLnBrk="0"/>
            <a:r>
              <a:rPr lang="ko-KR" altLang="en-US" sz="5000" kern="1200" cap="all" spc="200" baseline="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실행영상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E8B0935-3286-4C69-A3C9-BB56129E8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5277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848</TotalTime>
  <Words>198</Words>
  <Application>Microsoft Office PowerPoint</Application>
  <PresentationFormat>와이드스크린</PresentationFormat>
  <Paragraphs>32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Roboto</vt:lpstr>
      <vt:lpstr>Office Theme</vt:lpstr>
      <vt:lpstr>댐 시뮬레이터</vt:lpstr>
      <vt:lpstr>프로젝트를 만들면서  기여 정도</vt:lpstr>
      <vt:lpstr>프로젝트 의의</vt:lpstr>
      <vt:lpstr>작동원리</vt:lpstr>
      <vt:lpstr>코드</vt:lpstr>
      <vt:lpstr>PowerPoint 프레젠테이션</vt:lpstr>
      <vt:lpstr>fzz</vt:lpstr>
      <vt:lpstr>실행영상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댐 시뮬레이터</dc:title>
  <dc:creator>cms084673@naver.com</dc:creator>
  <cp:lastModifiedBy>cms084673@naver.com</cp:lastModifiedBy>
  <cp:revision>3</cp:revision>
  <dcterms:created xsi:type="dcterms:W3CDTF">2021-06-11T07:42:06Z</dcterms:created>
  <dcterms:modified xsi:type="dcterms:W3CDTF">2021-06-16T05:00:55Z</dcterms:modified>
</cp:coreProperties>
</file>