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7" r:id="rId3"/>
    <p:sldId id="278" r:id="rId4"/>
    <p:sldId id="279" r:id="rId5"/>
    <p:sldId id="256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401EC-D5AE-4C76-9A12-CFC8C2B44C6E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8ED7-9766-4270-890A-3F0CDCA8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8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8ED7-9766-4270-890A-3F0CDCA8C6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2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F382-703B-47C0-A457-1A17AC9FE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0E6F5E-8002-492F-9C60-6AA36D3E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D1CED-54B8-4C9B-9BA5-300A1961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F33AB-6FD7-4A2F-9482-D565C8D4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6AA4C-9FE5-4D97-8F65-17A52B19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35FB1-A7A8-4ACB-9B02-30CC73B7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9A6D7-F5C4-4909-BA2D-D15B8C96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D0A7B-E422-4F6E-AE23-48E55F8F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42A29-927C-45DE-92A4-35156109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5482-BB6F-4FF3-A457-2B5957B6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9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437F56-83E3-4C1B-B2AB-22F8D0A95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629A1-BCFE-4D33-994C-DCF4EDB6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D2B0F-EB39-44EF-A8F4-E5DC3589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264B5-A7D9-4CC9-8F2D-A9CD5A5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8A94B-920F-4934-A83D-E92DF05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276F-C244-4D9B-82F2-372C9DBE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49807-B445-4D89-8760-BF0E3AD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139C1-279B-49D7-89C0-B0761BA1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AE9B6-FCB2-4F86-BAEE-7EE57AA6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F9E7E-DA4E-428E-B0C3-B6FD20FE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4E3FB-8F4F-4CBF-8B8E-47BC2665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4FB2D-C238-443D-8ACA-5962A159C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43AD4-0140-4D5D-B530-D2ACE123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C59F1-D3E1-4731-9397-B539E4AD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22C68-6150-4A52-87D9-D38172D5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7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5D930-F180-4FDF-A15B-BC704F10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962BA-94AD-4F16-ADCC-E5446D4E8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3EFBA-51E5-47FA-86DF-9C5B5642C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E2E02-72C0-43AD-8607-DA4D3995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270F1-BFAF-4988-B6EC-B8ADF92B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27F05-B0BD-45AB-A040-B01AD9C2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1CB42-7593-45FA-BD68-6DFFE66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A47BB-8B7F-4E32-B2EA-71956852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A960B-CD0F-4053-8194-B77CB775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E03266-2D35-4753-869B-BC30D4EFE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5BB52-1526-4E24-9E3D-A3E4C241B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2E55A3-BDEB-4409-A573-029EB842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EE59E-68D7-4F60-BFC7-ED4FBA6E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74826-BA47-41DE-9082-11B2F50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4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73BD6-A840-424B-AC9B-E5524CB6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346184-49B1-439C-BB09-C7B18721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0C4ABB-AF29-4E3F-A880-6CB6C19B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4493A-1E31-47DB-988C-620B28A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9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12EB9-541D-456F-A670-969040D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2704F-7C0F-401B-964D-7688658C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8A4CF-AF06-4974-AB83-73F0BE1E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7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579CB-FED7-4A1D-8A45-0E68A264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3A08F-3960-4F14-A85A-148D6691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E5D634-292F-4546-A8EC-18478D71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5F9B6-FF4C-40FC-87B5-0F698268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78ACA-C0B5-4786-BC7C-DEA1C1B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D648E-F465-4A46-86B7-8C643950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0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16E4A-E4AE-4A43-A765-0900AA97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4ADB8-87DB-4A05-9988-068D13BC6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D6A496-430A-4FDF-A4EB-99419DD70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A1F97-D4CB-482F-B723-B6717DF5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002A9-B83D-413D-927D-B073E307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A9C52-1EF9-4E26-B3CB-3663A509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7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8C2A8D-2830-458C-9C65-13C4BBCA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B2327-17C6-4693-9911-675BC026A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D5BF3-4083-4DD4-BE14-617D50707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63BE-FFA3-49DC-859A-5873E789696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16075-94AF-47EE-A8CD-E897DCAD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BB46D-27EC-4300-BE84-A700A0729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D17AE-0856-43F3-AB8E-BE0D3DB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uddomack.tistory.com/entry/%EC%B2%98%EC%9D%8C%EB%B6%80%ED%84%B0-%EC%8B%9C%EC%9E%91%ED%95%98%EB%8A%94-EC2-ubuntu-mongodb-%EC%84%A4%EC%B9%98%ED%95%98%EA%B8%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E368E-8B6D-4BEC-9171-BC49E52EBC37}"/>
              </a:ext>
            </a:extLst>
          </p:cNvPr>
          <p:cNvSpPr txBox="1"/>
          <p:nvPr/>
        </p:nvSpPr>
        <p:spPr>
          <a:xfrm>
            <a:off x="3775028" y="3198167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윤한솔</a:t>
            </a:r>
            <a:r>
              <a:rPr lang="ko-KR" altLang="en-US" sz="2400" dirty="0"/>
              <a:t> 프로젝트 설치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DCE48-4253-44B5-9A60-D662022FBCF6}"/>
              </a:ext>
            </a:extLst>
          </p:cNvPr>
          <p:cNvSpPr txBox="1"/>
          <p:nvPr/>
        </p:nvSpPr>
        <p:spPr>
          <a:xfrm>
            <a:off x="4542066" y="4162097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http://github.com/yhs3434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557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8DB9B3-CD23-4845-847C-5E6180CBF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6FEB3B-D65F-4A5F-963D-C73F37B81D50}"/>
              </a:ext>
            </a:extLst>
          </p:cNvPr>
          <p:cNvSpPr txBox="1"/>
          <p:nvPr/>
        </p:nvSpPr>
        <p:spPr>
          <a:xfrm>
            <a:off x="8301802" y="3105834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회원가입 한 계정으로 로그인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73E5D6-4E19-40C5-B9DA-C0689DB877CD}"/>
              </a:ext>
            </a:extLst>
          </p:cNvPr>
          <p:cNvSpPr/>
          <p:nvPr/>
        </p:nvSpPr>
        <p:spPr>
          <a:xfrm>
            <a:off x="8156028" y="2932386"/>
            <a:ext cx="3636579" cy="646331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8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3F6C18-6DCB-432D-9469-A50B05695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0205D3-01A0-44DD-9B99-857CE6907477}"/>
              </a:ext>
            </a:extLst>
          </p:cNvPr>
          <p:cNvCxnSpPr/>
          <p:nvPr/>
        </p:nvCxnSpPr>
        <p:spPr>
          <a:xfrm flipV="1">
            <a:off x="6096000" y="2570922"/>
            <a:ext cx="3008243" cy="10866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C3D032-92E5-4504-821A-EFC4A9FF8A7A}"/>
              </a:ext>
            </a:extLst>
          </p:cNvPr>
          <p:cNvSpPr txBox="1"/>
          <p:nvPr/>
        </p:nvSpPr>
        <p:spPr>
          <a:xfrm>
            <a:off x="4172607" y="3783724"/>
            <a:ext cx="4188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</a:rPr>
              <a:t>자동매칭</a:t>
            </a:r>
            <a:r>
              <a:rPr lang="ko-KR" altLang="en-US" dirty="0">
                <a:solidFill>
                  <a:srgbClr val="7030A0"/>
                </a:solidFill>
              </a:rPr>
              <a:t> 기능 현재 </a:t>
            </a:r>
            <a:r>
              <a:rPr lang="ko-KR" altLang="en-US" dirty="0" err="1">
                <a:solidFill>
                  <a:srgbClr val="7030A0"/>
                </a:solidFill>
              </a:rPr>
              <a:t>미구현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이 서비스의 핵심 기능이 될 것 입니다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691740-7B46-428B-94F9-DD634F07886B}"/>
              </a:ext>
            </a:extLst>
          </p:cNvPr>
          <p:cNvSpPr/>
          <p:nvPr/>
        </p:nvSpPr>
        <p:spPr>
          <a:xfrm>
            <a:off x="4046483" y="3657600"/>
            <a:ext cx="4519448" cy="10866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472202B-CD9B-4C95-BA9D-5CDFCC493AE3}"/>
              </a:ext>
            </a:extLst>
          </p:cNvPr>
          <p:cNvSpPr/>
          <p:nvPr/>
        </p:nvSpPr>
        <p:spPr>
          <a:xfrm>
            <a:off x="9890234" y="2144110"/>
            <a:ext cx="1019504" cy="56755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F87E3F-A62F-4103-B5EE-7CD6E3652226}"/>
              </a:ext>
            </a:extLst>
          </p:cNvPr>
          <p:cNvCxnSpPr>
            <a:endCxn id="8" idx="4"/>
          </p:cNvCxnSpPr>
          <p:nvPr/>
        </p:nvCxnSpPr>
        <p:spPr>
          <a:xfrm flipV="1">
            <a:off x="10363200" y="2711669"/>
            <a:ext cx="36786" cy="717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76A7C5-DD02-436A-8803-39E58D4435B8}"/>
              </a:ext>
            </a:extLst>
          </p:cNvPr>
          <p:cNvSpPr txBox="1"/>
          <p:nvPr/>
        </p:nvSpPr>
        <p:spPr>
          <a:xfrm>
            <a:off x="10019979" y="3472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3835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6B6FBF-CB65-46B0-9203-FCFDAFFB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7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E80B76-20E1-4A33-8532-65E209EB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26787CB-0E5E-4BBA-8E72-01AB9C33B546}"/>
              </a:ext>
            </a:extLst>
          </p:cNvPr>
          <p:cNvSpPr/>
          <p:nvPr/>
        </p:nvSpPr>
        <p:spPr>
          <a:xfrm>
            <a:off x="0" y="1974574"/>
            <a:ext cx="1802296" cy="47707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E328C4-E65F-4E5A-B8CC-BC56212A55C5}"/>
              </a:ext>
            </a:extLst>
          </p:cNvPr>
          <p:cNvCxnSpPr/>
          <p:nvPr/>
        </p:nvCxnSpPr>
        <p:spPr>
          <a:xfrm flipH="1" flipV="1">
            <a:off x="1692166" y="2354317"/>
            <a:ext cx="840827" cy="9564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75E0A5-EF63-49DA-BE30-FF0A80D9F0B5}"/>
              </a:ext>
            </a:extLst>
          </p:cNvPr>
          <p:cNvSpPr txBox="1"/>
          <p:nvPr/>
        </p:nvSpPr>
        <p:spPr>
          <a:xfrm>
            <a:off x="1692166" y="3367336"/>
            <a:ext cx="34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팀이 생성되었기에 자동으로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My Team </a:t>
            </a:r>
            <a:r>
              <a:rPr lang="ko-KR" altLang="en-US" dirty="0">
                <a:solidFill>
                  <a:srgbClr val="7030A0"/>
                </a:solidFill>
              </a:rPr>
              <a:t>으로 이동하였습니다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388ED4-E892-41DF-955F-94F132840E36}"/>
              </a:ext>
            </a:extLst>
          </p:cNvPr>
          <p:cNvSpPr/>
          <p:nvPr/>
        </p:nvSpPr>
        <p:spPr>
          <a:xfrm>
            <a:off x="5339255" y="1460938"/>
            <a:ext cx="3268717" cy="270115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BB27B-7C82-4572-BDD8-9E7EC5F8B475}"/>
              </a:ext>
            </a:extLst>
          </p:cNvPr>
          <p:cNvSpPr txBox="1"/>
          <p:nvPr/>
        </p:nvSpPr>
        <p:spPr>
          <a:xfrm>
            <a:off x="6650447" y="4240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6415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3D6902-5939-41DF-BAAD-66BD17EA8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5C56E53-0A58-453C-AF98-E55C31885B2F}"/>
              </a:ext>
            </a:extLst>
          </p:cNvPr>
          <p:cNvSpPr/>
          <p:nvPr/>
        </p:nvSpPr>
        <p:spPr>
          <a:xfrm>
            <a:off x="3615559" y="6074979"/>
            <a:ext cx="4939862" cy="914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E112B-2FAE-4684-9A66-EB2BE9651E5C}"/>
              </a:ext>
            </a:extLst>
          </p:cNvPr>
          <p:cNvSpPr txBox="1"/>
          <p:nvPr/>
        </p:nvSpPr>
        <p:spPr>
          <a:xfrm>
            <a:off x="4256690" y="6162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6E083-88CD-4037-B800-E755D40ACAEF}"/>
              </a:ext>
            </a:extLst>
          </p:cNvPr>
          <p:cNvSpPr txBox="1"/>
          <p:nvPr/>
        </p:nvSpPr>
        <p:spPr>
          <a:xfrm>
            <a:off x="5138912" y="6162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갤러리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2BB26-5905-43B7-A874-7D33C5225D35}"/>
              </a:ext>
            </a:extLst>
          </p:cNvPr>
          <p:cNvSpPr txBox="1"/>
          <p:nvPr/>
        </p:nvSpPr>
        <p:spPr>
          <a:xfrm>
            <a:off x="6253655" y="6162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캘린더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F49A5-7B4B-4B04-8E59-0D7D497EBA3A}"/>
              </a:ext>
            </a:extLst>
          </p:cNvPr>
          <p:cNvSpPr txBox="1"/>
          <p:nvPr/>
        </p:nvSpPr>
        <p:spPr>
          <a:xfrm>
            <a:off x="7475378" y="6162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채팅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C7CDD7-86D7-4443-98CF-358A1973E819}"/>
              </a:ext>
            </a:extLst>
          </p:cNvPr>
          <p:cNvSpPr/>
          <p:nvPr/>
        </p:nvSpPr>
        <p:spPr>
          <a:xfrm>
            <a:off x="2522483" y="3352800"/>
            <a:ext cx="2785241" cy="914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26ED9-12D9-482D-8E61-1083C5F91C2E}"/>
              </a:ext>
            </a:extLst>
          </p:cNvPr>
          <p:cNvSpPr txBox="1"/>
          <p:nvPr/>
        </p:nvSpPr>
        <p:spPr>
          <a:xfrm>
            <a:off x="3479233" y="399433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7030A0"/>
                </a:solidFill>
              </a:rPr>
              <a:t>현재 가입한 사람들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8441FE-1CF7-40DA-8706-AE0C4C1D146D}"/>
              </a:ext>
            </a:extLst>
          </p:cNvPr>
          <p:cNvSpPr/>
          <p:nvPr/>
        </p:nvSpPr>
        <p:spPr>
          <a:xfrm>
            <a:off x="8912772" y="1774935"/>
            <a:ext cx="609600" cy="5373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B02E6-49BF-454F-92C2-81F3B0AB02E0}"/>
              </a:ext>
            </a:extLst>
          </p:cNvPr>
          <p:cNvSpPr txBox="1"/>
          <p:nvPr/>
        </p:nvSpPr>
        <p:spPr>
          <a:xfrm>
            <a:off x="9606455" y="19114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팀 간단한 게시판</a:t>
            </a:r>
          </a:p>
        </p:txBody>
      </p:sp>
    </p:spTree>
    <p:extLst>
      <p:ext uri="{BB962C8B-B14F-4D97-AF65-F5344CB8AC3E}">
        <p14:creationId xmlns:p14="http://schemas.microsoft.com/office/powerpoint/2010/main" val="260598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C1DE71-4FDD-4B01-9847-169F75B60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DB62F5-0CFD-4B30-9699-0A79BF8B9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C5426B-34BA-4336-AC0C-556D294D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6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94CB29-4FAC-457F-9CE6-BD85B27A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A0B36-DA99-4498-9008-322FAD49C867}"/>
              </a:ext>
            </a:extLst>
          </p:cNvPr>
          <p:cNvSpPr txBox="1"/>
          <p:nvPr/>
        </p:nvSpPr>
        <p:spPr>
          <a:xfrm>
            <a:off x="4246776" y="3198167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다른 계정 가입 후 로그인</a:t>
            </a:r>
          </a:p>
        </p:txBody>
      </p:sp>
    </p:spTree>
    <p:extLst>
      <p:ext uri="{BB962C8B-B14F-4D97-AF65-F5344CB8AC3E}">
        <p14:creationId xmlns:p14="http://schemas.microsoft.com/office/powerpoint/2010/main" val="264015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1230BE-B030-46CF-BF15-37F33531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70713" cy="3799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FFC9F7-853B-4730-804F-0EE7E2887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87" y="-1"/>
            <a:ext cx="5870713" cy="3799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031E2-3CE5-4D15-A02F-FE231724DB9D}"/>
              </a:ext>
            </a:extLst>
          </p:cNvPr>
          <p:cNvSpPr txBox="1"/>
          <p:nvPr/>
        </p:nvSpPr>
        <p:spPr>
          <a:xfrm>
            <a:off x="596806" y="5120366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디렉토리에서 </a:t>
            </a:r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명령어를 입력하여</a:t>
            </a:r>
            <a:r>
              <a:rPr lang="en-US" altLang="ko-KR" dirty="0"/>
              <a:t>, </a:t>
            </a:r>
            <a:r>
              <a:rPr lang="ko-KR" altLang="en-US" dirty="0"/>
              <a:t>노드 모듈을 설치해줍니다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ADB83D-03CD-43DF-9B7A-1B2890DB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64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62E700-1E6F-42D9-8448-6D36FD91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7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2D7B22-1EDC-4A6C-AFBD-0D496A792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8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DEC40-3531-41CA-B234-6D18830AEBE6}"/>
              </a:ext>
            </a:extLst>
          </p:cNvPr>
          <p:cNvSpPr txBox="1"/>
          <p:nvPr/>
        </p:nvSpPr>
        <p:spPr>
          <a:xfrm>
            <a:off x="3603971" y="2967335"/>
            <a:ext cx="4984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미완성이기에 완성도가 떨어지지만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직접 실행시켜 사용해주시면 감사하겠습니다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제작 기간은 현재 상태까지 </a:t>
            </a:r>
            <a:r>
              <a:rPr lang="en-US" altLang="ko-KR" dirty="0"/>
              <a:t>3</a:t>
            </a:r>
            <a:r>
              <a:rPr lang="ko-KR" altLang="en-US" dirty="0"/>
              <a:t>주 걸렸습니다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2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992857-9DE4-4243-9268-AC876B11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41090"/>
            <a:ext cx="6991350" cy="4524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2A792-8AC5-427C-B219-EC23E0D9E9D9}"/>
              </a:ext>
            </a:extLst>
          </p:cNvPr>
          <p:cNvSpPr txBox="1"/>
          <p:nvPr/>
        </p:nvSpPr>
        <p:spPr>
          <a:xfrm>
            <a:off x="1219200" y="5552661"/>
            <a:ext cx="955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저는 개인적으로 </a:t>
            </a:r>
            <a:r>
              <a:rPr lang="en-US" altLang="ko-KR" dirty="0"/>
              <a:t>node</a:t>
            </a:r>
            <a:r>
              <a:rPr lang="ko-KR" altLang="en-US" dirty="0"/>
              <a:t>로 실행 시키는 것 보다 </a:t>
            </a:r>
            <a:r>
              <a:rPr lang="en-US" altLang="ko-KR" dirty="0" err="1"/>
              <a:t>nodemon</a:t>
            </a:r>
            <a:r>
              <a:rPr lang="ko-KR" altLang="en-US" dirty="0"/>
              <a:t>으로 실행 시키는 것을 선호하기에</a:t>
            </a:r>
            <a:endParaRPr lang="en-US" altLang="ko-KR" dirty="0"/>
          </a:p>
          <a:p>
            <a:r>
              <a:rPr lang="en-US" altLang="ko-KR" dirty="0" err="1"/>
              <a:t>Nodemon</a:t>
            </a:r>
            <a:r>
              <a:rPr lang="ko-KR" altLang="en-US" dirty="0"/>
              <a:t>을 </a:t>
            </a:r>
            <a:r>
              <a:rPr lang="ko-KR" altLang="en-US" dirty="0" err="1"/>
              <a:t>글로벌하게</a:t>
            </a:r>
            <a:r>
              <a:rPr lang="ko-KR" altLang="en-US" dirty="0"/>
              <a:t> 설치해주시면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69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749A5-EC55-427B-95F2-861077E83CF9}"/>
              </a:ext>
            </a:extLst>
          </p:cNvPr>
          <p:cNvSpPr txBox="1"/>
          <p:nvPr/>
        </p:nvSpPr>
        <p:spPr>
          <a:xfrm>
            <a:off x="1135117" y="798786"/>
            <a:ext cx="992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몽고 </a:t>
            </a:r>
            <a:r>
              <a:rPr lang="en-US" altLang="ko-KR" dirty="0"/>
              <a:t>DB</a:t>
            </a:r>
            <a:r>
              <a:rPr lang="ko-KR" altLang="en-US" dirty="0"/>
              <a:t>를 설치 </a:t>
            </a:r>
            <a:r>
              <a:rPr lang="ko-KR" altLang="en-US" dirty="0" err="1"/>
              <a:t>해주셔야</a:t>
            </a:r>
            <a:r>
              <a:rPr lang="ko-KR" altLang="en-US" dirty="0"/>
              <a:t> 하는데</a:t>
            </a:r>
            <a:r>
              <a:rPr lang="en-US" altLang="ko-KR" dirty="0"/>
              <a:t>, </a:t>
            </a:r>
            <a:r>
              <a:rPr lang="ko-KR" altLang="en-US" dirty="0"/>
              <a:t>잘 설명된 블로그가 있어 링크로 대신하겠습니다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https://yuddomack.tistory.com/entry/%EC%B2%98%EC%9D%8C%EB%B6%80%ED%84%B0-%EC%8B%9C%EC%9E%91%ED%95%98%EB%8A%94-EC2-ubuntu-mongodb-%EC%84%A4%EC%B9%98%ED%95%98%EA%B8%B0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079AD-4E81-448A-9C79-3D851BDEF33B}"/>
              </a:ext>
            </a:extLst>
          </p:cNvPr>
          <p:cNvSpPr txBox="1"/>
          <p:nvPr/>
        </p:nvSpPr>
        <p:spPr>
          <a:xfrm>
            <a:off x="1135117" y="2984938"/>
            <a:ext cx="73404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당연히 기존에 몽고</a:t>
            </a:r>
            <a:r>
              <a:rPr lang="en-US" altLang="ko-KR" dirty="0"/>
              <a:t>DB</a:t>
            </a:r>
            <a:r>
              <a:rPr lang="ko-KR" altLang="en-US" dirty="0"/>
              <a:t>가 설치되어 있다면 그대로 사용하시면 되시고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방법으로 </a:t>
            </a:r>
            <a:r>
              <a:rPr lang="ko-KR" altLang="en-US" dirty="0" err="1"/>
              <a:t>설치하셔도</a:t>
            </a:r>
            <a:r>
              <a:rPr lang="ko-KR" altLang="en-US" dirty="0"/>
              <a:t>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제 서비스를 제작하던 환경은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 : Ubuntu 19.04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최신 버전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: </a:t>
            </a:r>
            <a:r>
              <a:rPr lang="ko-KR" altLang="en-US" dirty="0"/>
              <a:t>최신 버전</a:t>
            </a:r>
            <a:endParaRPr lang="en-US" altLang="ko-KR" dirty="0"/>
          </a:p>
          <a:p>
            <a:r>
              <a:rPr lang="ko-KR" altLang="en-US" dirty="0"/>
              <a:t>몽고</a:t>
            </a:r>
            <a:r>
              <a:rPr lang="en-US" altLang="ko-KR" dirty="0" err="1"/>
              <a:t>db</a:t>
            </a:r>
            <a:r>
              <a:rPr lang="en-US" altLang="ko-KR" dirty="0"/>
              <a:t> : 4.2</a:t>
            </a:r>
          </a:p>
          <a:p>
            <a:endParaRPr lang="en-US" altLang="ko-KR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27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E368E-8B6D-4BEC-9171-BC49E52EBC37}"/>
              </a:ext>
            </a:extLst>
          </p:cNvPr>
          <p:cNvSpPr txBox="1"/>
          <p:nvPr/>
        </p:nvSpPr>
        <p:spPr>
          <a:xfrm>
            <a:off x="3983420" y="3198167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윤한솔</a:t>
            </a:r>
            <a:r>
              <a:rPr lang="ko-KR" altLang="en-US" sz="2400" dirty="0"/>
              <a:t> 프로젝트 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DCE48-4253-44B5-9A60-D662022FBCF6}"/>
              </a:ext>
            </a:extLst>
          </p:cNvPr>
          <p:cNvSpPr txBox="1"/>
          <p:nvPr/>
        </p:nvSpPr>
        <p:spPr>
          <a:xfrm>
            <a:off x="4542066" y="4162097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http://github.com/yhs3434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93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C00B02-6E51-4AFA-AB6F-698589F8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8308" cy="512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37366-C4A7-4961-BC0E-0D87C275DC05}"/>
              </a:ext>
            </a:extLst>
          </p:cNvPr>
          <p:cNvSpPr txBox="1"/>
          <p:nvPr/>
        </p:nvSpPr>
        <p:spPr>
          <a:xfrm>
            <a:off x="262759" y="5286703"/>
            <a:ext cx="56937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터미널을 실행 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터미널 </a:t>
            </a:r>
            <a:r>
              <a:rPr lang="en-US" altLang="ko-KR" dirty="0"/>
              <a:t>1 : ~/</a:t>
            </a:r>
            <a:r>
              <a:rPr lang="en-US" altLang="ko-KR" dirty="0" err="1"/>
              <a:t>durumi_client</a:t>
            </a:r>
            <a:r>
              <a:rPr lang="en-US" altLang="ko-KR" dirty="0"/>
              <a:t> $ </a:t>
            </a:r>
            <a:r>
              <a:rPr lang="en-US" altLang="ko-KR" dirty="0" err="1"/>
              <a:t>npm</a:t>
            </a:r>
            <a:r>
              <a:rPr lang="en-US" altLang="ko-KR" dirty="0"/>
              <a:t> start</a:t>
            </a:r>
          </a:p>
          <a:p>
            <a:r>
              <a:rPr lang="ko-KR" altLang="en-US" dirty="0"/>
              <a:t>터미널 </a:t>
            </a:r>
            <a:r>
              <a:rPr lang="en-US" altLang="ko-KR" dirty="0"/>
              <a:t>2 : ~/</a:t>
            </a:r>
            <a:r>
              <a:rPr lang="en-US" altLang="ko-KR" dirty="0" err="1"/>
              <a:t>durumi_server</a:t>
            </a:r>
            <a:r>
              <a:rPr lang="en-US" altLang="ko-KR" dirty="0"/>
              <a:t> $ </a:t>
            </a:r>
            <a:r>
              <a:rPr lang="en-US" altLang="ko-KR" dirty="0" err="1"/>
              <a:t>npm</a:t>
            </a:r>
            <a:r>
              <a:rPr lang="en-US" altLang="ko-KR" dirty="0"/>
              <a:t> run dev</a:t>
            </a:r>
          </a:p>
          <a:p>
            <a:r>
              <a:rPr lang="ko-KR" altLang="en-US" dirty="0"/>
              <a:t>터미널 </a:t>
            </a:r>
            <a:r>
              <a:rPr lang="en-US" altLang="ko-KR" dirty="0"/>
              <a:t>3 : ~/</a:t>
            </a:r>
            <a:r>
              <a:rPr lang="en-US" altLang="ko-KR" dirty="0" err="1"/>
              <a:t>durumi_server</a:t>
            </a:r>
            <a:r>
              <a:rPr lang="en-US" altLang="ko-KR" dirty="0"/>
              <a:t> $ </a:t>
            </a:r>
            <a:r>
              <a:rPr lang="en-US" altLang="ko-KR" dirty="0" err="1"/>
              <a:t>nodemon</a:t>
            </a:r>
            <a:r>
              <a:rPr lang="en-US" altLang="ko-KR" dirty="0"/>
              <a:t> chatServer.js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E48EA-418B-4D1E-8BE5-138FFA5F4F68}"/>
              </a:ext>
            </a:extLst>
          </p:cNvPr>
          <p:cNvSpPr txBox="1"/>
          <p:nvPr/>
        </p:nvSpPr>
        <p:spPr>
          <a:xfrm>
            <a:off x="6693379" y="5430081"/>
            <a:ext cx="5498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제 편의를 위해 </a:t>
            </a:r>
            <a:r>
              <a:rPr lang="en-US" altLang="ko-KR" sz="1600" dirty="0" err="1"/>
              <a:t>nodemon</a:t>
            </a:r>
            <a:r>
              <a:rPr lang="en-US" altLang="ko-KR" sz="1600" dirty="0"/>
              <a:t> </a:t>
            </a:r>
            <a:r>
              <a:rPr lang="ko-KR" altLang="en-US" sz="1600" dirty="0"/>
              <a:t>모듈을 사용한 것이고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Node</a:t>
            </a:r>
            <a:r>
              <a:rPr lang="ko-KR" altLang="en-US" sz="1600" dirty="0"/>
              <a:t>로 실행시켜도 무방합니다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</a:t>
            </a:r>
            <a:r>
              <a:rPr lang="en-US" altLang="ko-KR" sz="1600" dirty="0" err="1"/>
              <a:t>nodemon</a:t>
            </a:r>
            <a:r>
              <a:rPr lang="en-US" altLang="ko-KR" sz="1600" dirty="0"/>
              <a:t> </a:t>
            </a:r>
            <a:r>
              <a:rPr lang="ko-KR" altLang="en-US" sz="1600" dirty="0"/>
              <a:t>설치를 원치 않으신다면</a:t>
            </a:r>
            <a:endParaRPr lang="en-US" altLang="ko-KR" sz="1600" dirty="0"/>
          </a:p>
          <a:p>
            <a:r>
              <a:rPr lang="en-US" altLang="ko-KR" sz="1600" dirty="0" err="1"/>
              <a:t>Package.json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</a:t>
            </a:r>
            <a:r>
              <a:rPr lang="en-US" altLang="ko-KR" sz="1600" dirty="0"/>
              <a:t>scripts </a:t>
            </a:r>
            <a:r>
              <a:rPr lang="ko-KR" altLang="en-US" sz="1600" dirty="0"/>
              <a:t>부분에서 </a:t>
            </a:r>
            <a:endParaRPr lang="en-US" altLang="ko-KR" sz="1600" dirty="0"/>
          </a:p>
          <a:p>
            <a:r>
              <a:rPr lang="en-US" altLang="ko-KR" sz="1600" dirty="0" err="1"/>
              <a:t>nodemon</a:t>
            </a:r>
            <a:r>
              <a:rPr lang="en-US" altLang="ko-KR" sz="1600" dirty="0"/>
              <a:t> App.js </a:t>
            </a:r>
            <a:r>
              <a:rPr lang="ko-KR" altLang="en-US" sz="1600" dirty="0"/>
              <a:t>를 </a:t>
            </a:r>
            <a:r>
              <a:rPr lang="en-US" altLang="ko-KR" sz="1600" dirty="0"/>
              <a:t>node App.js </a:t>
            </a:r>
            <a:r>
              <a:rPr lang="ko-KR" altLang="en-US" sz="1600" dirty="0"/>
              <a:t>로 수정해주시면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423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E42FB-D70F-4D05-AE7A-91AA6C0E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9429431" cy="536713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AA33E7-1685-4B61-A63F-0DCA26048997}"/>
              </a:ext>
            </a:extLst>
          </p:cNvPr>
          <p:cNvCxnSpPr>
            <a:cxnSpLocks/>
          </p:cNvCxnSpPr>
          <p:nvPr/>
        </p:nvCxnSpPr>
        <p:spPr>
          <a:xfrm flipV="1">
            <a:off x="8912772" y="914400"/>
            <a:ext cx="210207" cy="9038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D32F96-6AAF-470E-A88A-D61683EA51B7}"/>
              </a:ext>
            </a:extLst>
          </p:cNvPr>
          <p:cNvCxnSpPr/>
          <p:nvPr/>
        </p:nvCxnSpPr>
        <p:spPr>
          <a:xfrm flipH="1" flipV="1">
            <a:off x="357352" y="830317"/>
            <a:ext cx="325820" cy="6726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768447-5231-4AC6-92E2-A7B17D40D5EE}"/>
              </a:ext>
            </a:extLst>
          </p:cNvPr>
          <p:cNvSpPr txBox="1"/>
          <p:nvPr/>
        </p:nvSpPr>
        <p:spPr>
          <a:xfrm>
            <a:off x="357352" y="15029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햄버거 메뉴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EB148-1236-4146-9325-9D18BE66B37E}"/>
              </a:ext>
            </a:extLst>
          </p:cNvPr>
          <p:cNvSpPr txBox="1"/>
          <p:nvPr/>
        </p:nvSpPr>
        <p:spPr>
          <a:xfrm>
            <a:off x="7577959" y="1872311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로그인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회원가입</a:t>
            </a:r>
            <a:r>
              <a:rPr lang="en-US" altLang="ko-KR" dirty="0">
                <a:solidFill>
                  <a:srgbClr val="7030A0"/>
                </a:solidFill>
              </a:rPr>
              <a:t>, </a:t>
            </a:r>
            <a:r>
              <a:rPr lang="ko-KR" altLang="en-US" dirty="0">
                <a:solidFill>
                  <a:srgbClr val="7030A0"/>
                </a:solidFill>
              </a:rPr>
              <a:t>프로필 메뉴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1EEC2-80DE-40ED-BAB7-9905E74C63F1}"/>
              </a:ext>
            </a:extLst>
          </p:cNvPr>
          <p:cNvSpPr txBox="1"/>
          <p:nvPr/>
        </p:nvSpPr>
        <p:spPr>
          <a:xfrm>
            <a:off x="9463617" y="566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클릭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D8C056-14F8-481D-A450-96B90FAFB2C8}"/>
              </a:ext>
            </a:extLst>
          </p:cNvPr>
          <p:cNvSpPr/>
          <p:nvPr/>
        </p:nvSpPr>
        <p:spPr>
          <a:xfrm>
            <a:off x="8875318" y="512804"/>
            <a:ext cx="588300" cy="42335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14F326-B8E3-42A4-96D5-C48135E29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564D27D-0352-47EF-BE26-4C41AE48889E}"/>
              </a:ext>
            </a:extLst>
          </p:cNvPr>
          <p:cNvSpPr/>
          <p:nvPr/>
        </p:nvSpPr>
        <p:spPr>
          <a:xfrm>
            <a:off x="11035862" y="1629103"/>
            <a:ext cx="1051035" cy="40990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983223-B2C0-4459-95C7-E375F9E566EB}"/>
              </a:ext>
            </a:extLst>
          </p:cNvPr>
          <p:cNvCxnSpPr/>
          <p:nvPr/>
        </p:nvCxnSpPr>
        <p:spPr>
          <a:xfrm flipV="1">
            <a:off x="10415752" y="2039007"/>
            <a:ext cx="620110" cy="4834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568235-AC9F-4730-9EEC-07F0B574033C}"/>
              </a:ext>
            </a:extLst>
          </p:cNvPr>
          <p:cNvSpPr txBox="1"/>
          <p:nvPr/>
        </p:nvSpPr>
        <p:spPr>
          <a:xfrm>
            <a:off x="10079476" y="2552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84663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C9CAC5-09D8-4FD3-B6CE-F3B5591B3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" y="0"/>
            <a:ext cx="120487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A36830-322F-411B-A66A-10A947E15CF6}"/>
              </a:ext>
            </a:extLst>
          </p:cNvPr>
          <p:cNvSpPr txBox="1"/>
          <p:nvPr/>
        </p:nvSpPr>
        <p:spPr>
          <a:xfrm>
            <a:off x="8574157" y="4193628"/>
            <a:ext cx="2651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폼 작성 후 회원가입</a:t>
            </a:r>
            <a:endParaRPr lang="en-US" altLang="ko-KR" dirty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sz="1400" dirty="0">
                <a:solidFill>
                  <a:srgbClr val="7030A0"/>
                </a:solidFill>
              </a:rPr>
              <a:t>위의 성향 선택 및 완성 과정은</a:t>
            </a:r>
            <a:endParaRPr lang="en-US" altLang="ko-KR" sz="1400" dirty="0">
              <a:solidFill>
                <a:srgbClr val="7030A0"/>
              </a:solidFill>
            </a:endParaRPr>
          </a:p>
          <a:p>
            <a:r>
              <a:rPr lang="ko-KR" altLang="en-US" sz="1400" dirty="0">
                <a:solidFill>
                  <a:srgbClr val="7030A0"/>
                </a:solidFill>
              </a:rPr>
              <a:t>추후에 개발할 예정입니다</a:t>
            </a:r>
            <a:r>
              <a:rPr lang="en-US" altLang="ko-KR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5B24249-B6D2-4B4A-8BD1-75FC99D0254B}"/>
              </a:ext>
            </a:extLst>
          </p:cNvPr>
          <p:cNvSpPr/>
          <p:nvPr/>
        </p:nvSpPr>
        <p:spPr>
          <a:xfrm>
            <a:off x="8271641" y="3878317"/>
            <a:ext cx="3111062" cy="168165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338</Words>
  <Application>Microsoft Office PowerPoint</Application>
  <PresentationFormat>와이드스크린</PresentationFormat>
  <Paragraphs>58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sol Yoon</dc:creator>
  <cp:lastModifiedBy>Han sol Yoon</cp:lastModifiedBy>
  <cp:revision>4</cp:revision>
  <dcterms:created xsi:type="dcterms:W3CDTF">2019-10-05T22:46:49Z</dcterms:created>
  <dcterms:modified xsi:type="dcterms:W3CDTF">2019-10-05T23:28:17Z</dcterms:modified>
</cp:coreProperties>
</file>